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492" r:id="rId2"/>
    <p:sldId id="543" r:id="rId3"/>
    <p:sldId id="546" r:id="rId4"/>
    <p:sldId id="287" r:id="rId5"/>
    <p:sldId id="535" r:id="rId6"/>
    <p:sldId id="288" r:id="rId7"/>
    <p:sldId id="508" r:id="rId8"/>
    <p:sldId id="538" r:id="rId9"/>
    <p:sldId id="563" r:id="rId10"/>
    <p:sldId id="514" r:id="rId11"/>
    <p:sldId id="509" r:id="rId12"/>
    <p:sldId id="523" r:id="rId13"/>
    <p:sldId id="513" r:id="rId14"/>
    <p:sldId id="510" r:id="rId15"/>
    <p:sldId id="529" r:id="rId16"/>
    <p:sldId id="547" r:id="rId17"/>
    <p:sldId id="562" r:id="rId18"/>
    <p:sldId id="532" r:id="rId19"/>
    <p:sldId id="524" r:id="rId20"/>
    <p:sldId id="553" r:id="rId21"/>
    <p:sldId id="560" r:id="rId22"/>
    <p:sldId id="516" r:id="rId23"/>
    <p:sldId id="552" r:id="rId24"/>
    <p:sldId id="537" r:id="rId25"/>
    <p:sldId id="551" r:id="rId26"/>
    <p:sldId id="554" r:id="rId27"/>
    <p:sldId id="555" r:id="rId28"/>
    <p:sldId id="53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E32A-9086-AA30-F3C1-6B938BFA6B98}" name="Henriques, Gisele" initials="HG" userId="S::gisele.henriques@crs.org::a7b74a38-242f-4d16-8872-ef46d6ae539d" providerId="AD"/>
  <p188:author id="{340C747D-5921-1B8A-9E1E-5B0E0D28B8D2}" name="h.bouta@zoa.ngo" initials="h." userId="S::urn:spo:guest#h.bouta@zoa.ngo::" providerId="AD"/>
  <p188:author id="{24C6CC83-F914-23EE-7061-6FA3ED4400FA}" name="b.vandillen@zoa.ngo" initials="b." userId="S::urn:spo:guest#b.vandillen@zoa.ngo::" providerId="AD"/>
  <p188:author id="{BC92F79C-EF67-D952-DADA-944278D57512}" name="Dittmar, Jessica" initials="DJ" userId="S::jessica.dittmar@crs.org::a07ffb0c-6abb-421c-90d4-2a034293c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84CC"/>
    <a:srgbClr val="00448B"/>
    <a:srgbClr val="8A1D06"/>
    <a:srgbClr val="DBE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CE72D-6CB3-4860-8963-E2CAB3BC88AC}" v="67" dt="2024-05-24T14:07:47.5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58" d="100"/>
          <a:sy n="58" d="100"/>
        </p:scale>
        <p:origin x="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ques, Gisele" userId="a7b74a38-242f-4d16-8872-ef46d6ae539d" providerId="ADAL" clId="{D5ACE72D-6CB3-4860-8963-E2CAB3BC88AC}"/>
    <pc:docChg chg="custSel modSld">
      <pc:chgData name="Henriques, Gisele" userId="a7b74a38-242f-4d16-8872-ef46d6ae539d" providerId="ADAL" clId="{D5ACE72D-6CB3-4860-8963-E2CAB3BC88AC}" dt="2024-05-24T14:08:11.509" v="774"/>
      <pc:docMkLst>
        <pc:docMk/>
      </pc:docMkLst>
      <pc:sldChg chg="modSp mod">
        <pc:chgData name="Henriques, Gisele" userId="a7b74a38-242f-4d16-8872-ef46d6ae539d" providerId="ADAL" clId="{D5ACE72D-6CB3-4860-8963-E2CAB3BC88AC}" dt="2024-05-20T18:14:31.056" v="0" actId="14100"/>
        <pc:sldMkLst>
          <pc:docMk/>
          <pc:sldMk cId="1009114612" sldId="287"/>
        </pc:sldMkLst>
        <pc:spChg chg="mod">
          <ac:chgData name="Henriques, Gisele" userId="a7b74a38-242f-4d16-8872-ef46d6ae539d" providerId="ADAL" clId="{D5ACE72D-6CB3-4860-8963-E2CAB3BC88AC}" dt="2024-05-20T18:14:31.056" v="0" actId="14100"/>
          <ac:spMkLst>
            <pc:docMk/>
            <pc:sldMk cId="1009114612" sldId="287"/>
            <ac:spMk id="2" creationId="{00000000-0000-0000-0000-000000000000}"/>
          </ac:spMkLst>
        </pc:spChg>
      </pc:sldChg>
      <pc:sldChg chg="modSp mod">
        <pc:chgData name="Henriques, Gisele" userId="a7b74a38-242f-4d16-8872-ef46d6ae539d" providerId="ADAL" clId="{D5ACE72D-6CB3-4860-8963-E2CAB3BC88AC}" dt="2024-05-20T18:16:45.196" v="4" actId="14100"/>
        <pc:sldMkLst>
          <pc:docMk/>
          <pc:sldMk cId="3205252551" sldId="508"/>
        </pc:sldMkLst>
        <pc:spChg chg="mod">
          <ac:chgData name="Henriques, Gisele" userId="a7b74a38-242f-4d16-8872-ef46d6ae539d" providerId="ADAL" clId="{D5ACE72D-6CB3-4860-8963-E2CAB3BC88AC}" dt="2024-05-20T18:16:45.196" v="4" actId="14100"/>
          <ac:spMkLst>
            <pc:docMk/>
            <pc:sldMk cId="3205252551" sldId="508"/>
            <ac:spMk id="5" creationId="{00000000-0000-0000-0000-000000000000}"/>
          </ac:spMkLst>
        </pc:spChg>
      </pc:sldChg>
      <pc:sldChg chg="modSp mod">
        <pc:chgData name="Henriques, Gisele" userId="a7b74a38-242f-4d16-8872-ef46d6ae539d" providerId="ADAL" clId="{D5ACE72D-6CB3-4860-8963-E2CAB3BC88AC}" dt="2024-05-20T18:22:07.958" v="302" actId="20577"/>
        <pc:sldMkLst>
          <pc:docMk/>
          <pc:sldMk cId="625348303" sldId="509"/>
        </pc:sldMkLst>
        <pc:spChg chg="mod">
          <ac:chgData name="Henriques, Gisele" userId="a7b74a38-242f-4d16-8872-ef46d6ae539d" providerId="ADAL" clId="{D5ACE72D-6CB3-4860-8963-E2CAB3BC88AC}" dt="2024-05-20T18:21:06.348" v="233" actId="20577"/>
          <ac:spMkLst>
            <pc:docMk/>
            <pc:sldMk cId="625348303" sldId="509"/>
            <ac:spMk id="2" creationId="{00000000-0000-0000-0000-000000000000}"/>
          </ac:spMkLst>
        </pc:spChg>
        <pc:spChg chg="mod">
          <ac:chgData name="Henriques, Gisele" userId="a7b74a38-242f-4d16-8872-ef46d6ae539d" providerId="ADAL" clId="{D5ACE72D-6CB3-4860-8963-E2CAB3BC88AC}" dt="2024-05-20T18:22:07.958" v="302" actId="20577"/>
          <ac:spMkLst>
            <pc:docMk/>
            <pc:sldMk cId="625348303" sldId="509"/>
            <ac:spMk id="5" creationId="{00000000-0000-0000-0000-000000000000}"/>
          </ac:spMkLst>
        </pc:spChg>
      </pc:sldChg>
      <pc:sldChg chg="addSp delSp modSp mod setBg">
        <pc:chgData name="Henriques, Gisele" userId="a7b74a38-242f-4d16-8872-ef46d6ae539d" providerId="ADAL" clId="{D5ACE72D-6CB3-4860-8963-E2CAB3BC88AC}" dt="2024-05-23T09:33:18.284" v="719" actId="26606"/>
        <pc:sldMkLst>
          <pc:docMk/>
          <pc:sldMk cId="2475978575" sldId="510"/>
        </pc:sldMkLst>
        <pc:spChg chg="mod">
          <ac:chgData name="Henriques, Gisele" userId="a7b74a38-242f-4d16-8872-ef46d6ae539d" providerId="ADAL" clId="{D5ACE72D-6CB3-4860-8963-E2CAB3BC88AC}" dt="2024-05-23T09:32:34.217" v="716" actId="26606"/>
          <ac:spMkLst>
            <pc:docMk/>
            <pc:sldMk cId="2475978575" sldId="510"/>
            <ac:spMk id="2" creationId="{00000000-0000-0000-0000-000000000000}"/>
          </ac:spMkLst>
        </pc:spChg>
        <pc:spChg chg="mod">
          <ac:chgData name="Henriques, Gisele" userId="a7b74a38-242f-4d16-8872-ef46d6ae539d" providerId="ADAL" clId="{D5ACE72D-6CB3-4860-8963-E2CAB3BC88AC}" dt="2024-05-23T09:32:34.217" v="716" actId="26606"/>
          <ac:spMkLst>
            <pc:docMk/>
            <pc:sldMk cId="2475978575" sldId="510"/>
            <ac:spMk id="5" creationId="{00000000-0000-0000-0000-000000000000}"/>
          </ac:spMkLst>
        </pc:spChg>
        <pc:spChg chg="del">
          <ac:chgData name="Henriques, Gisele" userId="a7b74a38-242f-4d16-8872-ef46d6ae539d" providerId="ADAL" clId="{D5ACE72D-6CB3-4860-8963-E2CAB3BC88AC}" dt="2024-05-23T09:32:34.217" v="716" actId="26606"/>
          <ac:spMkLst>
            <pc:docMk/>
            <pc:sldMk cId="2475978575" sldId="510"/>
            <ac:spMk id="17" creationId="{2B97F24A-32CE-4C1C-A50D-3016B394DCFB}"/>
          </ac:spMkLst>
        </pc:spChg>
        <pc:spChg chg="del">
          <ac:chgData name="Henriques, Gisele" userId="a7b74a38-242f-4d16-8872-ef46d6ae539d" providerId="ADAL" clId="{D5ACE72D-6CB3-4860-8963-E2CAB3BC88AC}" dt="2024-05-23T09:32:34.217" v="716" actId="26606"/>
          <ac:spMkLst>
            <pc:docMk/>
            <pc:sldMk cId="2475978575" sldId="510"/>
            <ac:spMk id="19" creationId="{CD8B4F24-440B-49E9-B85D-733523DC064B}"/>
          </ac:spMkLst>
        </pc:spChg>
        <pc:grpChg chg="add del">
          <ac:chgData name="Henriques, Gisele" userId="a7b74a38-242f-4d16-8872-ef46d6ae539d" providerId="ADAL" clId="{D5ACE72D-6CB3-4860-8963-E2CAB3BC88AC}" dt="2024-05-23T09:33:18.284" v="719" actId="26606"/>
          <ac:grpSpMkLst>
            <pc:docMk/>
            <pc:sldMk cId="2475978575" sldId="510"/>
            <ac:grpSpMk id="24" creationId="{6258F736-B256-8039-9DC6-F4E49A5C5AD5}"/>
          </ac:grpSpMkLst>
        </pc:grpChg>
        <pc:grpChg chg="add">
          <ac:chgData name="Henriques, Gisele" userId="a7b74a38-242f-4d16-8872-ef46d6ae539d" providerId="ADAL" clId="{D5ACE72D-6CB3-4860-8963-E2CAB3BC88AC}" dt="2024-05-23T09:33:18.284" v="719" actId="26606"/>
          <ac:grpSpMkLst>
            <pc:docMk/>
            <pc:sldMk cId="2475978575" sldId="510"/>
            <ac:grpSpMk id="31" creationId="{6258F736-B256-8039-9DC6-F4E49A5C5AD5}"/>
          </ac:grpSpMkLst>
        </pc:grpChg>
        <pc:picChg chg="add del mod">
          <ac:chgData name="Henriques, Gisele" userId="a7b74a38-242f-4d16-8872-ef46d6ae539d" providerId="ADAL" clId="{D5ACE72D-6CB3-4860-8963-E2CAB3BC88AC}" dt="2024-05-20T18:27:51.518" v="384" actId="478"/>
          <ac:picMkLst>
            <pc:docMk/>
            <pc:sldMk cId="2475978575" sldId="510"/>
            <ac:picMk id="4" creationId="{2B55BB2F-63B5-4FE6-571D-4FB58337F3C3}"/>
          </ac:picMkLst>
        </pc:picChg>
        <pc:picChg chg="add del mod">
          <ac:chgData name="Henriques, Gisele" userId="a7b74a38-242f-4d16-8872-ef46d6ae539d" providerId="ADAL" clId="{D5ACE72D-6CB3-4860-8963-E2CAB3BC88AC}" dt="2024-05-23T09:33:14.958" v="717" actId="478"/>
          <ac:picMkLst>
            <pc:docMk/>
            <pc:sldMk cId="2475978575" sldId="510"/>
            <ac:picMk id="4" creationId="{EA2127D4-578B-CE59-274B-1AED38BED31B}"/>
          </ac:picMkLst>
        </pc:picChg>
        <pc:picChg chg="del">
          <ac:chgData name="Henriques, Gisele" userId="a7b74a38-242f-4d16-8872-ef46d6ae539d" providerId="ADAL" clId="{D5ACE72D-6CB3-4860-8963-E2CAB3BC88AC}" dt="2024-05-20T18:25:31.052" v="380" actId="478"/>
          <ac:picMkLst>
            <pc:docMk/>
            <pc:sldMk cId="2475978575" sldId="510"/>
            <ac:picMk id="6" creationId="{F45CE669-0AC4-00DB-DE49-CAC1126397F6}"/>
          </ac:picMkLst>
        </pc:picChg>
        <pc:picChg chg="add mod">
          <ac:chgData name="Henriques, Gisele" userId="a7b74a38-242f-4d16-8872-ef46d6ae539d" providerId="ADAL" clId="{D5ACE72D-6CB3-4860-8963-E2CAB3BC88AC}" dt="2024-05-23T09:33:18.284" v="719" actId="26606"/>
          <ac:picMkLst>
            <pc:docMk/>
            <pc:sldMk cId="2475978575" sldId="510"/>
            <ac:picMk id="7" creationId="{C8E91478-7DDF-FFCA-16F9-D83681D4B34F}"/>
          </ac:picMkLst>
        </pc:picChg>
        <pc:picChg chg="add del mod">
          <ac:chgData name="Henriques, Gisele" userId="a7b74a38-242f-4d16-8872-ef46d6ae539d" providerId="ADAL" clId="{D5ACE72D-6CB3-4860-8963-E2CAB3BC88AC}" dt="2024-05-20T18:28:47.139" v="388" actId="478"/>
          <ac:picMkLst>
            <pc:docMk/>
            <pc:sldMk cId="2475978575" sldId="510"/>
            <ac:picMk id="8" creationId="{489D416E-64D3-8DAB-FDA4-66C548C7D88B}"/>
          </ac:picMkLst>
        </pc:picChg>
        <pc:picChg chg="add del mod">
          <ac:chgData name="Henriques, Gisele" userId="a7b74a38-242f-4d16-8872-ef46d6ae539d" providerId="ADAL" clId="{D5ACE72D-6CB3-4860-8963-E2CAB3BC88AC}" dt="2024-05-23T09:32:25.994" v="714" actId="478"/>
          <ac:picMkLst>
            <pc:docMk/>
            <pc:sldMk cId="2475978575" sldId="510"/>
            <ac:picMk id="10" creationId="{6B11A73C-E2F6-1EBD-9A44-8E232546273F}"/>
          </ac:picMkLst>
        </pc:picChg>
      </pc:sldChg>
      <pc:sldChg chg="modSp mod">
        <pc:chgData name="Henriques, Gisele" userId="a7b74a38-242f-4d16-8872-ef46d6ae539d" providerId="ADAL" clId="{D5ACE72D-6CB3-4860-8963-E2CAB3BC88AC}" dt="2024-05-20T18:24:08.576" v="379" actId="313"/>
        <pc:sldMkLst>
          <pc:docMk/>
          <pc:sldMk cId="128425705" sldId="513"/>
        </pc:sldMkLst>
        <pc:spChg chg="mod">
          <ac:chgData name="Henriques, Gisele" userId="a7b74a38-242f-4d16-8872-ef46d6ae539d" providerId="ADAL" clId="{D5ACE72D-6CB3-4860-8963-E2CAB3BC88AC}" dt="2024-05-20T18:23:35.708" v="342" actId="20577"/>
          <ac:spMkLst>
            <pc:docMk/>
            <pc:sldMk cId="128425705" sldId="513"/>
            <ac:spMk id="2" creationId="{00000000-0000-0000-0000-000000000000}"/>
          </ac:spMkLst>
        </pc:spChg>
        <pc:spChg chg="mod">
          <ac:chgData name="Henriques, Gisele" userId="a7b74a38-242f-4d16-8872-ef46d6ae539d" providerId="ADAL" clId="{D5ACE72D-6CB3-4860-8963-E2CAB3BC88AC}" dt="2024-05-20T18:24:08.576" v="379" actId="313"/>
          <ac:spMkLst>
            <pc:docMk/>
            <pc:sldMk cId="128425705" sldId="513"/>
            <ac:spMk id="5" creationId="{00000000-0000-0000-0000-000000000000}"/>
          </ac:spMkLst>
        </pc:spChg>
      </pc:sldChg>
      <pc:sldChg chg="addSp delSp modSp mod modNotesTx">
        <pc:chgData name="Henriques, Gisele" userId="a7b74a38-242f-4d16-8872-ef46d6ae539d" providerId="ADAL" clId="{D5ACE72D-6CB3-4860-8963-E2CAB3BC88AC}" dt="2024-05-20T18:20:43.115" v="225" actId="313"/>
        <pc:sldMkLst>
          <pc:docMk/>
          <pc:sldMk cId="1669351208" sldId="514"/>
        </pc:sldMkLst>
        <pc:spChg chg="mod">
          <ac:chgData name="Henriques, Gisele" userId="a7b74a38-242f-4d16-8872-ef46d6ae539d" providerId="ADAL" clId="{D5ACE72D-6CB3-4860-8963-E2CAB3BC88AC}" dt="2024-05-20T18:18:01.444" v="52" actId="6549"/>
          <ac:spMkLst>
            <pc:docMk/>
            <pc:sldMk cId="1669351208" sldId="514"/>
            <ac:spMk id="2" creationId="{00000000-0000-0000-0000-000000000000}"/>
          </ac:spMkLst>
        </pc:spChg>
        <pc:spChg chg="mod">
          <ac:chgData name="Henriques, Gisele" userId="a7b74a38-242f-4d16-8872-ef46d6ae539d" providerId="ADAL" clId="{D5ACE72D-6CB3-4860-8963-E2CAB3BC88AC}" dt="2024-05-20T18:20:43.115" v="225" actId="313"/>
          <ac:spMkLst>
            <pc:docMk/>
            <pc:sldMk cId="1669351208" sldId="514"/>
            <ac:spMk id="5" creationId="{00000000-0000-0000-0000-000000000000}"/>
          </ac:spMkLst>
        </pc:spChg>
        <pc:picChg chg="add mod">
          <ac:chgData name="Henriques, Gisele" userId="a7b74a38-242f-4d16-8872-ef46d6ae539d" providerId="ADAL" clId="{D5ACE72D-6CB3-4860-8963-E2CAB3BC88AC}" dt="2024-05-20T18:20:37.521" v="224" actId="14100"/>
          <ac:picMkLst>
            <pc:docMk/>
            <pc:sldMk cId="1669351208" sldId="514"/>
            <ac:picMk id="4" creationId="{DF83290B-A843-8DC3-8FBA-6E6D309A3896}"/>
          </ac:picMkLst>
        </pc:picChg>
        <pc:picChg chg="del">
          <ac:chgData name="Henriques, Gisele" userId="a7b74a38-242f-4d16-8872-ef46d6ae539d" providerId="ADAL" clId="{D5ACE72D-6CB3-4860-8963-E2CAB3BC88AC}" dt="2024-05-20T18:20:29.461" v="221" actId="478"/>
          <ac:picMkLst>
            <pc:docMk/>
            <pc:sldMk cId="1669351208" sldId="514"/>
            <ac:picMk id="6" creationId="{8FF01CB9-CF57-0BDC-C23E-5C9D3AAE01B2}"/>
          </ac:picMkLst>
        </pc:picChg>
      </pc:sldChg>
      <pc:sldChg chg="modSp mod">
        <pc:chgData name="Henriques, Gisele" userId="a7b74a38-242f-4d16-8872-ef46d6ae539d" providerId="ADAL" clId="{D5ACE72D-6CB3-4860-8963-E2CAB3BC88AC}" dt="2024-05-20T19:24:34.648" v="522" actId="20577"/>
        <pc:sldMkLst>
          <pc:docMk/>
          <pc:sldMk cId="1873653667" sldId="516"/>
        </pc:sldMkLst>
        <pc:spChg chg="mod">
          <ac:chgData name="Henriques, Gisele" userId="a7b74a38-242f-4d16-8872-ef46d6ae539d" providerId="ADAL" clId="{D5ACE72D-6CB3-4860-8963-E2CAB3BC88AC}" dt="2024-05-20T18:47:42.902" v="516" actId="20577"/>
          <ac:spMkLst>
            <pc:docMk/>
            <pc:sldMk cId="1873653667" sldId="516"/>
            <ac:spMk id="2" creationId="{00000000-0000-0000-0000-000000000000}"/>
          </ac:spMkLst>
        </pc:spChg>
        <pc:spChg chg="mod">
          <ac:chgData name="Henriques, Gisele" userId="a7b74a38-242f-4d16-8872-ef46d6ae539d" providerId="ADAL" clId="{D5ACE72D-6CB3-4860-8963-E2CAB3BC88AC}" dt="2024-05-20T19:24:34.648" v="522" actId="20577"/>
          <ac:spMkLst>
            <pc:docMk/>
            <pc:sldMk cId="1873653667" sldId="516"/>
            <ac:spMk id="5" creationId="{00000000-0000-0000-0000-000000000000}"/>
          </ac:spMkLst>
        </pc:spChg>
      </pc:sldChg>
      <pc:sldChg chg="modSp mod modNotesTx">
        <pc:chgData name="Henriques, Gisele" userId="a7b74a38-242f-4d16-8872-ef46d6ae539d" providerId="ADAL" clId="{D5ACE72D-6CB3-4860-8963-E2CAB3BC88AC}" dt="2024-05-20T18:23:23.798" v="336" actId="20577"/>
        <pc:sldMkLst>
          <pc:docMk/>
          <pc:sldMk cId="822250215" sldId="523"/>
        </pc:sldMkLst>
        <pc:spChg chg="mod">
          <ac:chgData name="Henriques, Gisele" userId="a7b74a38-242f-4d16-8872-ef46d6ae539d" providerId="ADAL" clId="{D5ACE72D-6CB3-4860-8963-E2CAB3BC88AC}" dt="2024-05-20T18:22:46.376" v="318" actId="20577"/>
          <ac:spMkLst>
            <pc:docMk/>
            <pc:sldMk cId="822250215" sldId="523"/>
            <ac:spMk id="2" creationId="{00000000-0000-0000-0000-000000000000}"/>
          </ac:spMkLst>
        </pc:spChg>
        <pc:spChg chg="mod">
          <ac:chgData name="Henriques, Gisele" userId="a7b74a38-242f-4d16-8872-ef46d6ae539d" providerId="ADAL" clId="{D5ACE72D-6CB3-4860-8963-E2CAB3BC88AC}" dt="2024-05-20T18:22:39.752" v="308" actId="20577"/>
          <ac:spMkLst>
            <pc:docMk/>
            <pc:sldMk cId="822250215" sldId="523"/>
            <ac:spMk id="3" creationId="{00000000-0000-0000-0000-000000000000}"/>
          </ac:spMkLst>
        </pc:spChg>
      </pc:sldChg>
      <pc:sldChg chg="addSp delSp modSp mod">
        <pc:chgData name="Henriques, Gisele" userId="a7b74a38-242f-4d16-8872-ef46d6ae539d" providerId="ADAL" clId="{D5ACE72D-6CB3-4860-8963-E2CAB3BC88AC}" dt="2024-05-23T09:34:02.106" v="722" actId="14100"/>
        <pc:sldMkLst>
          <pc:docMk/>
          <pc:sldMk cId="2713319268" sldId="524"/>
        </pc:sldMkLst>
        <pc:spChg chg="mod">
          <ac:chgData name="Henriques, Gisele" userId="a7b74a38-242f-4d16-8872-ef46d6ae539d" providerId="ADAL" clId="{D5ACE72D-6CB3-4860-8963-E2CAB3BC88AC}" dt="2024-05-20T18:38:06.317" v="506" actId="20577"/>
          <ac:spMkLst>
            <pc:docMk/>
            <pc:sldMk cId="2713319268" sldId="524"/>
            <ac:spMk id="5" creationId="{00000000-0000-0000-0000-000000000000}"/>
          </ac:spMkLst>
        </pc:spChg>
        <pc:picChg chg="del">
          <ac:chgData name="Henriques, Gisele" userId="a7b74a38-242f-4d16-8872-ef46d6ae539d" providerId="ADAL" clId="{D5ACE72D-6CB3-4860-8963-E2CAB3BC88AC}" dt="2024-05-20T18:38:10.312" v="507" actId="478"/>
          <ac:picMkLst>
            <pc:docMk/>
            <pc:sldMk cId="2713319268" sldId="524"/>
            <ac:picMk id="3" creationId="{640CEEC1-C15B-FAD6-BBE5-4D776B7CEBD7}"/>
          </ac:picMkLst>
        </pc:picChg>
        <pc:picChg chg="add mod">
          <ac:chgData name="Henriques, Gisele" userId="a7b74a38-242f-4d16-8872-ef46d6ae539d" providerId="ADAL" clId="{D5ACE72D-6CB3-4860-8963-E2CAB3BC88AC}" dt="2024-05-23T09:34:02.106" v="722" actId="14100"/>
          <ac:picMkLst>
            <pc:docMk/>
            <pc:sldMk cId="2713319268" sldId="524"/>
            <ac:picMk id="6" creationId="{41CAC772-719F-B107-9301-58A7B1EAD793}"/>
          </ac:picMkLst>
        </pc:picChg>
      </pc:sldChg>
      <pc:sldChg chg="addSp delSp modSp mod">
        <pc:chgData name="Henriques, Gisele" userId="a7b74a38-242f-4d16-8872-ef46d6ae539d" providerId="ADAL" clId="{D5ACE72D-6CB3-4860-8963-E2CAB3BC88AC}" dt="2024-05-20T18:30:11.687" v="398" actId="1076"/>
        <pc:sldMkLst>
          <pc:docMk/>
          <pc:sldMk cId="1374888691" sldId="529"/>
        </pc:sldMkLst>
        <pc:picChg chg="del">
          <ac:chgData name="Henriques, Gisele" userId="a7b74a38-242f-4d16-8872-ef46d6ae539d" providerId="ADAL" clId="{D5ACE72D-6CB3-4860-8963-E2CAB3BC88AC}" dt="2024-05-20T18:29:11.475" v="393" actId="478"/>
          <ac:picMkLst>
            <pc:docMk/>
            <pc:sldMk cId="1374888691" sldId="529"/>
            <ac:picMk id="5" creationId="{712B2438-55CD-548D-C4D5-71376A75AFA5}"/>
          </ac:picMkLst>
        </pc:picChg>
        <pc:picChg chg="add mod">
          <ac:chgData name="Henriques, Gisele" userId="a7b74a38-242f-4d16-8872-ef46d6ae539d" providerId="ADAL" clId="{D5ACE72D-6CB3-4860-8963-E2CAB3BC88AC}" dt="2024-05-20T18:30:11.687" v="398" actId="1076"/>
          <ac:picMkLst>
            <pc:docMk/>
            <pc:sldMk cId="1374888691" sldId="529"/>
            <ac:picMk id="6" creationId="{C16D600E-415C-29FB-F84D-6A84E87DD7DB}"/>
          </ac:picMkLst>
        </pc:picChg>
      </pc:sldChg>
      <pc:sldChg chg="addSp delSp modSp mod modNotesTx">
        <pc:chgData name="Henriques, Gisele" userId="a7b74a38-242f-4d16-8872-ef46d6ae539d" providerId="ADAL" clId="{D5ACE72D-6CB3-4860-8963-E2CAB3BC88AC}" dt="2024-05-23T09:33:36.438" v="720" actId="1076"/>
        <pc:sldMkLst>
          <pc:docMk/>
          <pc:sldMk cId="3056842122" sldId="532"/>
        </pc:sldMkLst>
        <pc:spChg chg="mod">
          <ac:chgData name="Henriques, Gisele" userId="a7b74a38-242f-4d16-8872-ef46d6ae539d" providerId="ADAL" clId="{D5ACE72D-6CB3-4860-8963-E2CAB3BC88AC}" dt="2024-05-23T09:33:36.438" v="720" actId="1076"/>
          <ac:spMkLst>
            <pc:docMk/>
            <pc:sldMk cId="3056842122" sldId="532"/>
            <ac:spMk id="3" creationId="{E3DE02C2-C10C-C31A-F451-1A648936E919}"/>
          </ac:spMkLst>
        </pc:spChg>
        <pc:spChg chg="mod">
          <ac:chgData name="Henriques, Gisele" userId="a7b74a38-242f-4d16-8872-ef46d6ae539d" providerId="ADAL" clId="{D5ACE72D-6CB3-4860-8963-E2CAB3BC88AC}" dt="2024-05-20T18:36:53.435" v="477" actId="122"/>
          <ac:spMkLst>
            <pc:docMk/>
            <pc:sldMk cId="3056842122" sldId="532"/>
            <ac:spMk id="4" creationId="{42A0230C-EED4-81FA-CF41-7FDDE88A394E}"/>
          </ac:spMkLst>
        </pc:spChg>
        <pc:spChg chg="mod">
          <ac:chgData name="Henriques, Gisele" userId="a7b74a38-242f-4d16-8872-ef46d6ae539d" providerId="ADAL" clId="{D5ACE72D-6CB3-4860-8963-E2CAB3BC88AC}" dt="2024-05-20T18:37:12.494" v="484" actId="20577"/>
          <ac:spMkLst>
            <pc:docMk/>
            <pc:sldMk cId="3056842122" sldId="532"/>
            <ac:spMk id="7" creationId="{0C7E6072-7044-6CC9-368B-1E21A23B4BB4}"/>
          </ac:spMkLst>
        </pc:spChg>
        <pc:picChg chg="del">
          <ac:chgData name="Henriques, Gisele" userId="a7b74a38-242f-4d16-8872-ef46d6ae539d" providerId="ADAL" clId="{D5ACE72D-6CB3-4860-8963-E2CAB3BC88AC}" dt="2024-05-20T18:32:52.080" v="407" actId="478"/>
          <ac:picMkLst>
            <pc:docMk/>
            <pc:sldMk cId="3056842122" sldId="532"/>
            <ac:picMk id="6" creationId="{816955E2-151C-3118-1C5E-A20ED8FC362A}"/>
          </ac:picMkLst>
        </pc:picChg>
        <pc:picChg chg="del">
          <ac:chgData name="Henriques, Gisele" userId="a7b74a38-242f-4d16-8872-ef46d6ae539d" providerId="ADAL" clId="{D5ACE72D-6CB3-4860-8963-E2CAB3BC88AC}" dt="2024-05-20T18:35:24.559" v="462" actId="478"/>
          <ac:picMkLst>
            <pc:docMk/>
            <pc:sldMk cId="3056842122" sldId="532"/>
            <ac:picMk id="8" creationId="{AEBA9F8D-FA37-256C-B4BB-ED7D148098E2}"/>
          </ac:picMkLst>
        </pc:picChg>
        <pc:picChg chg="add mod">
          <ac:chgData name="Henriques, Gisele" userId="a7b74a38-242f-4d16-8872-ef46d6ae539d" providerId="ADAL" clId="{D5ACE72D-6CB3-4860-8963-E2CAB3BC88AC}" dt="2024-05-20T18:37:00.408" v="478" actId="1076"/>
          <ac:picMkLst>
            <pc:docMk/>
            <pc:sldMk cId="3056842122" sldId="532"/>
            <ac:picMk id="9" creationId="{D03C6076-73F5-D6FF-FE61-FB2F2C7A8774}"/>
          </ac:picMkLst>
        </pc:picChg>
        <pc:picChg chg="del">
          <ac:chgData name="Henriques, Gisele" userId="a7b74a38-242f-4d16-8872-ef46d6ae539d" providerId="ADAL" clId="{D5ACE72D-6CB3-4860-8963-E2CAB3BC88AC}" dt="2024-05-20T18:31:50.693" v="402" actId="478"/>
          <ac:picMkLst>
            <pc:docMk/>
            <pc:sldMk cId="3056842122" sldId="532"/>
            <ac:picMk id="10" creationId="{5308D933-68FF-6251-575A-C3B3AF9E03C9}"/>
          </ac:picMkLst>
        </pc:picChg>
        <pc:picChg chg="del">
          <ac:chgData name="Henriques, Gisele" userId="a7b74a38-242f-4d16-8872-ef46d6ae539d" providerId="ADAL" clId="{D5ACE72D-6CB3-4860-8963-E2CAB3BC88AC}" dt="2024-05-20T18:35:45.134" v="469" actId="478"/>
          <ac:picMkLst>
            <pc:docMk/>
            <pc:sldMk cId="3056842122" sldId="532"/>
            <ac:picMk id="11" creationId="{DAA0BFB4-3AE0-3A25-1B23-71FA25086BBA}"/>
          </ac:picMkLst>
        </pc:picChg>
        <pc:picChg chg="del">
          <ac:chgData name="Henriques, Gisele" userId="a7b74a38-242f-4d16-8872-ef46d6ae539d" providerId="ADAL" clId="{D5ACE72D-6CB3-4860-8963-E2CAB3BC88AC}" dt="2024-05-20T18:35:46.128" v="470" actId="478"/>
          <ac:picMkLst>
            <pc:docMk/>
            <pc:sldMk cId="3056842122" sldId="532"/>
            <ac:picMk id="13" creationId="{A67D98E1-1E30-5964-6F94-15CAA6434984}"/>
          </ac:picMkLst>
        </pc:picChg>
        <pc:picChg chg="del">
          <ac:chgData name="Henriques, Gisele" userId="a7b74a38-242f-4d16-8872-ef46d6ae539d" providerId="ADAL" clId="{D5ACE72D-6CB3-4860-8963-E2CAB3BC88AC}" dt="2024-05-20T18:35:23.684" v="461" actId="478"/>
          <ac:picMkLst>
            <pc:docMk/>
            <pc:sldMk cId="3056842122" sldId="532"/>
            <ac:picMk id="14" creationId="{7DB781F8-35EB-35D2-6645-FFF4FE0FC2F8}"/>
          </ac:picMkLst>
        </pc:picChg>
        <pc:picChg chg="add mod">
          <ac:chgData name="Henriques, Gisele" userId="a7b74a38-242f-4d16-8872-ef46d6ae539d" providerId="ADAL" clId="{D5ACE72D-6CB3-4860-8963-E2CAB3BC88AC}" dt="2024-05-20T18:33:17.042" v="415" actId="1076"/>
          <ac:picMkLst>
            <pc:docMk/>
            <pc:sldMk cId="3056842122" sldId="532"/>
            <ac:picMk id="15" creationId="{A6AEA43E-D54A-93C2-5F14-BCB4D3469218}"/>
          </ac:picMkLst>
        </pc:picChg>
        <pc:picChg chg="del">
          <ac:chgData name="Henriques, Gisele" userId="a7b74a38-242f-4d16-8872-ef46d6ae539d" providerId="ADAL" clId="{D5ACE72D-6CB3-4860-8963-E2CAB3BC88AC}" dt="2024-05-20T18:35:46.804" v="471" actId="478"/>
          <ac:picMkLst>
            <pc:docMk/>
            <pc:sldMk cId="3056842122" sldId="532"/>
            <ac:picMk id="17" creationId="{19846C9F-ACA3-BE8E-9FDE-D1D4DD0D0EE4}"/>
          </ac:picMkLst>
        </pc:picChg>
        <pc:picChg chg="add mod">
          <ac:chgData name="Henriques, Gisele" userId="a7b74a38-242f-4d16-8872-ef46d6ae539d" providerId="ADAL" clId="{D5ACE72D-6CB3-4860-8963-E2CAB3BC88AC}" dt="2024-05-20T18:37:28.547" v="487" actId="1076"/>
          <ac:picMkLst>
            <pc:docMk/>
            <pc:sldMk cId="3056842122" sldId="532"/>
            <ac:picMk id="18" creationId="{48FA160F-0905-FBAC-7B16-A439C86A2313}"/>
          </ac:picMkLst>
        </pc:picChg>
        <pc:picChg chg="del">
          <ac:chgData name="Henriques, Gisele" userId="a7b74a38-242f-4d16-8872-ef46d6ae539d" providerId="ADAL" clId="{D5ACE72D-6CB3-4860-8963-E2CAB3BC88AC}" dt="2024-05-20T18:35:25.409" v="463" actId="478"/>
          <ac:picMkLst>
            <pc:docMk/>
            <pc:sldMk cId="3056842122" sldId="532"/>
            <ac:picMk id="20" creationId="{2F863D4A-5294-47BA-DC4F-EBE5FD5A304D}"/>
          </ac:picMkLst>
        </pc:picChg>
        <pc:picChg chg="add mod">
          <ac:chgData name="Henriques, Gisele" userId="a7b74a38-242f-4d16-8872-ef46d6ae539d" providerId="ADAL" clId="{D5ACE72D-6CB3-4860-8963-E2CAB3BC88AC}" dt="2024-05-20T18:37:24.469" v="486" actId="1076"/>
          <ac:picMkLst>
            <pc:docMk/>
            <pc:sldMk cId="3056842122" sldId="532"/>
            <ac:picMk id="21" creationId="{954B8FE6-B2CA-034D-7F0C-ED750E201F2C}"/>
          </ac:picMkLst>
        </pc:picChg>
        <pc:picChg chg="del">
          <ac:chgData name="Henriques, Gisele" userId="a7b74a38-242f-4d16-8872-ef46d6ae539d" providerId="ADAL" clId="{D5ACE72D-6CB3-4860-8963-E2CAB3BC88AC}" dt="2024-05-20T18:35:47.656" v="472" actId="478"/>
          <ac:picMkLst>
            <pc:docMk/>
            <pc:sldMk cId="3056842122" sldId="532"/>
            <ac:picMk id="32" creationId="{2D23D1BB-75AD-A41D-4B8A-ED8CF00BB423}"/>
          </ac:picMkLst>
        </pc:picChg>
      </pc:sldChg>
      <pc:sldChg chg="modSp mod">
        <pc:chgData name="Henriques, Gisele" userId="a7b74a38-242f-4d16-8872-ef46d6ae539d" providerId="ADAL" clId="{D5ACE72D-6CB3-4860-8963-E2CAB3BC88AC}" dt="2024-05-20T19:31:17.109" v="712" actId="20577"/>
        <pc:sldMkLst>
          <pc:docMk/>
          <pc:sldMk cId="4293416951" sldId="533"/>
        </pc:sldMkLst>
        <pc:spChg chg="mod">
          <ac:chgData name="Henriques, Gisele" userId="a7b74a38-242f-4d16-8872-ef46d6ae539d" providerId="ADAL" clId="{D5ACE72D-6CB3-4860-8963-E2CAB3BC88AC}" dt="2024-05-20T19:31:17.109" v="712" actId="20577"/>
          <ac:spMkLst>
            <pc:docMk/>
            <pc:sldMk cId="4293416951" sldId="533"/>
            <ac:spMk id="2" creationId="{4C8AE013-A1F5-6825-6CC0-E19952CD0A42}"/>
          </ac:spMkLst>
        </pc:spChg>
      </pc:sldChg>
      <pc:sldChg chg="modSp mod modNotesTx">
        <pc:chgData name="Henriques, Gisele" userId="a7b74a38-242f-4d16-8872-ef46d6ae539d" providerId="ADAL" clId="{D5ACE72D-6CB3-4860-8963-E2CAB3BC88AC}" dt="2024-05-24T14:08:11.509" v="774"/>
        <pc:sldMkLst>
          <pc:docMk/>
          <pc:sldMk cId="1680981175" sldId="537"/>
        </pc:sldMkLst>
        <pc:spChg chg="mod">
          <ac:chgData name="Henriques, Gisele" userId="a7b74a38-242f-4d16-8872-ef46d6ae539d" providerId="ADAL" clId="{D5ACE72D-6CB3-4860-8963-E2CAB3BC88AC}" dt="2024-05-20T19:25:28.741" v="534" actId="20577"/>
          <ac:spMkLst>
            <pc:docMk/>
            <pc:sldMk cId="1680981175" sldId="537"/>
            <ac:spMk id="2" creationId="{61995526-D349-5D10-ADE1-9D2D931DE295}"/>
          </ac:spMkLst>
        </pc:spChg>
        <pc:spChg chg="mod">
          <ac:chgData name="Henriques, Gisele" userId="a7b74a38-242f-4d16-8872-ef46d6ae539d" providerId="ADAL" clId="{D5ACE72D-6CB3-4860-8963-E2CAB3BC88AC}" dt="2024-05-20T19:26:32.773" v="629" actId="20577"/>
          <ac:spMkLst>
            <pc:docMk/>
            <pc:sldMk cId="1680981175" sldId="537"/>
            <ac:spMk id="3" creationId="{87E00E6B-7728-F94F-F80A-2D141EEBCF9B}"/>
          </ac:spMkLst>
        </pc:spChg>
      </pc:sldChg>
      <pc:sldChg chg="modNotesTx">
        <pc:chgData name="Henriques, Gisele" userId="a7b74a38-242f-4d16-8872-ef46d6ae539d" providerId="ADAL" clId="{D5ACE72D-6CB3-4860-8963-E2CAB3BC88AC}" dt="2024-05-20T18:30:27.173" v="399" actId="20577"/>
        <pc:sldMkLst>
          <pc:docMk/>
          <pc:sldMk cId="2652069778" sldId="547"/>
        </pc:sldMkLst>
      </pc:sldChg>
      <pc:sldChg chg="modSp mod">
        <pc:chgData name="Henriques, Gisele" userId="a7b74a38-242f-4d16-8872-ef46d6ae539d" providerId="ADAL" clId="{D5ACE72D-6CB3-4860-8963-E2CAB3BC88AC}" dt="2024-05-23T09:35:59.594" v="742"/>
        <pc:sldMkLst>
          <pc:docMk/>
          <pc:sldMk cId="3804124418" sldId="551"/>
        </pc:sldMkLst>
        <pc:spChg chg="mod">
          <ac:chgData name="Henriques, Gisele" userId="a7b74a38-242f-4d16-8872-ef46d6ae539d" providerId="ADAL" clId="{D5ACE72D-6CB3-4860-8963-E2CAB3BC88AC}" dt="2024-05-23T09:35:59.594" v="742"/>
          <ac:spMkLst>
            <pc:docMk/>
            <pc:sldMk cId="3804124418" sldId="551"/>
            <ac:spMk id="3" creationId="{87E00E6B-7728-F94F-F80A-2D141EEBCF9B}"/>
          </ac:spMkLst>
        </pc:spChg>
      </pc:sldChg>
      <pc:sldChg chg="modSp">
        <pc:chgData name="Henriques, Gisele" userId="a7b74a38-242f-4d16-8872-ef46d6ae539d" providerId="ADAL" clId="{D5ACE72D-6CB3-4860-8963-E2CAB3BC88AC}" dt="2024-05-20T19:25:17.409" v="528" actId="20577"/>
        <pc:sldMkLst>
          <pc:docMk/>
          <pc:sldMk cId="2189848999" sldId="552"/>
        </pc:sldMkLst>
        <pc:spChg chg="mod">
          <ac:chgData name="Henriques, Gisele" userId="a7b74a38-242f-4d16-8872-ef46d6ae539d" providerId="ADAL" clId="{D5ACE72D-6CB3-4860-8963-E2CAB3BC88AC}" dt="2024-05-20T19:25:17.409" v="528" actId="20577"/>
          <ac:spMkLst>
            <pc:docMk/>
            <pc:sldMk cId="2189848999" sldId="552"/>
            <ac:spMk id="3" creationId="{0483CFC3-CD10-5B45-E374-D2F0F1201C8C}"/>
          </ac:spMkLst>
        </pc:spChg>
      </pc:sldChg>
      <pc:sldChg chg="modSp mod">
        <pc:chgData name="Henriques, Gisele" userId="a7b74a38-242f-4d16-8872-ef46d6ae539d" providerId="ADAL" clId="{D5ACE72D-6CB3-4860-8963-E2CAB3BC88AC}" dt="2024-05-24T14:07:04.017" v="763" actId="255"/>
        <pc:sldMkLst>
          <pc:docMk/>
          <pc:sldMk cId="2436284582" sldId="553"/>
        </pc:sldMkLst>
        <pc:spChg chg="mod">
          <ac:chgData name="Henriques, Gisele" userId="a7b74a38-242f-4d16-8872-ef46d6ae539d" providerId="ADAL" clId="{D5ACE72D-6CB3-4860-8963-E2CAB3BC88AC}" dt="2024-05-24T14:07:04.017" v="763" actId="255"/>
          <ac:spMkLst>
            <pc:docMk/>
            <pc:sldMk cId="2436284582" sldId="553"/>
            <ac:spMk id="3" creationId="{89DD78E8-0D9A-0DB3-1E59-86B13C53CE88}"/>
          </ac:spMkLst>
        </pc:spChg>
      </pc:sldChg>
      <pc:sldChg chg="modSp mod">
        <pc:chgData name="Henriques, Gisele" userId="a7b74a38-242f-4d16-8872-ef46d6ae539d" providerId="ADAL" clId="{D5ACE72D-6CB3-4860-8963-E2CAB3BC88AC}" dt="2024-05-20T19:28:43.851" v="664" actId="14100"/>
        <pc:sldMkLst>
          <pc:docMk/>
          <pc:sldMk cId="35258352" sldId="554"/>
        </pc:sldMkLst>
        <pc:graphicFrameChg chg="mod modGraphic">
          <ac:chgData name="Henriques, Gisele" userId="a7b74a38-242f-4d16-8872-ef46d6ae539d" providerId="ADAL" clId="{D5ACE72D-6CB3-4860-8963-E2CAB3BC88AC}" dt="2024-05-20T19:28:43.851" v="664" actId="14100"/>
          <ac:graphicFrameMkLst>
            <pc:docMk/>
            <pc:sldMk cId="35258352" sldId="554"/>
            <ac:graphicFrameMk id="4" creationId="{2C7741A0-0BDE-919D-360B-E48D0C302889}"/>
          </ac:graphicFrameMkLst>
        </pc:graphicFrameChg>
      </pc:sldChg>
      <pc:sldChg chg="addSp modSp mod delCm modNotesTx">
        <pc:chgData name="Henriques, Gisele" userId="a7b74a38-242f-4d16-8872-ef46d6ae539d" providerId="ADAL" clId="{D5ACE72D-6CB3-4860-8963-E2CAB3BC88AC}" dt="2024-05-23T09:36:19.819" v="759" actId="313"/>
        <pc:sldMkLst>
          <pc:docMk/>
          <pc:sldMk cId="1126902837" sldId="555"/>
        </pc:sldMkLst>
        <pc:spChg chg="mod">
          <ac:chgData name="Henriques, Gisele" userId="a7b74a38-242f-4d16-8872-ef46d6ae539d" providerId="ADAL" clId="{D5ACE72D-6CB3-4860-8963-E2CAB3BC88AC}" dt="2024-05-20T19:28:55.076" v="670" actId="20577"/>
          <ac:spMkLst>
            <pc:docMk/>
            <pc:sldMk cId="1126902837" sldId="555"/>
            <ac:spMk id="2" creationId="{3528E939-C777-F81A-3A42-B35DDD7EF5F9}"/>
          </ac:spMkLst>
        </pc:spChg>
        <pc:spChg chg="add mod">
          <ac:chgData name="Henriques, Gisele" userId="a7b74a38-242f-4d16-8872-ef46d6ae539d" providerId="ADAL" clId="{D5ACE72D-6CB3-4860-8963-E2CAB3BC88AC}" dt="2024-05-20T19:30:26.728" v="684" actId="1076"/>
          <ac:spMkLst>
            <pc:docMk/>
            <pc:sldMk cId="1126902837" sldId="555"/>
            <ac:spMk id="4" creationId="{1FA82391-3475-BB49-13F1-8815B4F156B9}"/>
          </ac:spMkLst>
        </pc:spChg>
        <pc:graphicFrameChg chg="mod modGraphic">
          <ac:chgData name="Henriques, Gisele" userId="a7b74a38-242f-4d16-8872-ef46d6ae539d" providerId="ADAL" clId="{D5ACE72D-6CB3-4860-8963-E2CAB3BC88AC}" dt="2024-05-23T09:36:19.819" v="759" actId="313"/>
          <ac:graphicFrameMkLst>
            <pc:docMk/>
            <pc:sldMk cId="1126902837" sldId="555"/>
            <ac:graphicFrameMk id="8" creationId="{7FFE26EB-EE03-9F81-EEB7-3CD3BCD8A271}"/>
          </ac:graphicFrameMkLst>
        </pc:graphicFrameChg>
        <pc:extLst>
          <p:ext xmlns:p="http://schemas.openxmlformats.org/presentationml/2006/main" uri="{D6D511B9-2390-475A-947B-AFAB55BFBCF1}">
            <pc226:cmChg xmlns:pc226="http://schemas.microsoft.com/office/powerpoint/2022/06/main/command" chg="del">
              <pc226:chgData name="Henriques, Gisele" userId="a7b74a38-242f-4d16-8872-ef46d6ae539d" providerId="ADAL" clId="{D5ACE72D-6CB3-4860-8963-E2CAB3BC88AC}" dt="2024-05-23T09:27:54.001" v="713"/>
              <pc2:cmMkLst xmlns:pc2="http://schemas.microsoft.com/office/powerpoint/2019/9/main/command">
                <pc:docMk/>
                <pc:sldMk cId="1126902837" sldId="555"/>
                <pc2:cmMk id="{EBEFEA1A-E44E-4EBF-850E-883FCDCA284C}"/>
              </pc2:cmMkLst>
            </pc226:cmChg>
          </p:ext>
        </pc:extLst>
      </pc:sldChg>
      <pc:sldChg chg="modNotesTx">
        <pc:chgData name="Henriques, Gisele" userId="a7b74a38-242f-4d16-8872-ef46d6ae539d" providerId="ADAL" clId="{D5ACE72D-6CB3-4860-8963-E2CAB3BC88AC}" dt="2024-05-24T14:07:30.275" v="773" actId="20577"/>
        <pc:sldMkLst>
          <pc:docMk/>
          <pc:sldMk cId="1327326340" sldId="560"/>
        </pc:sldMkLst>
      </pc:sldChg>
      <pc:sldChg chg="modSp mod">
        <pc:chgData name="Henriques, Gisele" userId="a7b74a38-242f-4d16-8872-ef46d6ae539d" providerId="ADAL" clId="{D5ACE72D-6CB3-4860-8963-E2CAB3BC88AC}" dt="2024-05-20T18:30:39.208" v="400" actId="1076"/>
        <pc:sldMkLst>
          <pc:docMk/>
          <pc:sldMk cId="4282835143" sldId="562"/>
        </pc:sldMkLst>
        <pc:graphicFrameChg chg="mod">
          <ac:chgData name="Henriques, Gisele" userId="a7b74a38-242f-4d16-8872-ef46d6ae539d" providerId="ADAL" clId="{D5ACE72D-6CB3-4860-8963-E2CAB3BC88AC}" dt="2024-05-20T18:30:39.208" v="400" actId="1076"/>
          <ac:graphicFrameMkLst>
            <pc:docMk/>
            <pc:sldMk cId="4282835143" sldId="562"/>
            <ac:graphicFrameMk id="6" creationId="{0EBF6996-5515-AC2E-82DD-5769BEB5DBA8}"/>
          </ac:graphicFrameMkLst>
        </pc:graphicFrameChg>
      </pc:sldChg>
      <pc:sldChg chg="modNotesTx">
        <pc:chgData name="Henriques, Gisele" userId="a7b74a38-242f-4d16-8872-ef46d6ae539d" providerId="ADAL" clId="{D5ACE72D-6CB3-4860-8963-E2CAB3BC88AC}" dt="2024-05-20T18:17:38.051" v="28" actId="20577"/>
        <pc:sldMkLst>
          <pc:docMk/>
          <pc:sldMk cId="932031912" sldId="56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hyperlink" Target="https://efom.crs.org/environmental-stewardship-tool/" TargetMode="Externa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svg"/><Relationship Id="rId14"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7.png"/><Relationship Id="rId5" Type="http://schemas.openxmlformats.org/officeDocument/2006/relationships/image" Target="../media/image29.png"/><Relationship Id="rId15" Type="http://schemas.openxmlformats.org/officeDocument/2006/relationships/hyperlink" Target="https://efom.crs.org/environmental-stewardship-tool/" TargetMode="External"/><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 Id="rId1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243F67-F397-460E-91E1-62F8C1EE0E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3935CC-8CAF-4A4E-8498-5D25318D21D9}">
      <dgm:prSet custT="1"/>
      <dgm:spPr/>
      <dgm:t>
        <a:bodyPr/>
        <a:lstStyle/>
        <a:p>
          <a:r>
            <a:rPr lang="es-419" sz="2000" dirty="0"/>
            <a:t>Excel de la HGA</a:t>
          </a:r>
        </a:p>
      </dgm:t>
    </dgm:pt>
    <dgm:pt modelId="{DFC73587-6933-4E7E-9533-FD34BAEA2390}" type="parTrans" cxnId="{28FFE735-171B-43C8-9E52-F62D8C7C7D56}">
      <dgm:prSet/>
      <dgm:spPr/>
      <dgm:t>
        <a:bodyPr/>
        <a:lstStyle/>
        <a:p>
          <a:endParaRPr lang="en-US"/>
        </a:p>
      </dgm:t>
    </dgm:pt>
    <dgm:pt modelId="{A2E4FA1C-2D44-46F0-A949-37B626244BF8}" type="sibTrans" cxnId="{28FFE735-171B-43C8-9E52-F62D8C7C7D56}">
      <dgm:prSet/>
      <dgm:spPr/>
      <dgm:t>
        <a:bodyPr/>
        <a:lstStyle/>
        <a:p>
          <a:endParaRPr lang="en-US"/>
        </a:p>
      </dgm:t>
    </dgm:pt>
    <dgm:pt modelId="{CBAB46B5-371D-48F9-A3CB-7B400EF8A578}">
      <dgm:prSet custT="1"/>
      <dgm:spPr/>
      <dgm:t>
        <a:bodyPr/>
        <a:lstStyle/>
        <a:p>
          <a:r>
            <a:rPr lang="es-419" sz="2000"/>
            <a:t>Presentación  </a:t>
          </a:r>
          <a:r>
            <a:rPr lang="es-419" sz="2000" dirty="0"/>
            <a:t>para ayudar a formar a otros </a:t>
          </a:r>
        </a:p>
      </dgm:t>
    </dgm:pt>
    <dgm:pt modelId="{13B965BC-8EA5-46C6-BF6E-368C86306408}" type="parTrans" cxnId="{11915C0E-1023-47F6-A8A0-38607FE0915C}">
      <dgm:prSet/>
      <dgm:spPr/>
      <dgm:t>
        <a:bodyPr/>
        <a:lstStyle/>
        <a:p>
          <a:endParaRPr lang="en-US"/>
        </a:p>
      </dgm:t>
    </dgm:pt>
    <dgm:pt modelId="{7BD136AF-7007-4D6A-8C6F-D0900B577E1A}" type="sibTrans" cxnId="{11915C0E-1023-47F6-A8A0-38607FE0915C}">
      <dgm:prSet/>
      <dgm:spPr/>
      <dgm:t>
        <a:bodyPr/>
        <a:lstStyle/>
        <a:p>
          <a:endParaRPr lang="en-US"/>
        </a:p>
      </dgm:t>
    </dgm:pt>
    <dgm:pt modelId="{5CAB385E-A264-4537-B1CA-59FCBB886E12}">
      <dgm:prSet custT="1"/>
      <dgm:spPr/>
      <dgm:t>
        <a:bodyPr/>
        <a:lstStyle/>
        <a:p>
          <a:r>
            <a:rPr lang="es-419" sz="2000"/>
            <a:t>Breve descripción de la herramienta para compartir con socios/donantes </a:t>
          </a:r>
        </a:p>
      </dgm:t>
    </dgm:pt>
    <dgm:pt modelId="{0A7781CA-E9DD-4E74-BB0F-FF0E3A2D616E}" type="parTrans" cxnId="{4C697CC2-AA47-40FD-817B-FD0F4D80299F}">
      <dgm:prSet/>
      <dgm:spPr/>
      <dgm:t>
        <a:bodyPr/>
        <a:lstStyle/>
        <a:p>
          <a:endParaRPr lang="en-US"/>
        </a:p>
      </dgm:t>
    </dgm:pt>
    <dgm:pt modelId="{1E4CC7BB-5B16-483C-9883-1AEE06638C9F}" type="sibTrans" cxnId="{4C697CC2-AA47-40FD-817B-FD0F4D80299F}">
      <dgm:prSet/>
      <dgm:spPr/>
      <dgm:t>
        <a:bodyPr/>
        <a:lstStyle/>
        <a:p>
          <a:endParaRPr lang="en-US"/>
        </a:p>
      </dgm:t>
    </dgm:pt>
    <dgm:pt modelId="{A49C7A25-792C-4004-95D5-C5E6A621B74C}">
      <dgm:prSet custT="1"/>
      <dgm:spPr/>
      <dgm:t>
        <a:bodyPr/>
        <a:lstStyle/>
        <a:p>
          <a:r>
            <a:rPr lang="es-419" sz="2000"/>
            <a:t>Hoja de apoyo: desglosar los enunciados de la lista de verificación</a:t>
          </a:r>
        </a:p>
      </dgm:t>
    </dgm:pt>
    <dgm:pt modelId="{B9FE0547-A5BB-40A3-B41F-7B36B2ED1996}" type="parTrans" cxnId="{69CB98AD-03B0-41F1-9560-41AD50249229}">
      <dgm:prSet/>
      <dgm:spPr/>
      <dgm:t>
        <a:bodyPr/>
        <a:lstStyle/>
        <a:p>
          <a:endParaRPr lang="en-US"/>
        </a:p>
      </dgm:t>
    </dgm:pt>
    <dgm:pt modelId="{AE7C7764-E2E3-414C-B5A1-D44808C33ACC}" type="sibTrans" cxnId="{69CB98AD-03B0-41F1-9560-41AD50249229}">
      <dgm:prSet/>
      <dgm:spPr/>
      <dgm:t>
        <a:bodyPr/>
        <a:lstStyle/>
        <a:p>
          <a:endParaRPr lang="en-US"/>
        </a:p>
      </dgm:t>
    </dgm:pt>
    <dgm:pt modelId="{C894AA6A-516A-4587-9B59-C221198D42F2}">
      <dgm:prSet custT="1"/>
      <dgm:spPr/>
      <dgm:t>
        <a:bodyPr/>
        <a:lstStyle/>
        <a:p>
          <a:r>
            <a:rPr lang="es-419" sz="2000" dirty="0"/>
            <a:t>Hoja de apoyo de la HGA “dirigida a la comunidad”</a:t>
          </a:r>
        </a:p>
      </dgm:t>
    </dgm:pt>
    <dgm:pt modelId="{883ADB30-8C48-4E31-89EA-5FD496923DF0}" type="parTrans" cxnId="{4C687E3D-9681-4A71-93C3-45F3A90E4BDA}">
      <dgm:prSet/>
      <dgm:spPr/>
      <dgm:t>
        <a:bodyPr/>
        <a:lstStyle/>
        <a:p>
          <a:endParaRPr lang="en-US"/>
        </a:p>
      </dgm:t>
    </dgm:pt>
    <dgm:pt modelId="{A1B7336A-9BD5-403E-B37C-C2A2D6B829BF}" type="sibTrans" cxnId="{4C687E3D-9681-4A71-93C3-45F3A90E4BDA}">
      <dgm:prSet/>
      <dgm:spPr/>
      <dgm:t>
        <a:bodyPr/>
        <a:lstStyle/>
        <a:p>
          <a:endParaRPr lang="en-US"/>
        </a:p>
      </dgm:t>
    </dgm:pt>
    <dgm:pt modelId="{AC0627C1-4762-4E6D-A218-4345AAFBB871}">
      <dgm:prSet custT="1"/>
      <dgm:spPr/>
      <dgm:t>
        <a:bodyPr/>
        <a:lstStyle/>
        <a:p>
          <a:r>
            <a:rPr lang="es-419" sz="2000"/>
            <a:t>La traducción de la versión 2 estará disponible en francés, español y árabe</a:t>
          </a:r>
        </a:p>
      </dgm:t>
    </dgm:pt>
    <dgm:pt modelId="{E2CCA12A-E1BA-40FE-985E-650C87E240BB}" type="parTrans" cxnId="{29BD83BE-0AD4-4271-99C4-82E1F07C8215}">
      <dgm:prSet/>
      <dgm:spPr/>
      <dgm:t>
        <a:bodyPr/>
        <a:lstStyle/>
        <a:p>
          <a:endParaRPr lang="en-US"/>
        </a:p>
      </dgm:t>
    </dgm:pt>
    <dgm:pt modelId="{6BDC3AEB-3106-492A-BB1E-E5FE035A02CD}" type="sibTrans" cxnId="{29BD83BE-0AD4-4271-99C4-82E1F07C8215}">
      <dgm:prSet/>
      <dgm:spPr/>
      <dgm:t>
        <a:bodyPr/>
        <a:lstStyle/>
        <a:p>
          <a:endParaRPr lang="en-US"/>
        </a:p>
      </dgm:t>
    </dgm:pt>
    <dgm:pt modelId="{FDEC7AFC-D4F2-4C05-A248-79A40686B685}">
      <dgm:prSet custT="1"/>
      <dgm:spPr/>
      <dgm:t>
        <a:bodyPr/>
        <a:lstStyle/>
        <a:p>
          <a:r>
            <a:rPr lang="es-419" sz="2000" dirty="0"/>
            <a:t>El sitio de </a:t>
          </a:r>
          <a:r>
            <a:rPr lang="es-419" sz="2000" dirty="0">
              <a:hlinkClick xmlns:r="http://schemas.openxmlformats.org/officeDocument/2006/relationships" r:id="rId1"/>
            </a:rPr>
            <a:t>EFOM de CRS </a:t>
          </a:r>
          <a:r>
            <a:rPr lang="es-419" sz="2000" dirty="0"/>
            <a:t>contiene la herramienta y todos los recursos</a:t>
          </a:r>
        </a:p>
      </dgm:t>
    </dgm:pt>
    <dgm:pt modelId="{6E60C62C-2849-4B08-84AE-5D9E0890D1AC}" type="parTrans" cxnId="{7D450A34-E280-448F-9ABC-A036F9E8330C}">
      <dgm:prSet/>
      <dgm:spPr/>
      <dgm:t>
        <a:bodyPr/>
        <a:lstStyle/>
        <a:p>
          <a:endParaRPr lang="en-US"/>
        </a:p>
      </dgm:t>
    </dgm:pt>
    <dgm:pt modelId="{769E6812-A49D-40C2-BA5D-3B6051037C83}" type="sibTrans" cxnId="{7D450A34-E280-448F-9ABC-A036F9E8330C}">
      <dgm:prSet/>
      <dgm:spPr/>
      <dgm:t>
        <a:bodyPr/>
        <a:lstStyle/>
        <a:p>
          <a:endParaRPr lang="en-US"/>
        </a:p>
      </dgm:t>
    </dgm:pt>
    <dgm:pt modelId="{3C13DAC5-CC7B-40C0-8F2E-7CBE9E96EB38}" type="pres">
      <dgm:prSet presAssocID="{5B243F67-F397-460E-91E1-62F8C1EE0E97}" presName="root" presStyleCnt="0">
        <dgm:presLayoutVars>
          <dgm:dir/>
          <dgm:resizeHandles val="exact"/>
        </dgm:presLayoutVars>
      </dgm:prSet>
      <dgm:spPr/>
    </dgm:pt>
    <dgm:pt modelId="{6B8E58E0-4890-41B6-BD99-00DC5A022209}" type="pres">
      <dgm:prSet presAssocID="{6E3935CC-8CAF-4A4E-8498-5D25318D21D9}" presName="compNode" presStyleCnt="0"/>
      <dgm:spPr/>
    </dgm:pt>
    <dgm:pt modelId="{EE2FC933-027D-44B6-B4A2-251781EEC7CF}" type="pres">
      <dgm:prSet presAssocID="{6E3935CC-8CAF-4A4E-8498-5D25318D21D9}" presName="bgRect" presStyleLbl="bgShp" presStyleIdx="0" presStyleCnt="7"/>
      <dgm:spPr/>
    </dgm:pt>
    <dgm:pt modelId="{63EFCC9D-4515-4331-B906-536F42F84CF4}" type="pres">
      <dgm:prSet presAssocID="{6E3935CC-8CAF-4A4E-8498-5D25318D21D9}"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r chart"/>
        </a:ext>
      </dgm:extLst>
    </dgm:pt>
    <dgm:pt modelId="{98814350-42A1-406A-9274-24B03E5A452E}" type="pres">
      <dgm:prSet presAssocID="{6E3935CC-8CAF-4A4E-8498-5D25318D21D9}" presName="spaceRect" presStyleCnt="0"/>
      <dgm:spPr/>
    </dgm:pt>
    <dgm:pt modelId="{8AB0D47B-7610-470C-BC9C-6C66CBE39835}" type="pres">
      <dgm:prSet presAssocID="{6E3935CC-8CAF-4A4E-8498-5D25318D21D9}" presName="parTx" presStyleLbl="revTx" presStyleIdx="0" presStyleCnt="7">
        <dgm:presLayoutVars>
          <dgm:chMax val="0"/>
          <dgm:chPref val="0"/>
        </dgm:presLayoutVars>
      </dgm:prSet>
      <dgm:spPr/>
    </dgm:pt>
    <dgm:pt modelId="{CBC2C525-8984-41C6-980C-4EF40AFBD1D0}" type="pres">
      <dgm:prSet presAssocID="{A2E4FA1C-2D44-46F0-A949-37B626244BF8}" presName="sibTrans" presStyleCnt="0"/>
      <dgm:spPr/>
    </dgm:pt>
    <dgm:pt modelId="{9F7BADA2-5395-475A-ACE3-48D8FF50D36F}" type="pres">
      <dgm:prSet presAssocID="{CBAB46B5-371D-48F9-A3CB-7B400EF8A578}" presName="compNode" presStyleCnt="0"/>
      <dgm:spPr/>
    </dgm:pt>
    <dgm:pt modelId="{9DE6C00A-D238-4261-B728-F8B308917743}" type="pres">
      <dgm:prSet presAssocID="{CBAB46B5-371D-48F9-A3CB-7B400EF8A578}" presName="bgRect" presStyleLbl="bgShp" presStyleIdx="1" presStyleCnt="7"/>
      <dgm:spPr/>
    </dgm:pt>
    <dgm:pt modelId="{360E4877-E079-40CF-8A08-9FF2251C3388}" type="pres">
      <dgm:prSet presAssocID="{CBAB46B5-371D-48F9-A3CB-7B400EF8A578}"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ain"/>
        </a:ext>
      </dgm:extLst>
    </dgm:pt>
    <dgm:pt modelId="{90F47A4F-FE6C-4001-B9BC-834904491449}" type="pres">
      <dgm:prSet presAssocID="{CBAB46B5-371D-48F9-A3CB-7B400EF8A578}" presName="spaceRect" presStyleCnt="0"/>
      <dgm:spPr/>
    </dgm:pt>
    <dgm:pt modelId="{F360508C-2519-46BD-BE6F-F78180176A27}" type="pres">
      <dgm:prSet presAssocID="{CBAB46B5-371D-48F9-A3CB-7B400EF8A578}" presName="parTx" presStyleLbl="revTx" presStyleIdx="1" presStyleCnt="7">
        <dgm:presLayoutVars>
          <dgm:chMax val="0"/>
          <dgm:chPref val="0"/>
        </dgm:presLayoutVars>
      </dgm:prSet>
      <dgm:spPr/>
    </dgm:pt>
    <dgm:pt modelId="{A1F3CCC7-5CD9-4428-86B1-B955012E4D7E}" type="pres">
      <dgm:prSet presAssocID="{7BD136AF-7007-4D6A-8C6F-D0900B577E1A}" presName="sibTrans" presStyleCnt="0"/>
      <dgm:spPr/>
    </dgm:pt>
    <dgm:pt modelId="{B5B6915C-DEAC-4D0F-A67D-5F1C7957523E}" type="pres">
      <dgm:prSet presAssocID="{5CAB385E-A264-4537-B1CA-59FCBB886E12}" presName="compNode" presStyleCnt="0"/>
      <dgm:spPr/>
    </dgm:pt>
    <dgm:pt modelId="{BF7E2E07-858D-4A83-BA0F-D1DF24C993F4}" type="pres">
      <dgm:prSet presAssocID="{5CAB385E-A264-4537-B1CA-59FCBB886E12}" presName="bgRect" presStyleLbl="bgShp" presStyleIdx="2" presStyleCnt="7"/>
      <dgm:spPr/>
    </dgm:pt>
    <dgm:pt modelId="{DBE631B5-D5D0-4D22-B942-46AC2234EACD}" type="pres">
      <dgm:prSet presAssocID="{5CAB385E-A264-4537-B1CA-59FCBB886E12}"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Tools"/>
        </a:ext>
      </dgm:extLst>
    </dgm:pt>
    <dgm:pt modelId="{72B5B28A-338E-4BB2-8322-644E03C83D30}" type="pres">
      <dgm:prSet presAssocID="{5CAB385E-A264-4537-B1CA-59FCBB886E12}" presName="spaceRect" presStyleCnt="0"/>
      <dgm:spPr/>
    </dgm:pt>
    <dgm:pt modelId="{C9EC1E26-5F90-4887-9203-4A527766A1DF}" type="pres">
      <dgm:prSet presAssocID="{5CAB385E-A264-4537-B1CA-59FCBB886E12}" presName="parTx" presStyleLbl="revTx" presStyleIdx="2" presStyleCnt="7">
        <dgm:presLayoutVars>
          <dgm:chMax val="0"/>
          <dgm:chPref val="0"/>
        </dgm:presLayoutVars>
      </dgm:prSet>
      <dgm:spPr/>
    </dgm:pt>
    <dgm:pt modelId="{61471222-3D54-4EC2-9ABF-FBBA974C6300}" type="pres">
      <dgm:prSet presAssocID="{1E4CC7BB-5B16-483C-9883-1AEE06638C9F}" presName="sibTrans" presStyleCnt="0"/>
      <dgm:spPr/>
    </dgm:pt>
    <dgm:pt modelId="{1C890B99-2F47-49A3-82F5-AE10AB5658B9}" type="pres">
      <dgm:prSet presAssocID="{A49C7A25-792C-4004-95D5-C5E6A621B74C}" presName="compNode" presStyleCnt="0"/>
      <dgm:spPr/>
    </dgm:pt>
    <dgm:pt modelId="{0E12288F-6F89-4988-96BE-6DA43D33DC8B}" type="pres">
      <dgm:prSet presAssocID="{A49C7A25-792C-4004-95D5-C5E6A621B74C}" presName="bgRect" presStyleLbl="bgShp" presStyleIdx="3" presStyleCnt="7"/>
      <dgm:spPr/>
    </dgm:pt>
    <dgm:pt modelId="{841E6D77-C6E5-4ADB-8AD0-E0D81EDEDE2C}" type="pres">
      <dgm:prSet presAssocID="{A49C7A25-792C-4004-95D5-C5E6A621B74C}"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eck List"/>
        </a:ext>
      </dgm:extLst>
    </dgm:pt>
    <dgm:pt modelId="{9A01E051-C23D-4EC7-AB9B-8F9F40187BCF}" type="pres">
      <dgm:prSet presAssocID="{A49C7A25-792C-4004-95D5-C5E6A621B74C}" presName="spaceRect" presStyleCnt="0"/>
      <dgm:spPr/>
    </dgm:pt>
    <dgm:pt modelId="{8E3DB88A-0ED2-43C1-8CB1-0300EEE349B7}" type="pres">
      <dgm:prSet presAssocID="{A49C7A25-792C-4004-95D5-C5E6A621B74C}" presName="parTx" presStyleLbl="revTx" presStyleIdx="3" presStyleCnt="7">
        <dgm:presLayoutVars>
          <dgm:chMax val="0"/>
          <dgm:chPref val="0"/>
        </dgm:presLayoutVars>
      </dgm:prSet>
      <dgm:spPr/>
    </dgm:pt>
    <dgm:pt modelId="{8BDFDEA9-E778-431A-94AA-AC94A11049C9}" type="pres">
      <dgm:prSet presAssocID="{AE7C7764-E2E3-414C-B5A1-D44808C33ACC}" presName="sibTrans" presStyleCnt="0"/>
      <dgm:spPr/>
    </dgm:pt>
    <dgm:pt modelId="{67B8451C-EF56-4C5A-A3CB-5D304578867C}" type="pres">
      <dgm:prSet presAssocID="{C894AA6A-516A-4587-9B59-C221198D42F2}" presName="compNode" presStyleCnt="0"/>
      <dgm:spPr/>
    </dgm:pt>
    <dgm:pt modelId="{EA67BAB6-06DE-4D4B-A466-6AE6CC325CE4}" type="pres">
      <dgm:prSet presAssocID="{C894AA6A-516A-4587-9B59-C221198D42F2}" presName="bgRect" presStyleLbl="bgShp" presStyleIdx="4" presStyleCnt="7"/>
      <dgm:spPr/>
    </dgm:pt>
    <dgm:pt modelId="{6DB15BEB-F74F-4BEC-B093-C6378C92B339}" type="pres">
      <dgm:prSet presAssocID="{C894AA6A-516A-4587-9B59-C221198D42F2}"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roup"/>
        </a:ext>
      </dgm:extLst>
    </dgm:pt>
    <dgm:pt modelId="{DC9618D8-4288-4B08-B816-089BD5FEEC72}" type="pres">
      <dgm:prSet presAssocID="{C894AA6A-516A-4587-9B59-C221198D42F2}" presName="spaceRect" presStyleCnt="0"/>
      <dgm:spPr/>
    </dgm:pt>
    <dgm:pt modelId="{FD41F6A5-A523-42E0-99B5-9BA1FA1FF3FE}" type="pres">
      <dgm:prSet presAssocID="{C894AA6A-516A-4587-9B59-C221198D42F2}" presName="parTx" presStyleLbl="revTx" presStyleIdx="4" presStyleCnt="7">
        <dgm:presLayoutVars>
          <dgm:chMax val="0"/>
          <dgm:chPref val="0"/>
        </dgm:presLayoutVars>
      </dgm:prSet>
      <dgm:spPr/>
    </dgm:pt>
    <dgm:pt modelId="{52E5E14A-E511-460D-BB1E-97381FFD5FAC}" type="pres">
      <dgm:prSet presAssocID="{A1B7336A-9BD5-403E-B37C-C2A2D6B829BF}" presName="sibTrans" presStyleCnt="0"/>
      <dgm:spPr/>
    </dgm:pt>
    <dgm:pt modelId="{1A1AB257-E035-462B-95F7-B8720B74AD84}" type="pres">
      <dgm:prSet presAssocID="{AC0627C1-4762-4E6D-A218-4345AAFBB871}" presName="compNode" presStyleCnt="0"/>
      <dgm:spPr/>
    </dgm:pt>
    <dgm:pt modelId="{89C77EA9-5322-4F72-9DD5-B638C8CCD060}" type="pres">
      <dgm:prSet presAssocID="{AC0627C1-4762-4E6D-A218-4345AAFBB871}" presName="bgRect" presStyleLbl="bgShp" presStyleIdx="5" presStyleCnt="7"/>
      <dgm:spPr/>
    </dgm:pt>
    <dgm:pt modelId="{2DC5A09F-EC6B-4E1E-8514-AA8CA1FB2967}" type="pres">
      <dgm:prSet presAssocID="{AC0627C1-4762-4E6D-A218-4345AAFBB871}"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Subtitles"/>
        </a:ext>
      </dgm:extLst>
    </dgm:pt>
    <dgm:pt modelId="{E8A1F071-A5F9-4C71-BACA-8A88EF61D3DE}" type="pres">
      <dgm:prSet presAssocID="{AC0627C1-4762-4E6D-A218-4345AAFBB871}" presName="spaceRect" presStyleCnt="0"/>
      <dgm:spPr/>
    </dgm:pt>
    <dgm:pt modelId="{CF55E9CE-63DA-4C07-80EB-E3DAF5A8B838}" type="pres">
      <dgm:prSet presAssocID="{AC0627C1-4762-4E6D-A218-4345AAFBB871}" presName="parTx" presStyleLbl="revTx" presStyleIdx="5" presStyleCnt="7">
        <dgm:presLayoutVars>
          <dgm:chMax val="0"/>
          <dgm:chPref val="0"/>
        </dgm:presLayoutVars>
      </dgm:prSet>
      <dgm:spPr/>
    </dgm:pt>
    <dgm:pt modelId="{5EF66B5F-0076-46BE-8965-A46EEFFB644F}" type="pres">
      <dgm:prSet presAssocID="{6BDC3AEB-3106-492A-BB1E-E5FE035A02CD}" presName="sibTrans" presStyleCnt="0"/>
      <dgm:spPr/>
    </dgm:pt>
    <dgm:pt modelId="{32D60F72-70EB-4930-847B-463D6AD211F2}" type="pres">
      <dgm:prSet presAssocID="{FDEC7AFC-D4F2-4C05-A248-79A40686B685}" presName="compNode" presStyleCnt="0"/>
      <dgm:spPr/>
    </dgm:pt>
    <dgm:pt modelId="{B29C5148-24D9-4117-8AC1-CA3D3755B478}" type="pres">
      <dgm:prSet presAssocID="{FDEC7AFC-D4F2-4C05-A248-79A40686B685}" presName="bgRect" presStyleLbl="bgShp" presStyleIdx="6" presStyleCnt="7"/>
      <dgm:spPr/>
    </dgm:pt>
    <dgm:pt modelId="{C2518E71-F7CE-4CF3-BAE7-1474F936AA32}" type="pres">
      <dgm:prSet presAssocID="{FDEC7AFC-D4F2-4C05-A248-79A40686B685}"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House"/>
        </a:ext>
      </dgm:extLst>
    </dgm:pt>
    <dgm:pt modelId="{8DAA33E6-00F9-4662-935A-51ACFCE2DC42}" type="pres">
      <dgm:prSet presAssocID="{FDEC7AFC-D4F2-4C05-A248-79A40686B685}" presName="spaceRect" presStyleCnt="0"/>
      <dgm:spPr/>
    </dgm:pt>
    <dgm:pt modelId="{5D3EB69D-0FF2-4D16-B2A5-BBDFDB19BE4B}" type="pres">
      <dgm:prSet presAssocID="{FDEC7AFC-D4F2-4C05-A248-79A40686B685}" presName="parTx" presStyleLbl="revTx" presStyleIdx="6" presStyleCnt="7">
        <dgm:presLayoutVars>
          <dgm:chMax val="0"/>
          <dgm:chPref val="0"/>
        </dgm:presLayoutVars>
      </dgm:prSet>
      <dgm:spPr/>
    </dgm:pt>
  </dgm:ptLst>
  <dgm:cxnLst>
    <dgm:cxn modelId="{CBA81706-FB62-4628-BB52-E31471E9E24D}" type="presOf" srcId="{6E3935CC-8CAF-4A4E-8498-5D25318D21D9}" destId="{8AB0D47B-7610-470C-BC9C-6C66CBE39835}" srcOrd="0" destOrd="0" presId="urn:microsoft.com/office/officeart/2018/2/layout/IconVerticalSolidList"/>
    <dgm:cxn modelId="{7E169D07-0F9E-4178-88FB-ADEFB9EA4D92}" type="presOf" srcId="{5CAB385E-A264-4537-B1CA-59FCBB886E12}" destId="{C9EC1E26-5F90-4887-9203-4A527766A1DF}" srcOrd="0" destOrd="0" presId="urn:microsoft.com/office/officeart/2018/2/layout/IconVerticalSolidList"/>
    <dgm:cxn modelId="{11915C0E-1023-47F6-A8A0-38607FE0915C}" srcId="{5B243F67-F397-460E-91E1-62F8C1EE0E97}" destId="{CBAB46B5-371D-48F9-A3CB-7B400EF8A578}" srcOrd="1" destOrd="0" parTransId="{13B965BC-8EA5-46C6-BF6E-368C86306408}" sibTransId="{7BD136AF-7007-4D6A-8C6F-D0900B577E1A}"/>
    <dgm:cxn modelId="{7D450A34-E280-448F-9ABC-A036F9E8330C}" srcId="{5B243F67-F397-460E-91E1-62F8C1EE0E97}" destId="{FDEC7AFC-D4F2-4C05-A248-79A40686B685}" srcOrd="6" destOrd="0" parTransId="{6E60C62C-2849-4B08-84AE-5D9E0890D1AC}" sibTransId="{769E6812-A49D-40C2-BA5D-3B6051037C83}"/>
    <dgm:cxn modelId="{28FFE735-171B-43C8-9E52-F62D8C7C7D56}" srcId="{5B243F67-F397-460E-91E1-62F8C1EE0E97}" destId="{6E3935CC-8CAF-4A4E-8498-5D25318D21D9}" srcOrd="0" destOrd="0" parTransId="{DFC73587-6933-4E7E-9533-FD34BAEA2390}" sibTransId="{A2E4FA1C-2D44-46F0-A949-37B626244BF8}"/>
    <dgm:cxn modelId="{4C687E3D-9681-4A71-93C3-45F3A90E4BDA}" srcId="{5B243F67-F397-460E-91E1-62F8C1EE0E97}" destId="{C894AA6A-516A-4587-9B59-C221198D42F2}" srcOrd="4" destOrd="0" parTransId="{883ADB30-8C48-4E31-89EA-5FD496923DF0}" sibTransId="{A1B7336A-9BD5-403E-B37C-C2A2D6B829BF}"/>
    <dgm:cxn modelId="{E75B7742-44F5-4E4D-A945-990FF8726E26}" type="presOf" srcId="{5B243F67-F397-460E-91E1-62F8C1EE0E97}" destId="{3C13DAC5-CC7B-40C0-8F2E-7CBE9E96EB38}" srcOrd="0" destOrd="0" presId="urn:microsoft.com/office/officeart/2018/2/layout/IconVerticalSolidList"/>
    <dgm:cxn modelId="{1BA52355-E07D-4FAC-89CC-21B9F3FB7C78}" type="presOf" srcId="{CBAB46B5-371D-48F9-A3CB-7B400EF8A578}" destId="{F360508C-2519-46BD-BE6F-F78180176A27}" srcOrd="0" destOrd="0" presId="urn:microsoft.com/office/officeart/2018/2/layout/IconVerticalSolidList"/>
    <dgm:cxn modelId="{65A13CA5-5E95-4500-BA0B-B8E42389E400}" type="presOf" srcId="{FDEC7AFC-D4F2-4C05-A248-79A40686B685}" destId="{5D3EB69D-0FF2-4D16-B2A5-BBDFDB19BE4B}" srcOrd="0" destOrd="0" presId="urn:microsoft.com/office/officeart/2018/2/layout/IconVerticalSolidList"/>
    <dgm:cxn modelId="{69CB98AD-03B0-41F1-9560-41AD50249229}" srcId="{5B243F67-F397-460E-91E1-62F8C1EE0E97}" destId="{A49C7A25-792C-4004-95D5-C5E6A621B74C}" srcOrd="3" destOrd="0" parTransId="{B9FE0547-A5BB-40A3-B41F-7B36B2ED1996}" sibTransId="{AE7C7764-E2E3-414C-B5A1-D44808C33ACC}"/>
    <dgm:cxn modelId="{76943AB9-E9E9-438D-849A-520C5902174A}" type="presOf" srcId="{A49C7A25-792C-4004-95D5-C5E6A621B74C}" destId="{8E3DB88A-0ED2-43C1-8CB1-0300EEE349B7}" srcOrd="0" destOrd="0" presId="urn:microsoft.com/office/officeart/2018/2/layout/IconVerticalSolidList"/>
    <dgm:cxn modelId="{398D50BD-4A98-4FAE-8A2E-3CD5835407A3}" type="presOf" srcId="{C894AA6A-516A-4587-9B59-C221198D42F2}" destId="{FD41F6A5-A523-42E0-99B5-9BA1FA1FF3FE}" srcOrd="0" destOrd="0" presId="urn:microsoft.com/office/officeart/2018/2/layout/IconVerticalSolidList"/>
    <dgm:cxn modelId="{29BD83BE-0AD4-4271-99C4-82E1F07C8215}" srcId="{5B243F67-F397-460E-91E1-62F8C1EE0E97}" destId="{AC0627C1-4762-4E6D-A218-4345AAFBB871}" srcOrd="5" destOrd="0" parTransId="{E2CCA12A-E1BA-40FE-985E-650C87E240BB}" sibTransId="{6BDC3AEB-3106-492A-BB1E-E5FE035A02CD}"/>
    <dgm:cxn modelId="{4C697CC2-AA47-40FD-817B-FD0F4D80299F}" srcId="{5B243F67-F397-460E-91E1-62F8C1EE0E97}" destId="{5CAB385E-A264-4537-B1CA-59FCBB886E12}" srcOrd="2" destOrd="0" parTransId="{0A7781CA-E9DD-4E74-BB0F-FF0E3A2D616E}" sibTransId="{1E4CC7BB-5B16-483C-9883-1AEE06638C9F}"/>
    <dgm:cxn modelId="{A53055F2-A0ED-4F80-BE54-91FBBDFAFFA2}" type="presOf" srcId="{AC0627C1-4762-4E6D-A218-4345AAFBB871}" destId="{CF55E9CE-63DA-4C07-80EB-E3DAF5A8B838}" srcOrd="0" destOrd="0" presId="urn:microsoft.com/office/officeart/2018/2/layout/IconVerticalSolidList"/>
    <dgm:cxn modelId="{33F9FD0A-7082-4A52-B8B1-D0E3BC7C3AA9}" type="presParOf" srcId="{3C13DAC5-CC7B-40C0-8F2E-7CBE9E96EB38}" destId="{6B8E58E0-4890-41B6-BD99-00DC5A022209}" srcOrd="0" destOrd="0" presId="urn:microsoft.com/office/officeart/2018/2/layout/IconVerticalSolidList"/>
    <dgm:cxn modelId="{EB909578-9541-4CF1-8B3F-45800B664940}" type="presParOf" srcId="{6B8E58E0-4890-41B6-BD99-00DC5A022209}" destId="{EE2FC933-027D-44B6-B4A2-251781EEC7CF}" srcOrd="0" destOrd="0" presId="urn:microsoft.com/office/officeart/2018/2/layout/IconVerticalSolidList"/>
    <dgm:cxn modelId="{46624C2E-F345-4364-8AF6-21DB9C167E1D}" type="presParOf" srcId="{6B8E58E0-4890-41B6-BD99-00DC5A022209}" destId="{63EFCC9D-4515-4331-B906-536F42F84CF4}" srcOrd="1" destOrd="0" presId="urn:microsoft.com/office/officeart/2018/2/layout/IconVerticalSolidList"/>
    <dgm:cxn modelId="{EE63AB79-D6DE-4687-8C49-1FF7FA27CF3C}" type="presParOf" srcId="{6B8E58E0-4890-41B6-BD99-00DC5A022209}" destId="{98814350-42A1-406A-9274-24B03E5A452E}" srcOrd="2" destOrd="0" presId="urn:microsoft.com/office/officeart/2018/2/layout/IconVerticalSolidList"/>
    <dgm:cxn modelId="{9BAFEC8F-37F4-4C09-84A0-8D6B12CEDCA5}" type="presParOf" srcId="{6B8E58E0-4890-41B6-BD99-00DC5A022209}" destId="{8AB0D47B-7610-470C-BC9C-6C66CBE39835}" srcOrd="3" destOrd="0" presId="urn:microsoft.com/office/officeart/2018/2/layout/IconVerticalSolidList"/>
    <dgm:cxn modelId="{D15547D8-0B67-47C4-8D65-77517830DC74}" type="presParOf" srcId="{3C13DAC5-CC7B-40C0-8F2E-7CBE9E96EB38}" destId="{CBC2C525-8984-41C6-980C-4EF40AFBD1D0}" srcOrd="1" destOrd="0" presId="urn:microsoft.com/office/officeart/2018/2/layout/IconVerticalSolidList"/>
    <dgm:cxn modelId="{384BC2E1-95EB-4206-97DF-AF48B95C9417}" type="presParOf" srcId="{3C13DAC5-CC7B-40C0-8F2E-7CBE9E96EB38}" destId="{9F7BADA2-5395-475A-ACE3-48D8FF50D36F}" srcOrd="2" destOrd="0" presId="urn:microsoft.com/office/officeart/2018/2/layout/IconVerticalSolidList"/>
    <dgm:cxn modelId="{50617434-E44C-4D6B-B500-2B4F75EDBFBB}" type="presParOf" srcId="{9F7BADA2-5395-475A-ACE3-48D8FF50D36F}" destId="{9DE6C00A-D238-4261-B728-F8B308917743}" srcOrd="0" destOrd="0" presId="urn:microsoft.com/office/officeart/2018/2/layout/IconVerticalSolidList"/>
    <dgm:cxn modelId="{8EDAF61A-4C35-4493-93E4-840F5B859F2F}" type="presParOf" srcId="{9F7BADA2-5395-475A-ACE3-48D8FF50D36F}" destId="{360E4877-E079-40CF-8A08-9FF2251C3388}" srcOrd="1" destOrd="0" presId="urn:microsoft.com/office/officeart/2018/2/layout/IconVerticalSolidList"/>
    <dgm:cxn modelId="{7CC6BCC8-6FA3-45DA-9CE0-FB7B2099EBF3}" type="presParOf" srcId="{9F7BADA2-5395-475A-ACE3-48D8FF50D36F}" destId="{90F47A4F-FE6C-4001-B9BC-834904491449}" srcOrd="2" destOrd="0" presId="urn:microsoft.com/office/officeart/2018/2/layout/IconVerticalSolidList"/>
    <dgm:cxn modelId="{D204B520-7096-49B6-AD2C-CE63600DE01C}" type="presParOf" srcId="{9F7BADA2-5395-475A-ACE3-48D8FF50D36F}" destId="{F360508C-2519-46BD-BE6F-F78180176A27}" srcOrd="3" destOrd="0" presId="urn:microsoft.com/office/officeart/2018/2/layout/IconVerticalSolidList"/>
    <dgm:cxn modelId="{6FB4FF46-8AF9-4B4F-812D-DF28ECA6979A}" type="presParOf" srcId="{3C13DAC5-CC7B-40C0-8F2E-7CBE9E96EB38}" destId="{A1F3CCC7-5CD9-4428-86B1-B955012E4D7E}" srcOrd="3" destOrd="0" presId="urn:microsoft.com/office/officeart/2018/2/layout/IconVerticalSolidList"/>
    <dgm:cxn modelId="{60C607EB-D9A1-4F38-B2E7-F7F92504ECCC}" type="presParOf" srcId="{3C13DAC5-CC7B-40C0-8F2E-7CBE9E96EB38}" destId="{B5B6915C-DEAC-4D0F-A67D-5F1C7957523E}" srcOrd="4" destOrd="0" presId="urn:microsoft.com/office/officeart/2018/2/layout/IconVerticalSolidList"/>
    <dgm:cxn modelId="{8D39C436-9B33-4509-8E02-CB9A926F9C4D}" type="presParOf" srcId="{B5B6915C-DEAC-4D0F-A67D-5F1C7957523E}" destId="{BF7E2E07-858D-4A83-BA0F-D1DF24C993F4}" srcOrd="0" destOrd="0" presId="urn:microsoft.com/office/officeart/2018/2/layout/IconVerticalSolidList"/>
    <dgm:cxn modelId="{24079F64-03D6-4F87-973C-C3800B0D0A87}" type="presParOf" srcId="{B5B6915C-DEAC-4D0F-A67D-5F1C7957523E}" destId="{DBE631B5-D5D0-4D22-B942-46AC2234EACD}" srcOrd="1" destOrd="0" presId="urn:microsoft.com/office/officeart/2018/2/layout/IconVerticalSolidList"/>
    <dgm:cxn modelId="{52F9522D-C2A9-46D8-A90A-A66E196EB4E3}" type="presParOf" srcId="{B5B6915C-DEAC-4D0F-A67D-5F1C7957523E}" destId="{72B5B28A-338E-4BB2-8322-644E03C83D30}" srcOrd="2" destOrd="0" presId="urn:microsoft.com/office/officeart/2018/2/layout/IconVerticalSolidList"/>
    <dgm:cxn modelId="{3EF99195-4380-4A8A-ABC4-AD1D01FA7AFE}" type="presParOf" srcId="{B5B6915C-DEAC-4D0F-A67D-5F1C7957523E}" destId="{C9EC1E26-5F90-4887-9203-4A527766A1DF}" srcOrd="3" destOrd="0" presId="urn:microsoft.com/office/officeart/2018/2/layout/IconVerticalSolidList"/>
    <dgm:cxn modelId="{A9A7C475-A9F8-43B0-AC95-8E2E40C9667D}" type="presParOf" srcId="{3C13DAC5-CC7B-40C0-8F2E-7CBE9E96EB38}" destId="{61471222-3D54-4EC2-9ABF-FBBA974C6300}" srcOrd="5" destOrd="0" presId="urn:microsoft.com/office/officeart/2018/2/layout/IconVerticalSolidList"/>
    <dgm:cxn modelId="{5C06FB60-497A-49C5-A8F5-F64968B9B342}" type="presParOf" srcId="{3C13DAC5-CC7B-40C0-8F2E-7CBE9E96EB38}" destId="{1C890B99-2F47-49A3-82F5-AE10AB5658B9}" srcOrd="6" destOrd="0" presId="urn:microsoft.com/office/officeart/2018/2/layout/IconVerticalSolidList"/>
    <dgm:cxn modelId="{6E7FF707-456D-4032-B105-6D4F81999750}" type="presParOf" srcId="{1C890B99-2F47-49A3-82F5-AE10AB5658B9}" destId="{0E12288F-6F89-4988-96BE-6DA43D33DC8B}" srcOrd="0" destOrd="0" presId="urn:microsoft.com/office/officeart/2018/2/layout/IconVerticalSolidList"/>
    <dgm:cxn modelId="{84941A4E-5085-4631-8F49-D09F7EC4275B}" type="presParOf" srcId="{1C890B99-2F47-49A3-82F5-AE10AB5658B9}" destId="{841E6D77-C6E5-4ADB-8AD0-E0D81EDEDE2C}" srcOrd="1" destOrd="0" presId="urn:microsoft.com/office/officeart/2018/2/layout/IconVerticalSolidList"/>
    <dgm:cxn modelId="{6E4785C3-EF2F-4A0E-8F18-163E157908DB}" type="presParOf" srcId="{1C890B99-2F47-49A3-82F5-AE10AB5658B9}" destId="{9A01E051-C23D-4EC7-AB9B-8F9F40187BCF}" srcOrd="2" destOrd="0" presId="urn:microsoft.com/office/officeart/2018/2/layout/IconVerticalSolidList"/>
    <dgm:cxn modelId="{463DCAFD-700F-4DC8-97BE-FAE52142E06F}" type="presParOf" srcId="{1C890B99-2F47-49A3-82F5-AE10AB5658B9}" destId="{8E3DB88A-0ED2-43C1-8CB1-0300EEE349B7}" srcOrd="3" destOrd="0" presId="urn:microsoft.com/office/officeart/2018/2/layout/IconVerticalSolidList"/>
    <dgm:cxn modelId="{CB8E3AAD-801D-45E8-A6D4-A7B6736C00D6}" type="presParOf" srcId="{3C13DAC5-CC7B-40C0-8F2E-7CBE9E96EB38}" destId="{8BDFDEA9-E778-431A-94AA-AC94A11049C9}" srcOrd="7" destOrd="0" presId="urn:microsoft.com/office/officeart/2018/2/layout/IconVerticalSolidList"/>
    <dgm:cxn modelId="{47E5F510-8599-4C70-A92E-83C9EC959571}" type="presParOf" srcId="{3C13DAC5-CC7B-40C0-8F2E-7CBE9E96EB38}" destId="{67B8451C-EF56-4C5A-A3CB-5D304578867C}" srcOrd="8" destOrd="0" presId="urn:microsoft.com/office/officeart/2018/2/layout/IconVerticalSolidList"/>
    <dgm:cxn modelId="{23DA5D3E-0EC0-43FE-92D3-C0FDA4CD529C}" type="presParOf" srcId="{67B8451C-EF56-4C5A-A3CB-5D304578867C}" destId="{EA67BAB6-06DE-4D4B-A466-6AE6CC325CE4}" srcOrd="0" destOrd="0" presId="urn:microsoft.com/office/officeart/2018/2/layout/IconVerticalSolidList"/>
    <dgm:cxn modelId="{B7D7FD2D-9792-4E2D-92E7-7C407F3F0668}" type="presParOf" srcId="{67B8451C-EF56-4C5A-A3CB-5D304578867C}" destId="{6DB15BEB-F74F-4BEC-B093-C6378C92B339}" srcOrd="1" destOrd="0" presId="urn:microsoft.com/office/officeart/2018/2/layout/IconVerticalSolidList"/>
    <dgm:cxn modelId="{75BD7C67-2248-453A-85F0-8E3B35A95346}" type="presParOf" srcId="{67B8451C-EF56-4C5A-A3CB-5D304578867C}" destId="{DC9618D8-4288-4B08-B816-089BD5FEEC72}" srcOrd="2" destOrd="0" presId="urn:microsoft.com/office/officeart/2018/2/layout/IconVerticalSolidList"/>
    <dgm:cxn modelId="{AD44B3FB-854E-4CB3-9F7C-E59DD1D2349F}" type="presParOf" srcId="{67B8451C-EF56-4C5A-A3CB-5D304578867C}" destId="{FD41F6A5-A523-42E0-99B5-9BA1FA1FF3FE}" srcOrd="3" destOrd="0" presId="urn:microsoft.com/office/officeart/2018/2/layout/IconVerticalSolidList"/>
    <dgm:cxn modelId="{4CF54D4C-253A-4ED9-B132-4D2A4B3F959A}" type="presParOf" srcId="{3C13DAC5-CC7B-40C0-8F2E-7CBE9E96EB38}" destId="{52E5E14A-E511-460D-BB1E-97381FFD5FAC}" srcOrd="9" destOrd="0" presId="urn:microsoft.com/office/officeart/2018/2/layout/IconVerticalSolidList"/>
    <dgm:cxn modelId="{D7B49FAF-79C3-415A-BCE4-9B728816E97B}" type="presParOf" srcId="{3C13DAC5-CC7B-40C0-8F2E-7CBE9E96EB38}" destId="{1A1AB257-E035-462B-95F7-B8720B74AD84}" srcOrd="10" destOrd="0" presId="urn:microsoft.com/office/officeart/2018/2/layout/IconVerticalSolidList"/>
    <dgm:cxn modelId="{AE91B19E-882E-465B-878E-95BA001AFCA9}" type="presParOf" srcId="{1A1AB257-E035-462B-95F7-B8720B74AD84}" destId="{89C77EA9-5322-4F72-9DD5-B638C8CCD060}" srcOrd="0" destOrd="0" presId="urn:microsoft.com/office/officeart/2018/2/layout/IconVerticalSolidList"/>
    <dgm:cxn modelId="{1341B15A-1F3C-4734-B335-0BD5F66BD62D}" type="presParOf" srcId="{1A1AB257-E035-462B-95F7-B8720B74AD84}" destId="{2DC5A09F-EC6B-4E1E-8514-AA8CA1FB2967}" srcOrd="1" destOrd="0" presId="urn:microsoft.com/office/officeart/2018/2/layout/IconVerticalSolidList"/>
    <dgm:cxn modelId="{BE94E285-A263-4807-B5D3-3B4340604146}" type="presParOf" srcId="{1A1AB257-E035-462B-95F7-B8720B74AD84}" destId="{E8A1F071-A5F9-4C71-BACA-8A88EF61D3DE}" srcOrd="2" destOrd="0" presId="urn:microsoft.com/office/officeart/2018/2/layout/IconVerticalSolidList"/>
    <dgm:cxn modelId="{F5D3155C-90E7-4C1B-9B27-E3472068F1BF}" type="presParOf" srcId="{1A1AB257-E035-462B-95F7-B8720B74AD84}" destId="{CF55E9CE-63DA-4C07-80EB-E3DAF5A8B838}" srcOrd="3" destOrd="0" presId="urn:microsoft.com/office/officeart/2018/2/layout/IconVerticalSolidList"/>
    <dgm:cxn modelId="{C513CB28-42FF-427D-AB6A-0D09448E979D}" type="presParOf" srcId="{3C13DAC5-CC7B-40C0-8F2E-7CBE9E96EB38}" destId="{5EF66B5F-0076-46BE-8965-A46EEFFB644F}" srcOrd="11" destOrd="0" presId="urn:microsoft.com/office/officeart/2018/2/layout/IconVerticalSolidList"/>
    <dgm:cxn modelId="{458C6870-634F-4ADF-B8B4-E3C816177AC6}" type="presParOf" srcId="{3C13DAC5-CC7B-40C0-8F2E-7CBE9E96EB38}" destId="{32D60F72-70EB-4930-847B-463D6AD211F2}" srcOrd="12" destOrd="0" presId="urn:microsoft.com/office/officeart/2018/2/layout/IconVerticalSolidList"/>
    <dgm:cxn modelId="{84F72F3B-D837-484D-A706-74E755421282}" type="presParOf" srcId="{32D60F72-70EB-4930-847B-463D6AD211F2}" destId="{B29C5148-24D9-4117-8AC1-CA3D3755B478}" srcOrd="0" destOrd="0" presId="urn:microsoft.com/office/officeart/2018/2/layout/IconVerticalSolidList"/>
    <dgm:cxn modelId="{3F5D2352-6B4D-4BD6-A9B7-6D5444DF2FAD}" type="presParOf" srcId="{32D60F72-70EB-4930-847B-463D6AD211F2}" destId="{C2518E71-F7CE-4CF3-BAE7-1474F936AA32}" srcOrd="1" destOrd="0" presId="urn:microsoft.com/office/officeart/2018/2/layout/IconVerticalSolidList"/>
    <dgm:cxn modelId="{3549E4A6-2A6F-4FF1-8065-09E92B3C8B4A}" type="presParOf" srcId="{32D60F72-70EB-4930-847B-463D6AD211F2}" destId="{8DAA33E6-00F9-4662-935A-51ACFCE2DC42}" srcOrd="2" destOrd="0" presId="urn:microsoft.com/office/officeart/2018/2/layout/IconVerticalSolidList"/>
    <dgm:cxn modelId="{A1A19CBB-9B60-4280-8181-1A988434A118}" type="presParOf" srcId="{32D60F72-70EB-4930-847B-463D6AD211F2}" destId="{5D3EB69D-0FF2-4D16-B2A5-BBDFDB19BE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C933-027D-44B6-B4A2-251781EEC7CF}">
      <dsp:nvSpPr>
        <dsp:cNvPr id="0" name=""/>
        <dsp:cNvSpPr/>
      </dsp:nvSpPr>
      <dsp:spPr>
        <a:xfrm>
          <a:off x="0" y="3206"/>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CC9D-4515-4331-B906-536F42F84CF4}">
      <dsp:nvSpPr>
        <dsp:cNvPr id="0" name=""/>
        <dsp:cNvSpPr/>
      </dsp:nvSpPr>
      <dsp:spPr>
        <a:xfrm>
          <a:off x="181656" y="138322"/>
          <a:ext cx="330607" cy="330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0D47B-7610-470C-BC9C-6C66CBE39835}">
      <dsp:nvSpPr>
        <dsp:cNvPr id="0" name=""/>
        <dsp:cNvSpPr/>
      </dsp:nvSpPr>
      <dsp:spPr>
        <a:xfrm>
          <a:off x="693920" y="320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dirty="0"/>
            <a:t>Excel de la HGA</a:t>
          </a:r>
        </a:p>
      </dsp:txBody>
      <dsp:txXfrm>
        <a:off x="693920" y="3206"/>
        <a:ext cx="5878797" cy="656815"/>
      </dsp:txXfrm>
    </dsp:sp>
    <dsp:sp modelId="{9DE6C00A-D238-4261-B728-F8B308917743}">
      <dsp:nvSpPr>
        <dsp:cNvPr id="0" name=""/>
        <dsp:cNvSpPr/>
      </dsp:nvSpPr>
      <dsp:spPr>
        <a:xfrm>
          <a:off x="0" y="824226"/>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E4877-E079-40CF-8A08-9FF2251C3388}">
      <dsp:nvSpPr>
        <dsp:cNvPr id="0" name=""/>
        <dsp:cNvSpPr/>
      </dsp:nvSpPr>
      <dsp:spPr>
        <a:xfrm>
          <a:off x="181656" y="959342"/>
          <a:ext cx="330607" cy="330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0508C-2519-46BD-BE6F-F78180176A27}">
      <dsp:nvSpPr>
        <dsp:cNvPr id="0" name=""/>
        <dsp:cNvSpPr/>
      </dsp:nvSpPr>
      <dsp:spPr>
        <a:xfrm>
          <a:off x="693920" y="824226"/>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a:t>Presentación  </a:t>
          </a:r>
          <a:r>
            <a:rPr lang="es-419" sz="2000" kern="1200" dirty="0"/>
            <a:t>para ayudar a formar a otros </a:t>
          </a:r>
        </a:p>
      </dsp:txBody>
      <dsp:txXfrm>
        <a:off x="693920" y="824226"/>
        <a:ext cx="5878797" cy="656815"/>
      </dsp:txXfrm>
    </dsp:sp>
    <dsp:sp modelId="{BF7E2E07-858D-4A83-BA0F-D1DF24C993F4}">
      <dsp:nvSpPr>
        <dsp:cNvPr id="0" name=""/>
        <dsp:cNvSpPr/>
      </dsp:nvSpPr>
      <dsp:spPr>
        <a:xfrm>
          <a:off x="0" y="1645245"/>
          <a:ext cx="6604067" cy="6005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631B5-D5D0-4D22-B942-46AC2234EACD}">
      <dsp:nvSpPr>
        <dsp:cNvPr id="0" name=""/>
        <dsp:cNvSpPr/>
      </dsp:nvSpPr>
      <dsp:spPr>
        <a:xfrm>
          <a:off x="181656" y="1780362"/>
          <a:ext cx="330607" cy="330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C1E26-5F90-4887-9203-4A527766A1DF}">
      <dsp:nvSpPr>
        <dsp:cNvPr id="0" name=""/>
        <dsp:cNvSpPr/>
      </dsp:nvSpPr>
      <dsp:spPr>
        <a:xfrm>
          <a:off x="693920" y="164524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a:t>Breve descripción de la herramienta para compartir con socios/donantes </a:t>
          </a:r>
        </a:p>
      </dsp:txBody>
      <dsp:txXfrm>
        <a:off x="693920" y="1645245"/>
        <a:ext cx="5878797" cy="656815"/>
      </dsp:txXfrm>
    </dsp:sp>
    <dsp:sp modelId="{0E12288F-6F89-4988-96BE-6DA43D33DC8B}">
      <dsp:nvSpPr>
        <dsp:cNvPr id="0" name=""/>
        <dsp:cNvSpPr/>
      </dsp:nvSpPr>
      <dsp:spPr>
        <a:xfrm>
          <a:off x="0" y="2466265"/>
          <a:ext cx="6604067" cy="6005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E6D77-C6E5-4ADB-8AD0-E0D81EDEDE2C}">
      <dsp:nvSpPr>
        <dsp:cNvPr id="0" name=""/>
        <dsp:cNvSpPr/>
      </dsp:nvSpPr>
      <dsp:spPr>
        <a:xfrm>
          <a:off x="181656" y="2601381"/>
          <a:ext cx="330607" cy="3302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DB88A-0ED2-43C1-8CB1-0300EEE349B7}">
      <dsp:nvSpPr>
        <dsp:cNvPr id="0" name=""/>
        <dsp:cNvSpPr/>
      </dsp:nvSpPr>
      <dsp:spPr>
        <a:xfrm>
          <a:off x="693920" y="246626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a:t>Hoja de apoyo: desglosar los enunciados de la lista de verificación</a:t>
          </a:r>
        </a:p>
      </dsp:txBody>
      <dsp:txXfrm>
        <a:off x="693920" y="2466265"/>
        <a:ext cx="5878797" cy="656815"/>
      </dsp:txXfrm>
    </dsp:sp>
    <dsp:sp modelId="{EA67BAB6-06DE-4D4B-A466-6AE6CC325CE4}">
      <dsp:nvSpPr>
        <dsp:cNvPr id="0" name=""/>
        <dsp:cNvSpPr/>
      </dsp:nvSpPr>
      <dsp:spPr>
        <a:xfrm>
          <a:off x="0" y="3287285"/>
          <a:ext cx="6604067" cy="6005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15BEB-F74F-4BEC-B093-C6378C92B339}">
      <dsp:nvSpPr>
        <dsp:cNvPr id="0" name=""/>
        <dsp:cNvSpPr/>
      </dsp:nvSpPr>
      <dsp:spPr>
        <a:xfrm>
          <a:off x="181656" y="3422401"/>
          <a:ext cx="330607" cy="3302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1F6A5-A523-42E0-99B5-9BA1FA1FF3FE}">
      <dsp:nvSpPr>
        <dsp:cNvPr id="0" name=""/>
        <dsp:cNvSpPr/>
      </dsp:nvSpPr>
      <dsp:spPr>
        <a:xfrm>
          <a:off x="693920" y="328728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dirty="0"/>
            <a:t>Hoja de apoyo de la HGA “dirigida a la comunidad”</a:t>
          </a:r>
        </a:p>
      </dsp:txBody>
      <dsp:txXfrm>
        <a:off x="693920" y="3287285"/>
        <a:ext cx="5878797" cy="656815"/>
      </dsp:txXfrm>
    </dsp:sp>
    <dsp:sp modelId="{89C77EA9-5322-4F72-9DD5-B638C8CCD060}">
      <dsp:nvSpPr>
        <dsp:cNvPr id="0" name=""/>
        <dsp:cNvSpPr/>
      </dsp:nvSpPr>
      <dsp:spPr>
        <a:xfrm>
          <a:off x="0" y="4108305"/>
          <a:ext cx="6604067" cy="6005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5A09F-EC6B-4E1E-8514-AA8CA1FB2967}">
      <dsp:nvSpPr>
        <dsp:cNvPr id="0" name=""/>
        <dsp:cNvSpPr/>
      </dsp:nvSpPr>
      <dsp:spPr>
        <a:xfrm>
          <a:off x="181656" y="4243421"/>
          <a:ext cx="330607" cy="3302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5E9CE-63DA-4C07-80EB-E3DAF5A8B838}">
      <dsp:nvSpPr>
        <dsp:cNvPr id="0" name=""/>
        <dsp:cNvSpPr/>
      </dsp:nvSpPr>
      <dsp:spPr>
        <a:xfrm>
          <a:off x="693920" y="4108305"/>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a:t>La traducción de la versión 2 estará disponible en francés, español y árabe</a:t>
          </a:r>
        </a:p>
      </dsp:txBody>
      <dsp:txXfrm>
        <a:off x="693920" y="4108305"/>
        <a:ext cx="5878797" cy="656815"/>
      </dsp:txXfrm>
    </dsp:sp>
    <dsp:sp modelId="{B29C5148-24D9-4117-8AC1-CA3D3755B478}">
      <dsp:nvSpPr>
        <dsp:cNvPr id="0" name=""/>
        <dsp:cNvSpPr/>
      </dsp:nvSpPr>
      <dsp:spPr>
        <a:xfrm>
          <a:off x="0" y="4929324"/>
          <a:ext cx="6604067" cy="6005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18E71-F7CE-4CF3-BAE7-1474F936AA32}">
      <dsp:nvSpPr>
        <dsp:cNvPr id="0" name=""/>
        <dsp:cNvSpPr/>
      </dsp:nvSpPr>
      <dsp:spPr>
        <a:xfrm>
          <a:off x="181656" y="5064441"/>
          <a:ext cx="330607" cy="3302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EB69D-0FF2-4D16-B2A5-BBDFDB19BE4B}">
      <dsp:nvSpPr>
        <dsp:cNvPr id="0" name=""/>
        <dsp:cNvSpPr/>
      </dsp:nvSpPr>
      <dsp:spPr>
        <a:xfrm>
          <a:off x="693920" y="4929324"/>
          <a:ext cx="5878797"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es-419" sz="2000" kern="1200" dirty="0"/>
            <a:t>El sitio de </a:t>
          </a:r>
          <a:r>
            <a:rPr lang="es-419" sz="2000" kern="1200" dirty="0">
              <a:hlinkClick xmlns:r="http://schemas.openxmlformats.org/officeDocument/2006/relationships" r:id="rId15"/>
            </a:rPr>
            <a:t>EFOM de CRS </a:t>
          </a:r>
          <a:r>
            <a:rPr lang="es-419" sz="2000" kern="1200" dirty="0"/>
            <a:t>contiene la herramienta y todos los recursos</a:t>
          </a:r>
        </a:p>
      </dsp:txBody>
      <dsp:txXfrm>
        <a:off x="693920" y="4929324"/>
        <a:ext cx="5878797" cy="65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2.69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9.62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40.10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3BA5C-C0FA-4E25-966D-E2EC85A533F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CBC1B-B828-4DEA-9DE2-B8AEE13C33EA}" type="slidenum">
              <a:rPr lang="en-US" smtClean="0"/>
              <a:t>‹#›</a:t>
            </a:fld>
            <a:endParaRPr lang="en-US"/>
          </a:p>
        </p:txBody>
      </p:sp>
    </p:spTree>
    <p:extLst>
      <p:ext uri="{BB962C8B-B14F-4D97-AF65-F5344CB8AC3E}">
        <p14:creationId xmlns:p14="http://schemas.microsoft.com/office/powerpoint/2010/main" val="348756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cs typeface="Calibri"/>
              </a:rPr>
              <a:t>Por favor, adapte esta presentación a sus necesidades de formación</a:t>
            </a:r>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1</a:t>
            </a:fld>
            <a:endParaRPr lang="en-US"/>
          </a:p>
        </p:txBody>
      </p:sp>
    </p:spTree>
    <p:extLst>
      <p:ext uri="{BB962C8B-B14F-4D97-AF65-F5344CB8AC3E}">
        <p14:creationId xmlns:p14="http://schemas.microsoft.com/office/powerpoint/2010/main" val="291046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Debido a nuestro sólido modelo de asociación en la familia Caritas, creemos en el </a:t>
            </a:r>
            <a:r>
              <a:rPr lang="es-ES" dirty="0" err="1"/>
              <a:t>co-diseño</a:t>
            </a:r>
            <a:r>
              <a:rPr lang="es-ES" dirty="0"/>
              <a:t> de proyectos con nuestros socios y en el apoyo a su capacidad, en ese sentido, esta herramienta realmente te ayuda a explorar el tema con tus socios y el equipo de diseño.</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Muchos donantes han aceptado esta herramienta, pero algunos tienen sus propias herramientas / diligencia debida: tendrá que comprender lo que necesita el donante específico.</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12</a:t>
            </a:fld>
            <a:endParaRPr lang="en-US"/>
          </a:p>
        </p:txBody>
      </p:sp>
    </p:spTree>
    <p:extLst>
      <p:ext uri="{BB962C8B-B14F-4D97-AF65-F5344CB8AC3E}">
        <p14:creationId xmlns:p14="http://schemas.microsoft.com/office/powerpoint/2010/main" val="1080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declaraciones en el nivel 1 se elaboran como riesgos potenciales que pueden resultar de la intervención, ya que estamos tratando de detectar posibles riesgos. Si existe la posibilidad, por pequeña que sea, de que pueda tener un impacto negativo, por favor, señale un poco. 
Si la declaración no tiene relación con lo que estás tratando de hacer, puedes poner N/A</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15</a:t>
            </a:fld>
            <a:endParaRPr lang="en-US"/>
          </a:p>
        </p:txBody>
      </p:sp>
    </p:spTree>
    <p:extLst>
      <p:ext uri="{BB962C8B-B14F-4D97-AF65-F5344CB8AC3E}">
        <p14:creationId xmlns:p14="http://schemas.microsoft.com/office/powerpoint/2010/main" val="247426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Una vez que haya elaborado su declaración de riesgos en el nivel 2, tendrá la oportunidad de reflexionar sobre el impacto y la probabilidad. Por supuesto, estas son decisiones subjetivas, pero en las discusiones con el equipo de diseño del proyecto se puede intentar llegar a un consenso. 
</a:t>
            </a:r>
          </a:p>
          <a:p>
            <a:r>
              <a:rPr lang="es-ES" dirty="0"/>
              <a:t>Por ejemplo: su declaración de riesgo podría ser: El riego para un proyecto agrícola puede agotar la disponibilidad de agua para los asentamientos vecinos y los usuarios río abajo. El impacto sería alto, pero las probabilidades pueden ser medias/bajas debido a la escala del proyecto.</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16</a:t>
            </a:fld>
            <a:endParaRPr lang="en-US"/>
          </a:p>
        </p:txBody>
      </p:sp>
    </p:spTree>
    <p:extLst>
      <p:ext uri="{BB962C8B-B14F-4D97-AF65-F5344CB8AC3E}">
        <p14:creationId xmlns:p14="http://schemas.microsoft.com/office/powerpoint/2010/main" val="23013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Estos son ejemplos de la «hoja de apoyo» que desglosa las declaraciones del nivel 1 y ofrece ejemplos de posibles evaluaciones de riesgos 
La hoja de apoyo se encuentra con los demás recursos del paquete de formación en el sitio web de CRS EFOM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17</a:t>
            </a:fld>
            <a:endParaRPr lang="en-US"/>
          </a:p>
        </p:txBody>
      </p:sp>
    </p:spTree>
    <p:extLst>
      <p:ext uri="{BB962C8B-B14F-4D97-AF65-F5344CB8AC3E}">
        <p14:creationId xmlns:p14="http://schemas.microsoft.com/office/powerpoint/2010/main" val="48498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Su producto final y lo que reintegrará en el proyecto y comunicará a los donantes es el resultado del nivel 3. A continuación, lo añadirá al diseño final del proyecto. Planes y presupuesto de MEAL.
Si no tiene ninguna medida de mitigación existente ya planificada, seleccione "ninguna" en la intensidad de la medida de mitigación. Esto dejará la clasificación de riesgo neto en blanco, lo que significa que mantendrá la clasificación de riesgo del Nivel 2. </a:t>
            </a:r>
          </a:p>
          <a:p>
            <a:r>
              <a:rPr lang="es-ES" dirty="0"/>
              <a:t>
Si ya tiene algunas ideas de mitigaciones (como seguir los estándares de SPHERE, etc.), debe seleccionar la fuerza de la medida (fuerte, media, débil). Esto le dará la clasificación de riesgo neto y debe idear medidas de mitigación para cualquier riesgo que tenga una clasificación de riesgo neto que sea amarilla o roja.</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18</a:t>
            </a:fld>
            <a:endParaRPr lang="en-US"/>
          </a:p>
        </p:txBody>
      </p:sp>
    </p:spTree>
    <p:extLst>
      <p:ext uri="{BB962C8B-B14F-4D97-AF65-F5344CB8AC3E}">
        <p14:creationId xmlns:p14="http://schemas.microsoft.com/office/powerpoint/2010/main" val="5225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Se trata de directrices generales para las diferentes áreas temáticas. Todas las directrices deben adaptarse a las realidades locales. La herramienta no es prescriptiva, pero ofrece un menú de opciones y orientación para ayudar a elaborar las medidas de mitigación y/o regenerativas.  La herramienta no te da lo que está bien o mal, ya que todo depende del contexto, la capacidad del socio, el presupuesto...
En este punto sería ideal abrir el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excel</a:t>
            </a:r>
            <a:r>
              <a:rPr lang="es-ES" sz="1800" dirty="0">
                <a:effectLst/>
                <a:latin typeface="Calibri" panose="020F0502020204030204" pitchFamily="34" charset="0"/>
                <a:ea typeface="Calibri" panose="020F0502020204030204" pitchFamily="34" charset="0"/>
                <a:cs typeface="Times New Roman" panose="02020603050405020304" pitchFamily="18" charset="0"/>
              </a:rPr>
              <a:t> y mostrar a los participantes de qué se trata. O anímelos a abrirlo mientras pasa por las diapositivas de nivel 1, 2 y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19</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cs typeface="+mn-lt"/>
              </a:rPr>
              <a:t>Esta es una diapositiva opcional en caso de que esté realizando una capacitación en línea</a:t>
            </a: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a:p>
        </p:txBody>
      </p:sp>
    </p:spTree>
    <p:extLst>
      <p:ext uri="{BB962C8B-B14F-4D97-AF65-F5344CB8AC3E}">
        <p14:creationId xmlns:p14="http://schemas.microsoft.com/office/powerpoint/2010/main" val="5398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20</a:t>
            </a:fld>
            <a:endParaRPr lang="en-US"/>
          </a:p>
        </p:txBody>
      </p:sp>
    </p:spTree>
    <p:extLst>
      <p:ext uri="{BB962C8B-B14F-4D97-AF65-F5344CB8AC3E}">
        <p14:creationId xmlns:p14="http://schemas.microsoft.com/office/powerpoint/2010/main" val="293171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Consejo técnico final: intenta no eliminar celdas. Si necesita reutilizar el HGA para otro proyecto, abra otro libro de Excel</a:t>
            </a:r>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21</a:t>
            </a:fld>
            <a:endParaRPr lang="en-US"/>
          </a:p>
        </p:txBody>
      </p:sp>
    </p:spTree>
    <p:extLst>
      <p:ext uri="{BB962C8B-B14F-4D97-AF65-F5344CB8AC3E}">
        <p14:creationId xmlns:p14="http://schemas.microsoft.com/office/powerpoint/2010/main" val="363668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Recomendamos encarecidamente aplicar la herramienta a un proyecto real 
Dé a las personas al menos 2 horas para aplicar la herramienta
Puedes hacer un entrenamiento de 5 horas:
- 1 hora para presentar esta presentación (mínimo) 
- 2 horas para aplicar la herramienta 
- Al menos 1 hora para informar. 
Alternativamente, puede hacer la presentación por la mañana, la aplicación de la herramienta en el tiempo libre de las personas por la tarde y regresar para el informe al día siguiente. Organízalo como mejor te parezca</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22</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Ajuste las sesiones de discusión según sea necesario</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23</a:t>
            </a:fld>
            <a:endParaRPr lang="en-US"/>
          </a:p>
        </p:txBody>
      </p:sp>
    </p:spTree>
    <p:extLst>
      <p:ext uri="{BB962C8B-B14F-4D97-AF65-F5344CB8AC3E}">
        <p14:creationId xmlns:p14="http://schemas.microsoft.com/office/powerpoint/2010/main" val="176694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Hemos constatado que, para algunos socios, este proceso ha contribuido a informar sus planes de refuerzo de capacidades. </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24</a:t>
            </a:fld>
            <a:endParaRPr lang="en-US"/>
          </a:p>
        </p:txBody>
      </p:sp>
    </p:spTree>
    <p:extLst>
      <p:ext uri="{BB962C8B-B14F-4D97-AF65-F5344CB8AC3E}">
        <p14:creationId xmlns:p14="http://schemas.microsoft.com/office/powerpoint/2010/main" val="218066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25</a:t>
            </a:fld>
            <a:endParaRPr lang="en-US"/>
          </a:p>
        </p:txBody>
      </p:sp>
    </p:spTree>
    <p:extLst>
      <p:ext uri="{BB962C8B-B14F-4D97-AF65-F5344CB8AC3E}">
        <p14:creationId xmlns:p14="http://schemas.microsoft.com/office/powerpoint/2010/main" val="281279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Estos se encuentran en la pestaña 'guía' de la herramienta
Si vuelve a utilizar la herramienta, comience con una nueva hoja.</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26</a:t>
            </a:fld>
            <a:endParaRPr lang="en-US"/>
          </a:p>
        </p:txBody>
      </p:sp>
    </p:spTree>
    <p:extLst>
      <p:ext uri="{BB962C8B-B14F-4D97-AF65-F5344CB8AC3E}">
        <p14:creationId xmlns:p14="http://schemas.microsoft.com/office/powerpoint/2010/main" val="219917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https://efom.crs.org/environmental-stewardship-tool/</a:t>
            </a:r>
          </a:p>
        </p:txBody>
      </p:sp>
      <p:sp>
        <p:nvSpPr>
          <p:cNvPr id="4" name="Slide Number Placeholder 3"/>
          <p:cNvSpPr>
            <a:spLocks noGrp="1"/>
          </p:cNvSpPr>
          <p:nvPr>
            <p:ph type="sldNum" sz="quarter" idx="5"/>
          </p:nvPr>
        </p:nvSpPr>
        <p:spPr/>
        <p:txBody>
          <a:bodyPr/>
          <a:lstStyle/>
          <a:p>
            <a:fld id="{A62CBC1B-B828-4DEA-9DE2-B8AEE13C33EA}" type="slidenum">
              <a:rPr lang="en-US" smtClean="0"/>
              <a:t>27</a:t>
            </a:fld>
            <a:endParaRPr lang="en-US"/>
          </a:p>
        </p:txBody>
      </p:sp>
    </p:spTree>
    <p:extLst>
      <p:ext uri="{BB962C8B-B14F-4D97-AF65-F5344CB8AC3E}">
        <p14:creationId xmlns:p14="http://schemas.microsoft.com/office/powerpoint/2010/main" val="131115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28</a:t>
            </a:fld>
            <a:endParaRPr lang="en-US"/>
          </a:p>
        </p:txBody>
      </p:sp>
    </p:spTree>
    <p:extLst>
      <p:ext uri="{BB962C8B-B14F-4D97-AF65-F5344CB8AC3E}">
        <p14:creationId xmlns:p14="http://schemas.microsoft.com/office/powerpoint/2010/main" val="222665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83984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5553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cs typeface="Calibri"/>
              </a:rPr>
              <a:t>Pregunta a los participantes: Ponga sus comentarios en el chat o reactive el sonido y comparta</a:t>
            </a:r>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5</a:t>
            </a:fld>
            <a:endParaRPr lang="en-US"/>
          </a:p>
        </p:txBody>
      </p:sp>
    </p:spTree>
    <p:extLst>
      <p:ext uri="{BB962C8B-B14F-4D97-AF65-F5344CB8AC3E}">
        <p14:creationId xmlns:p14="http://schemas.microsoft.com/office/powerpoint/2010/main" val="32942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Explique que la buena gestión ambiental se puede practicar en cualquier contexto, desde la emergencia y la recuperación hasta el desarrollo a largo plazo: esta herramienta fue diseñada para ser aplicada a todos esos contextos. 
El ejemplo de Vietnam muestra cómo se puede hacer el bien a las personas y al planeta con resultados ambientales: modelo regenerativo.
El ejemplo de Camerún muestra cómo podemos "no hacer daño"</a:t>
            </a:r>
            <a:r>
              <a:rPr lang="en-US" dirty="0"/>
              <a:t> </a:t>
            </a:r>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b="0" dirty="0">
                <a:effectLst/>
                <a:latin typeface="Calibri" panose="020F0502020204030204" pitchFamily="34" charset="0"/>
                <a:ea typeface="Calibri" panose="020F0502020204030204" pitchFamily="34" charset="0"/>
                <a:cs typeface="Times New Roman" panose="02020603050405020304" pitchFamily="18" charset="0"/>
              </a:rPr>
              <a:t>Destrucción de medios de subsistencia y deforestación debido a la producción de ladrillos para las operaciones humanitarias en Darfur. 
Pozos secos debido a la perforación excesiva por parte de organizaciones humanitarias en Afganistán. 
Destrucción de los medios de subsistencia porque se suministraron demasiados barcos pesqueros a Sri Lanka después del tsunami, lo que provocó el agotamiento de las poblaciones de peces. 
El incumplimiento de las normas de tratamiento de residuos provocó la contaminación ambiental en Haití y el mayor brote de cólera de la historia reciente. 
Estos ejemplos ilustran cómo los actores humanitarios y de mantenimiento de la paz, al no tener en cuenta las cuestiones ambientales, están frustrando su propósito de salvar vidas y preservar y restaurar los medios de subsistencia de las personas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7</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fr-FR" dirty="0" err="1">
                <a:cs typeface="Calibri" panose="020F0502020204030204"/>
              </a:rPr>
              <a:t>Ejercicio</a:t>
            </a:r>
            <a:r>
              <a:rPr lang="fr-FR" dirty="0">
                <a:cs typeface="Calibri" panose="020F0502020204030204"/>
              </a:rPr>
              <a:t> </a:t>
            </a:r>
            <a:r>
              <a:rPr lang="fr-FR" dirty="0" err="1">
                <a:cs typeface="Calibri" panose="020F0502020204030204"/>
              </a:rPr>
              <a:t>opcional</a:t>
            </a:r>
            <a:r>
              <a:rPr lang="fr-FR" dirty="0">
                <a:cs typeface="Calibri" panose="020F0502020204030204"/>
              </a:rPr>
              <a:t> –</a:t>
            </a:r>
          </a:p>
        </p:txBody>
      </p:sp>
      <p:sp>
        <p:nvSpPr>
          <p:cNvPr id="4" name="Slide Number Placeholder 3"/>
          <p:cNvSpPr>
            <a:spLocks noGrp="1"/>
          </p:cNvSpPr>
          <p:nvPr>
            <p:ph type="sldNum" sz="quarter" idx="5"/>
          </p:nvPr>
        </p:nvSpPr>
        <p:spPr/>
        <p:txBody>
          <a:bodyPr/>
          <a:lstStyle/>
          <a:p>
            <a:fld id="{A62CBC1B-B828-4DEA-9DE2-B8AEE13C33EA}" type="slidenum">
              <a:rPr lang="en-US" smtClean="0"/>
              <a:t>8</a:t>
            </a:fld>
            <a:endParaRPr lang="en-US"/>
          </a:p>
        </p:txBody>
      </p:sp>
    </p:spTree>
    <p:extLst>
      <p:ext uri="{BB962C8B-B14F-4D97-AF65-F5344CB8AC3E}">
        <p14:creationId xmlns:p14="http://schemas.microsoft.com/office/powerpoint/2010/main" val="52690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Esperamos que a lo largo de este debate, se habrán dado cuenta de que, si no tenemos en cuenta las implicaciones de nuestro trabajo sobre el medio ambiente natural, podemos hacer daño a largo plazo, lo que es especialmente importante para los trabajadores humanitarios que piensan y operan en una línea de tiempo más inmediata. Así que....</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9</a:t>
            </a:fld>
            <a:endParaRPr lang="en-US"/>
          </a:p>
        </p:txBody>
      </p:sp>
    </p:spTree>
    <p:extLst>
      <p:ext uri="{BB962C8B-B14F-4D97-AF65-F5344CB8AC3E}">
        <p14:creationId xmlns:p14="http://schemas.microsoft.com/office/powerpoint/2010/main" val="153102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D45-3863-4682-BA4C-A30E4AB31939}"/>
              </a:ext>
            </a:extLst>
          </p:cNvPr>
          <p:cNvSpPr>
            <a:spLocks noGrp="1"/>
          </p:cNvSpPr>
          <p:nvPr>
            <p:ph type="ctrTitle"/>
          </p:nvPr>
        </p:nvSpPr>
        <p:spPr>
          <a:xfrm>
            <a:off x="1524000" y="1122363"/>
            <a:ext cx="9144000" cy="2387600"/>
          </a:xfrm>
        </p:spPr>
        <p:txBody>
          <a:bodyPr anchor="b">
            <a:normAutofit/>
          </a:bodyPr>
          <a:lstStyle>
            <a:lvl1pPr algn="ctr">
              <a:defRPr sz="4800" b="0">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1D2554D-BF67-4863-8CC8-9CA41DF7E071}"/>
              </a:ext>
            </a:extLst>
          </p:cNvPr>
          <p:cNvSpPr>
            <a:spLocks noGrp="1"/>
          </p:cNvSpPr>
          <p:nvPr>
            <p:ph type="subTitle" idx="1"/>
          </p:nvPr>
        </p:nvSpPr>
        <p:spPr>
          <a:xfrm>
            <a:off x="1524000" y="3602038"/>
            <a:ext cx="9144000" cy="1655762"/>
          </a:xfrm>
        </p:spPr>
        <p:txBody>
          <a:bodyPr/>
          <a:lstStyle>
            <a:lvl1pPr marL="0" indent="0" algn="ctr">
              <a:buNone/>
              <a:defRPr sz="2400">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1599CE06-71A2-4A77-887C-A095D22A38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2D7196E6-C588-451E-B019-2E8FFCA1B1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1097E5E-6EBD-4449-A7EA-A1AB4A46C9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183180-7B99-44E5-BF91-F5B76F5FE7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C984CF1F-E157-4A65-9010-A939AB0E2C4D}"/>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3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10515600" cy="4206600"/>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pic>
        <p:nvPicPr>
          <p:cNvPr id="7" name="Picture 6" descr="A picture containing drawing&#10;&#10;Description automatically generated">
            <a:extLst>
              <a:ext uri="{FF2B5EF4-FFF2-40B4-BE49-F238E27FC236}">
                <a16:creationId xmlns:a16="http://schemas.microsoft.com/office/drawing/2014/main" id="{6C129B2B-23BA-46D5-AE92-2CF9DC644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110AEA12-0442-4AC3-9A09-F1D7B1362B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4EDFC82-F268-425A-9EE1-ACA817201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12D2038-D44F-44BE-B05F-33C88C5F7C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E76F9D55-1F51-4BE4-89F2-C07C6681E033}"/>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8" name="Content Placeholder 2">
            <a:extLst>
              <a:ext uri="{FF2B5EF4-FFF2-40B4-BE49-F238E27FC236}">
                <a16:creationId xmlns:a16="http://schemas.microsoft.com/office/drawing/2014/main" id="{D4A6C1A5-A83D-4A59-AFF5-2D8F1A410960}"/>
              </a:ext>
            </a:extLst>
          </p:cNvPr>
          <p:cNvSpPr>
            <a:spLocks noGrp="1"/>
          </p:cNvSpPr>
          <p:nvPr>
            <p:ph sz="half" idx="13"/>
          </p:nvPr>
        </p:nvSpPr>
        <p:spPr>
          <a:xfrm>
            <a:off x="6172202"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pic>
        <p:nvPicPr>
          <p:cNvPr id="9" name="Picture 8" descr="A picture containing drawing&#10;&#10;Description automatically generated">
            <a:extLst>
              <a:ext uri="{FF2B5EF4-FFF2-40B4-BE49-F238E27FC236}">
                <a16:creationId xmlns:a16="http://schemas.microsoft.com/office/drawing/2014/main" id="{42603B39-094A-4487-B575-EE3CBE97DF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471C5F69-DB3A-4E37-99A8-9FDA030BB4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48457E-F850-4348-8A54-B316DBD7E0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FB49FB2-DEB5-451B-9EC3-88E00653F4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3" name="Rectangle 12">
            <a:extLst>
              <a:ext uri="{FF2B5EF4-FFF2-40B4-BE49-F238E27FC236}">
                <a16:creationId xmlns:a16="http://schemas.microsoft.com/office/drawing/2014/main" id="{66006A6F-10DF-40E6-87B5-CFC6E9B15680}"/>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D8D78-9F5B-4492-9F37-B05A13B3AECB}" type="datetimeFigureOut">
              <a:rPr lang="en-US" smtClean="0"/>
              <a:t>5/24/2024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2B5E-0FB2-4926-83BB-130A85BFDFDE}" type="slidenum">
              <a:rPr lang="en-US" smtClean="0"/>
              <a:t>‹#›</a:t>
            </a:fld>
            <a:endParaRPr lang="en-US"/>
          </a:p>
        </p:txBody>
      </p:sp>
    </p:spTree>
    <p:extLst>
      <p:ext uri="{BB962C8B-B14F-4D97-AF65-F5344CB8AC3E}">
        <p14:creationId xmlns:p14="http://schemas.microsoft.com/office/powerpoint/2010/main" val="426966389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fom.crs.org/environmental-stewardship-too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902" y="4235452"/>
            <a:ext cx="10891897" cy="15387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s-419" sz="3600" b="1" dirty="0">
                <a:latin typeface="Avenir Next LT Pro"/>
                <a:ea typeface="Calibri" panose="020F0502020204030204" pitchFamily="34" charset="0"/>
                <a:cs typeface="Times New Roman"/>
              </a:rPr>
              <a:t>Capacitación sobre la Herramienta de Gestión Ambiental (HGA)</a:t>
            </a:r>
          </a:p>
          <a:p>
            <a:pPr algn="ctr">
              <a:spcAft>
                <a:spcPts val="600"/>
              </a:spcAft>
            </a:pPr>
            <a:r>
              <a:rPr lang="es-419" sz="2400" i="1" dirty="0" err="1">
                <a:latin typeface="Avenir Next LT Pro"/>
                <a:ea typeface="Calibri" panose="020F0502020204030204" pitchFamily="34" charset="0"/>
                <a:cs typeface="Times New Roman"/>
              </a:rPr>
              <a:t>Environmental</a:t>
            </a:r>
            <a:r>
              <a:rPr lang="es-419" sz="2400" i="1" dirty="0">
                <a:latin typeface="Avenir Next LT Pro"/>
                <a:ea typeface="Calibri" panose="020F0502020204030204" pitchFamily="34" charset="0"/>
                <a:cs typeface="Times New Roman"/>
              </a:rPr>
              <a:t> </a:t>
            </a:r>
            <a:r>
              <a:rPr lang="es-419" sz="2400" i="1" dirty="0" err="1">
                <a:latin typeface="Avenir Next LT Pro"/>
                <a:ea typeface="Calibri" panose="020F0502020204030204" pitchFamily="34" charset="0"/>
                <a:cs typeface="Times New Roman"/>
              </a:rPr>
              <a:t>Stewardship</a:t>
            </a:r>
            <a:r>
              <a:rPr lang="es-419" sz="2400" i="1" dirty="0">
                <a:latin typeface="Avenir Next LT Pro"/>
                <a:ea typeface="Calibri" panose="020F0502020204030204" pitchFamily="34" charset="0"/>
                <a:cs typeface="Times New Roman"/>
              </a:rPr>
              <a:t> Tool (EST)</a:t>
            </a:r>
          </a:p>
        </p:txBody>
      </p:sp>
      <p:pic>
        <p:nvPicPr>
          <p:cNvPr id="6" name="Picture 5" descr="A group of people sitting in a chair&#10;&#10;Description automatically generated">
            <a:extLst>
              <a:ext uri="{FF2B5EF4-FFF2-40B4-BE49-F238E27FC236}">
                <a16:creationId xmlns:a16="http://schemas.microsoft.com/office/drawing/2014/main" id="{E583A2CD-DD27-4672-AE94-0720B3C7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21628" y="320511"/>
            <a:ext cx="3794760" cy="3930978"/>
          </a:xfrm>
          <a:prstGeom prst="rect">
            <a:avLst/>
          </a:prstGeom>
          <a:ln>
            <a:solidFill>
              <a:schemeClr val="tx1"/>
            </a:solidFill>
          </a:ln>
        </p:spPr>
      </p:pic>
      <p:pic>
        <p:nvPicPr>
          <p:cNvPr id="3" name="Picture 2" descr="A group of people sitting in a room&#10;&#10;Description automatically generated">
            <a:extLst>
              <a:ext uri="{FF2B5EF4-FFF2-40B4-BE49-F238E27FC236}">
                <a16:creationId xmlns:a16="http://schemas.microsoft.com/office/drawing/2014/main" id="{6E2B1F7C-E797-4490-BF2E-8787ABC3F5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612" y="304636"/>
            <a:ext cx="3794760" cy="3930978"/>
          </a:xfrm>
          <a:prstGeom prst="rect">
            <a:avLst/>
          </a:prstGeom>
          <a:ln>
            <a:solidFill>
              <a:schemeClr val="tx1"/>
            </a:solidFill>
          </a:ln>
        </p:spPr>
      </p:pic>
      <p:pic>
        <p:nvPicPr>
          <p:cNvPr id="11" name="Picture 10" descr="A person standing next to a small boat in a body of water&#10;&#10;Description automatically generated">
            <a:extLst>
              <a:ext uri="{FF2B5EF4-FFF2-40B4-BE49-F238E27FC236}">
                <a16:creationId xmlns:a16="http://schemas.microsoft.com/office/drawing/2014/main" id="{8F794AC3-380C-4059-970B-69DA92E512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4243" y="319013"/>
            <a:ext cx="3794760" cy="3930978"/>
          </a:xfrm>
          <a:prstGeom prst="rect">
            <a:avLst/>
          </a:prstGeom>
          <a:ln>
            <a:solidFill>
              <a:schemeClr val="tx1"/>
            </a:solidFill>
          </a:ln>
        </p:spPr>
      </p:pic>
      <p:cxnSp>
        <p:nvCxnSpPr>
          <p:cNvPr id="16" name="Straight Connector 1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BD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740A35-ADC4-478B-B92B-EBEA96CA8FE7}"/>
              </a:ext>
            </a:extLst>
          </p:cNvPr>
          <p:cNvSpPr/>
          <p:nvPr/>
        </p:nvSpPr>
        <p:spPr>
          <a:xfrm>
            <a:off x="209550" y="104776"/>
            <a:ext cx="11660822" cy="4146714"/>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D198B4-45DA-0899-6169-5109701A6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05" y="614448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D053944-9D51-13E1-5D89-A2E960B7AF66}"/>
              </a:ext>
            </a:extLst>
          </p:cNvPr>
          <p:cNvSpPr txBox="1"/>
          <p:nvPr/>
        </p:nvSpPr>
        <p:spPr>
          <a:xfrm>
            <a:off x="657815" y="6281514"/>
            <a:ext cx="4507030" cy="30777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s-419" sz="1400" b="1" i="0" u="none" strike="noStrike" cap="none" normalizeH="0" baseline="0" noProof="0">
                <a:ln>
                  <a:noFill/>
                </a:ln>
                <a:uLnTx/>
                <a:uFillTx/>
                <a:latin typeface="Avenir Next LT Pro"/>
                <a:cs typeface="Calibri"/>
              </a:rPr>
              <a:t>Por favor, silencien los micrófonos</a:t>
            </a:r>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522" y="3752849"/>
            <a:ext cx="3074504" cy="2452687"/>
          </a:xfrm>
        </p:spPr>
        <p:txBody>
          <a:bodyPr anchor="ctr">
            <a:normAutofit/>
          </a:bodyPr>
          <a:lstStyle/>
          <a:p>
            <a:r>
              <a:rPr lang="es-419" sz="3600" b="1" dirty="0">
                <a:latin typeface="+mn-lt"/>
                <a:ea typeface="Calibri" panose="020F0502020204030204" pitchFamily="34" charset="0"/>
                <a:cs typeface="Times New Roman" panose="02020603050405020304" pitchFamily="18" charset="0"/>
              </a:rPr>
              <a:t>Herramienta de Gestión Ambiental (HGA) </a:t>
            </a:r>
          </a:p>
        </p:txBody>
      </p:sp>
      <p:sp>
        <p:nvSpPr>
          <p:cNvPr id="5" name="Content Placeholder 2"/>
          <p:cNvSpPr>
            <a:spLocks noGrp="1"/>
          </p:cNvSpPr>
          <p:nvPr>
            <p:ph idx="1"/>
          </p:nvPr>
        </p:nvSpPr>
        <p:spPr>
          <a:xfrm>
            <a:off x="3207026" y="3752851"/>
            <a:ext cx="8852452" cy="2223880"/>
          </a:xfrm>
        </p:spPr>
        <p:txBody>
          <a:bodyPr vert="horz" lIns="91440" tIns="45720" rIns="91440" bIns="45720" rtlCol="0" anchor="ctr">
            <a:noAutofit/>
          </a:bodyPr>
          <a:lstStyle/>
          <a:p>
            <a:pPr>
              <a:buFont typeface="Arial"/>
              <a:buChar char="•"/>
            </a:pPr>
            <a:r>
              <a:rPr lang="es-419" sz="1800" dirty="0">
                <a:latin typeface="+mn-lt"/>
                <a:ea typeface="Malgun Gothic Semilight"/>
                <a:cs typeface="Malgun Gothic Semilight"/>
              </a:rPr>
              <a:t>Finalizada en mayo de 2019, desarrollada por el grupo interinstitucional RRD/Resiliencia de Caritas (CRS, CAFOD, Caritas Australia, </a:t>
            </a:r>
            <a:r>
              <a:rPr lang="es-419" sz="1800" dirty="0" err="1">
                <a:latin typeface="+mn-lt"/>
                <a:ea typeface="Malgun Gothic Semilight"/>
                <a:cs typeface="Malgun Gothic Semilight"/>
              </a:rPr>
              <a:t>Trocaire</a:t>
            </a:r>
            <a:r>
              <a:rPr lang="es-419" sz="1800" dirty="0">
                <a:latin typeface="+mn-lt"/>
                <a:ea typeface="Malgun Gothic Semilight"/>
                <a:cs typeface="Malgun Gothic Semilight"/>
              </a:rPr>
              <a:t>)</a:t>
            </a:r>
          </a:p>
          <a:p>
            <a:pPr>
              <a:buFont typeface="Arial"/>
              <a:buChar char="•"/>
            </a:pPr>
            <a:r>
              <a:rPr lang="es-419" sz="1800" dirty="0"/>
              <a:t>3 rondas de revisión por más de 30 puntos focales de agencias de CI. para RRD, seguridad alimentaria/medios de vida, protección, refugio/asentamientos humanos, agua, saneamiento e higiene, así como gestores de proyectos, directores de programas y personal de MEAL</a:t>
            </a:r>
          </a:p>
          <a:p>
            <a:pPr>
              <a:buFont typeface="Arial"/>
              <a:buChar char="•"/>
            </a:pPr>
            <a:r>
              <a:rPr lang="es-419" sz="1800" dirty="0"/>
              <a:t>Pruebas piloto en 6 países (Australia, RDC, Ruanda, Kenia, India, Indonesia).</a:t>
            </a:r>
            <a:r>
              <a:rPr lang="es-419" sz="1800" dirty="0">
                <a:latin typeface="Avenir Next LT Pro Light"/>
                <a:ea typeface="Malgun Gothic Semilight"/>
                <a:cs typeface="Malgun Gothic Semilight"/>
              </a:rPr>
              <a:t> </a:t>
            </a:r>
          </a:p>
          <a:p>
            <a:pPr>
              <a:buFont typeface="Arial"/>
              <a:buChar char="•"/>
            </a:pPr>
            <a:r>
              <a:rPr lang="es-419" sz="1800" dirty="0">
                <a:latin typeface="+mn-lt"/>
                <a:ea typeface="Malgun Gothic Semilight"/>
                <a:cs typeface="Malgun Gothic Semilight"/>
              </a:rPr>
              <a:t>Aplicable tanto a intervenciones humanitarias como de desarrollo </a:t>
            </a:r>
          </a:p>
          <a:p>
            <a:pPr>
              <a:buFont typeface="Arial"/>
              <a:buChar char="•"/>
            </a:pPr>
            <a:r>
              <a:rPr lang="es-419" sz="1800" dirty="0">
                <a:latin typeface="+mn-lt"/>
                <a:ea typeface="Malgun Gothic Semilight"/>
                <a:cs typeface="Malgun Gothic Semilight"/>
              </a:rPr>
              <a:t>Está es la versión 2.0</a:t>
            </a:r>
          </a:p>
        </p:txBody>
      </p:sp>
      <p:pic>
        <p:nvPicPr>
          <p:cNvPr id="4" name="Picture 3">
            <a:extLst>
              <a:ext uri="{FF2B5EF4-FFF2-40B4-BE49-F238E27FC236}">
                <a16:creationId xmlns:a16="http://schemas.microsoft.com/office/drawing/2014/main" id="{DF83290B-A843-8DC3-8FBA-6E6D309A3896}"/>
              </a:ext>
            </a:extLst>
          </p:cNvPr>
          <p:cNvPicPr>
            <a:picLocks noChangeAspect="1"/>
          </p:cNvPicPr>
          <p:nvPr/>
        </p:nvPicPr>
        <p:blipFill>
          <a:blip r:embed="rId3"/>
          <a:stretch>
            <a:fillRect/>
          </a:stretch>
        </p:blipFill>
        <p:spPr>
          <a:xfrm>
            <a:off x="132522" y="266537"/>
            <a:ext cx="11754678" cy="3162463"/>
          </a:xfrm>
          <a:prstGeom prst="rect">
            <a:avLst/>
          </a:prstGeom>
        </p:spPr>
      </p:pic>
    </p:spTree>
    <p:extLst>
      <p:ext uri="{BB962C8B-B14F-4D97-AF65-F5344CB8AC3E}">
        <p14:creationId xmlns:p14="http://schemas.microsoft.com/office/powerpoint/2010/main" val="16693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35" y="268991"/>
            <a:ext cx="11466448" cy="1325563"/>
          </a:xfrm>
        </p:spPr>
        <p:txBody>
          <a:bodyPr>
            <a:noAutofit/>
          </a:bodyPr>
          <a:lstStyle/>
          <a:p>
            <a:pPr marL="0" marR="0">
              <a:lnSpc>
                <a:spcPct val="107000"/>
              </a:lnSpc>
              <a:spcBef>
                <a:spcPts val="0"/>
              </a:spcBef>
              <a:spcAft>
                <a:spcPts val="800"/>
              </a:spcAft>
            </a:pPr>
            <a:r>
              <a:rPr lang="es-419" sz="3800" b="1" dirty="0">
                <a:latin typeface="+mn-lt"/>
                <a:ea typeface="Calibri" panose="020F0502020204030204" pitchFamily="34" charset="0"/>
                <a:cs typeface="Times New Roman" panose="02020603050405020304" pitchFamily="18" charset="0"/>
              </a:rPr>
              <a:t>La Herramienta de Gestión Ambiental (HGA) - ¿Qué es?</a:t>
            </a:r>
          </a:p>
        </p:txBody>
      </p:sp>
      <p:sp>
        <p:nvSpPr>
          <p:cNvPr id="5" name="Content Placeholder 2"/>
          <p:cNvSpPr>
            <a:spLocks noGrp="1"/>
          </p:cNvSpPr>
          <p:nvPr>
            <p:ph idx="1"/>
          </p:nvPr>
        </p:nvSpPr>
        <p:spPr>
          <a:xfrm>
            <a:off x="287383" y="1594554"/>
            <a:ext cx="11371217" cy="4508534"/>
          </a:xfrm>
        </p:spPr>
        <p:txBody>
          <a:bodyPr>
            <a:normAutofit fontScale="92500" lnSpcReduction="20000"/>
          </a:bodyPr>
          <a:lstStyle/>
          <a:p>
            <a:r>
              <a:rPr lang="es-419" dirty="0">
                <a:latin typeface="+mn-lt"/>
                <a:ea typeface="Malgun Gothic Semilight" panose="020B0502040204020203" pitchFamily="34" charset="-128"/>
                <a:cs typeface="Malgun Gothic Semilight" panose="020B0502040204020203" pitchFamily="34" charset="-128"/>
              </a:rPr>
              <a:t>Una herramienta Excel </a:t>
            </a:r>
            <a:r>
              <a:rPr lang="es-419" b="1" dirty="0">
                <a:latin typeface="+mn-lt"/>
                <a:ea typeface="Malgun Gothic Semilight" panose="020B0502040204020203" pitchFamily="34" charset="-128"/>
                <a:cs typeface="Malgun Gothic Semilight" panose="020B0502040204020203" pitchFamily="34" charset="-128"/>
              </a:rPr>
              <a:t>Registro de riesgos</a:t>
            </a:r>
            <a:r>
              <a:rPr lang="es-419" dirty="0">
                <a:latin typeface="+mn-lt"/>
                <a:ea typeface="Malgun Gothic Semilight" panose="020B0502040204020203" pitchFamily="34" charset="-128"/>
                <a:cs typeface="Malgun Gothic Semilight" panose="020B0502040204020203" pitchFamily="34" charset="-128"/>
              </a:rPr>
              <a:t> que nos permite considerar las amenazas para el medio ambiente derivadas de nuestras actividades en un contexto específico. Registra el </a:t>
            </a:r>
            <a:r>
              <a:rPr lang="es-419" b="1" dirty="0">
                <a:latin typeface="+mn-lt"/>
                <a:ea typeface="Malgun Gothic Semilight" panose="020B0502040204020203" pitchFamily="34" charset="-128"/>
                <a:cs typeface="Malgun Gothic Semilight" panose="020B0502040204020203" pitchFamily="34" charset="-128"/>
              </a:rPr>
              <a:t>nivel de “riesgo”</a:t>
            </a:r>
            <a:r>
              <a:rPr lang="es-419" dirty="0">
                <a:latin typeface="+mn-lt"/>
                <a:ea typeface="Malgun Gothic Semilight" panose="020B0502040204020203" pitchFamily="34" charset="-128"/>
                <a:cs typeface="Malgun Gothic Semilight" panose="020B0502040204020203" pitchFamily="34" charset="-128"/>
              </a:rPr>
              <a:t> que puede tener cada uno de estos impactos (bajo, medio y alto)</a:t>
            </a:r>
          </a:p>
          <a:p>
            <a:r>
              <a:rPr lang="es-419" dirty="0">
                <a:latin typeface="+mn-lt"/>
                <a:ea typeface="Malgun Gothic Semilight" panose="020B0502040204020203" pitchFamily="34" charset="-128"/>
                <a:cs typeface="Malgun Gothic Semilight" panose="020B0502040204020203" pitchFamily="34" charset="-128"/>
              </a:rPr>
              <a:t>Proporciona </a:t>
            </a:r>
            <a:r>
              <a:rPr lang="es-419" b="1" dirty="0">
                <a:latin typeface="+mn-lt"/>
                <a:ea typeface="Malgun Gothic Semilight" panose="020B0502040204020203" pitchFamily="34" charset="-128"/>
                <a:cs typeface="Malgun Gothic Semilight" panose="020B0502040204020203" pitchFamily="34" charset="-128"/>
              </a:rPr>
              <a:t>orientación específica para cada sector</a:t>
            </a:r>
            <a:r>
              <a:rPr lang="es-419" dirty="0">
                <a:latin typeface="+mn-lt"/>
                <a:ea typeface="Malgun Gothic Semilight" panose="020B0502040204020203" pitchFamily="34" charset="-128"/>
                <a:cs typeface="Malgun Gothic Semilight" panose="020B0502040204020203" pitchFamily="34" charset="-128"/>
              </a:rPr>
              <a:t> sobre cómo las actividades del programa pueden mitigar el riesgo identificado:</a:t>
            </a:r>
            <a:r>
              <a:rPr lang="es-419" b="1" dirty="0">
                <a:latin typeface="+mn-lt"/>
                <a:ea typeface="Malgun Gothic Semilight" panose="020B0502040204020203" pitchFamily="34" charset="-128"/>
                <a:cs typeface="Malgun Gothic Semilight" panose="020B0502040204020203" pitchFamily="34" charset="-128"/>
              </a:rPr>
              <a:t> </a:t>
            </a:r>
            <a:r>
              <a:rPr lang="es-419" dirty="0">
                <a:latin typeface="+mn-lt"/>
                <a:ea typeface="Malgun Gothic Semilight" panose="020B0502040204020203" pitchFamily="34" charset="-128"/>
                <a:cs typeface="Malgun Gothic Semilight" panose="020B0502040204020203" pitchFamily="34" charset="-128"/>
              </a:rPr>
              <a:t>RRD, seguridad alimentaria/medios de vida, refugio/asentamientos humanos, agua, saneamiento e higiene, mercados y PTM, operaciones y programación segura y digna</a:t>
            </a:r>
          </a:p>
          <a:p>
            <a:r>
              <a:rPr lang="es-419" dirty="0">
                <a:latin typeface="+mn-lt"/>
                <a:ea typeface="Malgun Gothic Semilight" panose="020B0502040204020203" pitchFamily="34" charset="-128"/>
                <a:cs typeface="Malgun Gothic Semilight" panose="020B0502040204020203" pitchFamily="34" charset="-128"/>
              </a:rPr>
              <a:t>La herramienta debe utilizarse para </a:t>
            </a:r>
            <a:r>
              <a:rPr lang="es-419" b="1" dirty="0">
                <a:latin typeface="+mn-lt"/>
                <a:ea typeface="Malgun Gothic Semilight" panose="020B0502040204020203" pitchFamily="34" charset="-128"/>
                <a:cs typeface="Malgun Gothic Semilight" panose="020B0502040204020203" pitchFamily="34" charset="-128"/>
              </a:rPr>
              <a:t>facilitar una conversación</a:t>
            </a:r>
            <a:r>
              <a:rPr lang="es-419" dirty="0">
                <a:latin typeface="+mn-lt"/>
                <a:ea typeface="Malgun Gothic Semilight" panose="020B0502040204020203" pitchFamily="34" charset="-128"/>
                <a:cs typeface="Malgun Gothic Semilight" panose="020B0502040204020203" pitchFamily="34" charset="-128"/>
              </a:rPr>
              <a:t> con el equipo de diseño del proyecto y los socios sobre los posibles impactos ambientales negativos y las estrategias para abordarlos.</a:t>
            </a:r>
          </a:p>
          <a:p>
            <a:r>
              <a:rPr lang="es-419" dirty="0">
                <a:latin typeface="+mn-lt"/>
                <a:ea typeface="Malgun Gothic Semilight" panose="020B0502040204020203" pitchFamily="34" charset="-128"/>
                <a:cs typeface="Malgun Gothic Semilight" panose="020B0502040204020203" pitchFamily="34" charset="-128"/>
              </a:rPr>
              <a:t>Adecuada para </a:t>
            </a:r>
            <a:r>
              <a:rPr lang="es-419" b="1" dirty="0">
                <a:latin typeface="+mn-lt"/>
                <a:ea typeface="Malgun Gothic Semilight" panose="020B0502040204020203" pitchFamily="34" charset="-128"/>
                <a:cs typeface="Malgun Gothic Semilight" panose="020B0502040204020203" pitchFamily="34" charset="-128"/>
              </a:rPr>
              <a:t>generalistas</a:t>
            </a:r>
            <a:r>
              <a:rPr lang="es-419" dirty="0">
                <a:latin typeface="+mn-lt"/>
                <a:ea typeface="Malgun Gothic Semilight" panose="020B0502040204020203" pitchFamily="34" charset="-128"/>
                <a:cs typeface="Malgun Gothic Semilight" panose="020B0502040204020203" pitchFamily="34" charset="-128"/>
              </a:rPr>
              <a:t> pero mejorada si es aplicada por personal/socios con </a:t>
            </a:r>
            <a:r>
              <a:rPr lang="es-419" b="1" dirty="0">
                <a:latin typeface="+mn-lt"/>
                <a:ea typeface="Malgun Gothic Semilight" panose="020B0502040204020203" pitchFamily="34" charset="-128"/>
                <a:cs typeface="Malgun Gothic Semilight" panose="020B0502040204020203" pitchFamily="34" charset="-128"/>
              </a:rPr>
              <a:t>conocimientos técnicos</a:t>
            </a:r>
            <a:r>
              <a:rPr lang="es-419" dirty="0">
                <a:latin typeface="+mn-lt"/>
                <a:ea typeface="Malgun Gothic Semilight" panose="020B0502040204020203" pitchFamily="34" charset="-128"/>
                <a:cs typeface="Malgun Gothic Semilight" panose="020B0502040204020203" pitchFamily="34" charset="-128"/>
              </a:rPr>
              <a:t> (especialmente para refugio y agua, saneamiento e higiene).</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62534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52473"/>
          </a:xfrm>
        </p:spPr>
        <p:txBody>
          <a:bodyPr>
            <a:normAutofit/>
          </a:bodyPr>
          <a:lstStyle/>
          <a:p>
            <a:r>
              <a:rPr lang="es-419" b="1" dirty="0">
                <a:latin typeface="+mn-lt"/>
                <a:ea typeface="Calibri" panose="020F0502020204030204" pitchFamily="34" charset="0"/>
                <a:cs typeface="Times New Roman" panose="02020603050405020304" pitchFamily="18" charset="0"/>
              </a:rPr>
              <a:t>Limitaciones de la HGA:</a:t>
            </a:r>
          </a:p>
        </p:txBody>
      </p:sp>
      <p:sp>
        <p:nvSpPr>
          <p:cNvPr id="3" name="Content Placeholder 2"/>
          <p:cNvSpPr>
            <a:spLocks noGrp="1"/>
          </p:cNvSpPr>
          <p:nvPr>
            <p:ph idx="1"/>
          </p:nvPr>
        </p:nvSpPr>
        <p:spPr>
          <a:xfrm>
            <a:off x="507437" y="1117600"/>
            <a:ext cx="11177125" cy="5143500"/>
          </a:xfrm>
        </p:spPr>
        <p:txBody>
          <a:bodyPr vert="horz" lIns="91440" tIns="45720" rIns="91440" bIns="45720" rtlCol="0" anchor="t">
            <a:normAutofit fontScale="92500"/>
          </a:bodyPr>
          <a:lstStyle/>
          <a:p>
            <a:r>
              <a:rPr lang="es-419" sz="3200" b="1" dirty="0">
                <a:latin typeface="+mn-lt"/>
              </a:rPr>
              <a:t>No es una EIA</a:t>
            </a:r>
            <a:r>
              <a:rPr lang="es-419" sz="3200" dirty="0">
                <a:latin typeface="+mn-lt"/>
              </a:rPr>
              <a:t> (evaluación del impacto ambiental), pero puede ser un precursor del proceso de EIA. </a:t>
            </a:r>
          </a:p>
          <a:p>
            <a:r>
              <a:rPr lang="es-419" sz="3200" dirty="0">
                <a:latin typeface="+mn-lt"/>
              </a:rPr>
              <a:t>Se trata de una </a:t>
            </a:r>
            <a:r>
              <a:rPr lang="es-419" sz="3200" b="1" dirty="0">
                <a:latin typeface="+mn-lt"/>
              </a:rPr>
              <a:t>herramienta interna de diligencia debida</a:t>
            </a:r>
            <a:r>
              <a:rPr lang="es-419" sz="3200" dirty="0">
                <a:latin typeface="+mn-lt"/>
              </a:rPr>
              <a:t> para la gestión del riesgo ambiental y </a:t>
            </a:r>
            <a:r>
              <a:rPr lang="es-419" sz="3200" b="1" dirty="0">
                <a:latin typeface="+mn-lt"/>
              </a:rPr>
              <a:t>siempre hay que respetar la legislación ambiental nacional</a:t>
            </a:r>
            <a:r>
              <a:rPr lang="es-419" sz="3200" dirty="0">
                <a:latin typeface="+mn-lt"/>
              </a:rPr>
              <a:t>. </a:t>
            </a:r>
          </a:p>
          <a:p>
            <a:pPr>
              <a:buFont typeface="Arial"/>
              <a:buChar char="•"/>
            </a:pPr>
            <a:r>
              <a:rPr lang="es-419" sz="3200" dirty="0">
                <a:latin typeface="+mn-lt"/>
              </a:rPr>
              <a:t>La HGA no da respuestas correctas o incorrectas, pero sí </a:t>
            </a:r>
            <a:r>
              <a:rPr lang="es-419" sz="3200" b="1" dirty="0">
                <a:latin typeface="+mn-lt"/>
              </a:rPr>
              <a:t>indica qué cuestiones hay que seguir considerando/mitigando</a:t>
            </a:r>
            <a:r>
              <a:rPr lang="es-419" sz="3200" dirty="0">
                <a:latin typeface="+mn-lt"/>
              </a:rPr>
              <a:t>.</a:t>
            </a:r>
          </a:p>
          <a:p>
            <a:pPr>
              <a:buFont typeface="Arial"/>
              <a:buChar char="•"/>
            </a:pPr>
            <a:r>
              <a:rPr lang="es-419" sz="3200" dirty="0">
                <a:latin typeface="+mn-lt"/>
              </a:rPr>
              <a:t>No recomendamos hacerlo directamente con las comunidades. En el paquete de capacitación (que se encuentra en el sitio </a:t>
            </a:r>
            <a:r>
              <a:rPr lang="es-419" sz="3200" dirty="0">
                <a:latin typeface="+mn-lt"/>
                <a:hlinkClick r:id="rId3"/>
              </a:rPr>
              <a:t>EFOM de CRS</a:t>
            </a:r>
            <a:r>
              <a:rPr lang="es-419" sz="3200" dirty="0">
                <a:latin typeface="+mn-lt"/>
              </a:rPr>
              <a:t>) se ofrece orientación sobre cómo </a:t>
            </a:r>
            <a:r>
              <a:rPr lang="es-419" sz="3200" b="1" dirty="0">
                <a:latin typeface="+mn-lt"/>
              </a:rPr>
              <a:t>involucrar a las comunidades</a:t>
            </a:r>
            <a:r>
              <a:rPr lang="es-419" sz="3200" dirty="0">
                <a:latin typeface="+mn-lt"/>
              </a:rPr>
              <a:t>. </a:t>
            </a:r>
          </a:p>
          <a:p>
            <a:pPr marL="0" indent="0">
              <a:buNone/>
            </a:pPr>
            <a:r>
              <a:rPr lang="es-419" sz="2900" dirty="0"/>
              <a:t> </a:t>
            </a:r>
          </a:p>
          <a:p>
            <a:pPr>
              <a:buFont typeface="Arial"/>
              <a:buChar char="•"/>
            </a:pPr>
            <a:endParaRPr lang="en-IE" dirty="0"/>
          </a:p>
          <a:p>
            <a:pPr marL="0" indent="0">
              <a:buNone/>
            </a:pPr>
            <a:endParaRPr lang="en-IE" dirty="0"/>
          </a:p>
          <a:p>
            <a:endParaRPr lang="en-IE" dirty="0"/>
          </a:p>
        </p:txBody>
      </p:sp>
    </p:spTree>
    <p:extLst>
      <p:ext uri="{BB962C8B-B14F-4D97-AF65-F5344CB8AC3E}">
        <p14:creationId xmlns:p14="http://schemas.microsoft.com/office/powerpoint/2010/main" val="8222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b="1" dirty="0">
                <a:latin typeface="+mn-lt"/>
                <a:ea typeface="Calibri" panose="020F0502020204030204" pitchFamily="34" charset="0"/>
                <a:cs typeface="Times New Roman" panose="02020603050405020304" pitchFamily="18" charset="0"/>
              </a:rPr>
              <a:t>HGA: ¿Quién la utiliza y cuándo? </a:t>
            </a:r>
          </a:p>
        </p:txBody>
      </p:sp>
      <p:sp>
        <p:nvSpPr>
          <p:cNvPr id="5" name="Content Placeholder 2"/>
          <p:cNvSpPr>
            <a:spLocks noGrp="1"/>
          </p:cNvSpPr>
          <p:nvPr>
            <p:ph idx="1"/>
          </p:nvPr>
        </p:nvSpPr>
        <p:spPr>
          <a:xfrm>
            <a:off x="838200" y="1592332"/>
            <a:ext cx="10515600" cy="4351338"/>
          </a:xfrm>
        </p:spPr>
        <p:txBody>
          <a:bodyPr>
            <a:normAutofit lnSpcReduction="10000"/>
          </a:bodyPr>
          <a:lstStyle/>
          <a:p>
            <a:r>
              <a:rPr lang="es-419" dirty="0">
                <a:latin typeface="+mn-lt"/>
                <a:ea typeface="Malgun Gothic Semilight" panose="020B0502040204020203" pitchFamily="34" charset="-128"/>
                <a:cs typeface="Malgun Gothic Semilight" panose="020B0502040204020203" pitchFamily="34" charset="-128"/>
              </a:rPr>
              <a:t>En general, el equipo de </a:t>
            </a:r>
            <a:r>
              <a:rPr lang="es-419" b="1" dirty="0">
                <a:latin typeface="+mn-lt"/>
                <a:ea typeface="Malgun Gothic Semilight" panose="020B0502040204020203" pitchFamily="34" charset="-128"/>
                <a:cs typeface="Malgun Gothic Semilight" panose="020B0502040204020203" pitchFamily="34" charset="-128"/>
              </a:rPr>
              <a:t>diseño</a:t>
            </a:r>
            <a:r>
              <a:rPr lang="es-419" dirty="0">
                <a:latin typeface="+mn-lt"/>
                <a:ea typeface="Malgun Gothic Semilight" panose="020B0502040204020203" pitchFamily="34" charset="-128"/>
                <a:cs typeface="Malgun Gothic Semilight" panose="020B0502040204020203" pitchFamily="34" charset="-128"/>
              </a:rPr>
              <a:t> lo utiliza durante la </a:t>
            </a:r>
            <a:r>
              <a:rPr lang="es-419" b="1" dirty="0">
                <a:latin typeface="+mn-lt"/>
                <a:ea typeface="Malgun Gothic Semilight" panose="020B0502040204020203" pitchFamily="34" charset="-128"/>
                <a:cs typeface="Malgun Gothic Semilight" panose="020B0502040204020203" pitchFamily="34" charset="-128"/>
              </a:rPr>
              <a:t>fase de diseño</a:t>
            </a:r>
            <a:r>
              <a:rPr lang="es-419" dirty="0">
                <a:latin typeface="+mn-lt"/>
                <a:ea typeface="Malgun Gothic Semilight" panose="020B0502040204020203" pitchFamily="34" charset="-128"/>
                <a:cs typeface="Malgun Gothic Semilight" panose="020B0502040204020203" pitchFamily="34" charset="-128"/>
              </a:rPr>
              <a:t>, una vez que se ha redactado el Marco lógico y plano de actividades del proyecto.</a:t>
            </a:r>
          </a:p>
          <a:p>
            <a:r>
              <a:rPr lang="es-419" dirty="0">
                <a:latin typeface="+mn-lt"/>
                <a:ea typeface="Malgun Gothic Semilight" panose="020B0502040204020203" pitchFamily="34" charset="-128"/>
                <a:cs typeface="Malgun Gothic Semilight" panose="020B0502040204020203" pitchFamily="34" charset="-128"/>
              </a:rPr>
              <a:t>Debe tener un proyecto </a:t>
            </a:r>
            <a:r>
              <a:rPr lang="es-419" b="1" dirty="0">
                <a:latin typeface="+mn-lt"/>
                <a:ea typeface="Malgun Gothic Semilight" panose="020B0502040204020203" pitchFamily="34" charset="-128"/>
                <a:cs typeface="Malgun Gothic Semilight" panose="020B0502040204020203" pitchFamily="34" charset="-128"/>
              </a:rPr>
              <a:t>concreto</a:t>
            </a:r>
            <a:r>
              <a:rPr lang="es-419" dirty="0">
                <a:latin typeface="+mn-lt"/>
                <a:ea typeface="Malgun Gothic Semilight" panose="020B0502040204020203" pitchFamily="34" charset="-128"/>
                <a:cs typeface="Malgun Gothic Semilight" panose="020B0502040204020203" pitchFamily="34" charset="-128"/>
              </a:rPr>
              <a:t> (nota de concepto borrador/ Marco lógico....) con el que esté trabajando para aplicar esta herramienta. </a:t>
            </a:r>
          </a:p>
          <a:p>
            <a:r>
              <a:rPr lang="es-419" dirty="0">
                <a:latin typeface="+mn-lt"/>
                <a:ea typeface="Malgun Gothic Semilight" panose="020B0502040204020203" pitchFamily="34" charset="-128"/>
                <a:cs typeface="Malgun Gothic Semilight" panose="020B0502040204020203" pitchFamily="34" charset="-128"/>
              </a:rPr>
              <a:t>El equipo de diseño del programa puede incluir, entre otros, personal de la agencia/socio (posiblemente representantes del gobierno, miembros de la comunidad) o cualquier otra persona involucrada en el diseño de la intervención.</a:t>
            </a:r>
          </a:p>
          <a:p>
            <a:r>
              <a:rPr lang="es-419" dirty="0">
                <a:latin typeface="+mn-lt"/>
                <a:ea typeface="Malgun Gothic Semilight" panose="020B0502040204020203" pitchFamily="34" charset="-128"/>
                <a:cs typeface="Malgun Gothic Semilight" panose="020B0502040204020203" pitchFamily="34" charset="-128"/>
              </a:rPr>
              <a:t>Tiempo estimado: </a:t>
            </a:r>
            <a:r>
              <a:rPr lang="es-419" b="1" dirty="0">
                <a:latin typeface="+mn-lt"/>
                <a:ea typeface="Malgun Gothic Semilight" panose="020B0502040204020203" pitchFamily="34" charset="-128"/>
                <a:cs typeface="Malgun Gothic Semilight" panose="020B0502040204020203" pitchFamily="34" charset="-128"/>
              </a:rPr>
              <a:t>Entre 1,5 y 3 horas</a:t>
            </a:r>
            <a:r>
              <a:rPr lang="es-419" dirty="0">
                <a:latin typeface="+mn-lt"/>
                <a:ea typeface="Malgun Gothic Semilight" panose="020B0502040204020203" pitchFamily="34" charset="-128"/>
                <a:cs typeface="Malgun Gothic Semilight" panose="020B0502040204020203" pitchFamily="34" charset="-128"/>
              </a:rPr>
              <a:t> en función del contexto, la complejidad y el tamaño del programa.</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284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93" y="741391"/>
            <a:ext cx="3455821" cy="1616203"/>
          </a:xfrm>
        </p:spPr>
        <p:txBody>
          <a:bodyPr anchor="b">
            <a:normAutofit/>
          </a:bodyPr>
          <a:lstStyle/>
          <a:p>
            <a:r>
              <a:rPr lang="es-419" sz="3200"/>
              <a:t>Familiarizarse con la herramienta...</a:t>
            </a:r>
          </a:p>
        </p:txBody>
      </p:sp>
      <p:sp>
        <p:nvSpPr>
          <p:cNvPr id="5" name="Content Placeholder 2"/>
          <p:cNvSpPr>
            <a:spLocks noGrp="1"/>
          </p:cNvSpPr>
          <p:nvPr>
            <p:ph idx="1"/>
          </p:nvPr>
        </p:nvSpPr>
        <p:spPr>
          <a:xfrm>
            <a:off x="876693" y="2533476"/>
            <a:ext cx="3455821" cy="3447832"/>
          </a:xfrm>
        </p:spPr>
        <p:txBody>
          <a:bodyPr anchor="t">
            <a:normAutofit/>
          </a:bodyPr>
          <a:lstStyle/>
          <a:p>
            <a:pPr marL="0" indent="0">
              <a:buNone/>
            </a:pPr>
            <a:r>
              <a:rPr lang="es-419" sz="1900">
                <a:latin typeface="+mn-lt"/>
                <a:ea typeface="Malgun Gothic Semilight" panose="020B0502040204020203" pitchFamily="34" charset="-128"/>
                <a:cs typeface="Malgun Gothic Semilight" panose="020B0502040204020203" pitchFamily="34" charset="-128"/>
              </a:rPr>
              <a:t>Tómese un tiempo para familiarizarse con la herramienta, céntrese en examinar únicamente:</a:t>
            </a:r>
          </a:p>
          <a:p>
            <a:pPr lvl="1"/>
            <a:r>
              <a:rPr lang="es-419" sz="1900" b="1">
                <a:latin typeface="+mn-lt"/>
                <a:ea typeface="Malgun Gothic Semilight" panose="020B0502040204020203" pitchFamily="34" charset="-128"/>
                <a:cs typeface="Malgun Gothic Semilight" panose="020B0502040204020203" pitchFamily="34" charset="-128"/>
              </a:rPr>
              <a:t>Identificación de riesgos</a:t>
            </a:r>
            <a:r>
              <a:rPr lang="es-419" sz="1900">
                <a:latin typeface="+mn-lt"/>
                <a:ea typeface="Malgun Gothic Semilight" panose="020B0502040204020203" pitchFamily="34" charset="-128"/>
                <a:cs typeface="Malgun Gothic Semilight" panose="020B0502040204020203" pitchFamily="34" charset="-128"/>
              </a:rPr>
              <a:t> (Nivel 1)</a:t>
            </a:r>
          </a:p>
          <a:p>
            <a:pPr lvl="1"/>
            <a:r>
              <a:rPr lang="es-419" sz="1900" b="1">
                <a:latin typeface="+mn-lt"/>
                <a:ea typeface="Malgun Gothic Semilight" panose="020B0502040204020203" pitchFamily="34" charset="-128"/>
                <a:cs typeface="Malgun Gothic Semilight" panose="020B0502040204020203" pitchFamily="34" charset="-128"/>
              </a:rPr>
              <a:t>Perfil de riesgos</a:t>
            </a:r>
            <a:r>
              <a:rPr lang="es-419" sz="1900">
                <a:latin typeface="+mn-lt"/>
                <a:ea typeface="Malgun Gothic Semilight" panose="020B0502040204020203" pitchFamily="34" charset="-128"/>
                <a:cs typeface="Malgun Gothic Semilight" panose="020B0502040204020203" pitchFamily="34" charset="-128"/>
              </a:rPr>
              <a:t> (Nivel 2)</a:t>
            </a:r>
          </a:p>
          <a:p>
            <a:pPr lvl="1"/>
            <a:r>
              <a:rPr lang="es-419" sz="1900" b="1">
                <a:latin typeface="+mn-lt"/>
                <a:ea typeface="Malgun Gothic Semilight" panose="020B0502040204020203" pitchFamily="34" charset="-128"/>
                <a:cs typeface="Malgun Gothic Semilight" panose="020B0502040204020203" pitchFamily="34" charset="-128"/>
              </a:rPr>
              <a:t>Registro final de riesgos</a:t>
            </a:r>
            <a:r>
              <a:rPr lang="es-419" sz="1900">
                <a:latin typeface="+mn-lt"/>
                <a:ea typeface="Malgun Gothic Semilight" panose="020B0502040204020203" pitchFamily="34" charset="-128"/>
                <a:cs typeface="Malgun Gothic Semilight" panose="020B0502040204020203" pitchFamily="34" charset="-128"/>
              </a:rPr>
              <a:t> y medidas de mitigación/regeneración (Nivel 3)</a:t>
            </a:r>
          </a:p>
          <a:p>
            <a:pPr marL="457200" lvl="1" indent="0">
              <a:buNone/>
            </a:pPr>
            <a:endParaRPr lang="en-US" sz="1900">
              <a:ea typeface="Malgun Gothic Semilight" panose="020B0502040204020203" pitchFamily="34" charset="-128"/>
              <a:cs typeface="Malgun Gothic Semilight" panose="020B0502040204020203" pitchFamily="34" charset="-128"/>
            </a:endParaRPr>
          </a:p>
          <a:p>
            <a:pPr marL="0" indent="0">
              <a:buNone/>
            </a:pPr>
            <a:endParaRPr lang="en-US" sz="1900">
              <a:ea typeface="Malgun Gothic Semilight" panose="020B0502040204020203" pitchFamily="34" charset="-128"/>
              <a:cs typeface="Malgun Gothic Semilight" panose="020B0502040204020203" pitchFamily="34" charset="-128"/>
            </a:endParaRPr>
          </a:p>
          <a:p>
            <a:endParaRPr lang="en-US" sz="1900">
              <a:ea typeface="Malgun Gothic Semilight" panose="020B0502040204020203" pitchFamily="34" charset="-128"/>
              <a:cs typeface="Malgun Gothic Semilight" panose="020B0502040204020203" pitchFamily="34" charset="-128"/>
            </a:endParaRPr>
          </a:p>
          <a:p>
            <a:endParaRPr lang="en-US" sz="1900">
              <a:ea typeface="Malgun Gothic Semilight" panose="020B0502040204020203" pitchFamily="34" charset="-128"/>
              <a:cs typeface="Malgun Gothic Semilight" panose="020B0502040204020203" pitchFamily="34" charset="-128"/>
            </a:endParaRPr>
          </a:p>
          <a:p>
            <a:pPr marL="0" indent="0">
              <a:buNone/>
            </a:pPr>
            <a:endParaRPr lang="en-US" sz="1900">
              <a:ea typeface="Malgun Gothic Semilight" panose="020B0502040204020203" pitchFamily="34" charset="-128"/>
              <a:cs typeface="Malgun Gothic Semilight" panose="020B0502040204020203" pitchFamily="34" charset="-128"/>
            </a:endParaRPr>
          </a:p>
          <a:p>
            <a:pPr marL="0" lvl="0" indent="0">
              <a:buNone/>
            </a:pPr>
            <a:endParaRPr lang="en-US" sz="1900"/>
          </a:p>
        </p:txBody>
      </p:sp>
      <p:pic>
        <p:nvPicPr>
          <p:cNvPr id="7" name="Picture 6">
            <a:extLst>
              <a:ext uri="{FF2B5EF4-FFF2-40B4-BE49-F238E27FC236}">
                <a16:creationId xmlns:a16="http://schemas.microsoft.com/office/drawing/2014/main" id="{C8E91478-7DDF-FFCA-16F9-D83681D4B34F}"/>
              </a:ext>
            </a:extLst>
          </p:cNvPr>
          <p:cNvPicPr>
            <a:picLocks noChangeAspect="1"/>
          </p:cNvPicPr>
          <p:nvPr/>
        </p:nvPicPr>
        <p:blipFill>
          <a:blip r:embed="rId3"/>
          <a:stretch>
            <a:fillRect/>
          </a:stretch>
        </p:blipFill>
        <p:spPr>
          <a:xfrm>
            <a:off x="4987672" y="1589963"/>
            <a:ext cx="6389346" cy="3687384"/>
          </a:xfrm>
          <a:prstGeom prst="rect">
            <a:avLst/>
          </a:prstGeom>
        </p:spPr>
      </p:pic>
      <p:grpSp>
        <p:nvGrpSpPr>
          <p:cNvPr id="31" name="Group 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2" name="Rectangle 3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59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9D47-43AC-81C4-AB31-18786B8195C0}"/>
              </a:ext>
            </a:extLst>
          </p:cNvPr>
          <p:cNvSpPr>
            <a:spLocks noGrp="1"/>
          </p:cNvSpPr>
          <p:nvPr>
            <p:ph type="title"/>
          </p:nvPr>
        </p:nvSpPr>
        <p:spPr>
          <a:xfrm>
            <a:off x="876693" y="741391"/>
            <a:ext cx="3455821" cy="1616203"/>
          </a:xfrm>
          <a:prstGeom prst="ellipse">
            <a:avLst/>
          </a:prstGeom>
        </p:spPr>
        <p:txBody>
          <a:bodyPr anchor="b">
            <a:normAutofit/>
          </a:bodyPr>
          <a:lstStyle/>
          <a:p>
            <a:r>
              <a:rPr lang="es-419" sz="2500" b="1">
                <a:latin typeface="+mn-lt"/>
              </a:rPr>
              <a:t>Categorías de impactos (Nivel 1) </a:t>
            </a:r>
          </a:p>
        </p:txBody>
      </p:sp>
      <p:sp>
        <p:nvSpPr>
          <p:cNvPr id="3" name="Content Placeholder 2">
            <a:extLst>
              <a:ext uri="{FF2B5EF4-FFF2-40B4-BE49-F238E27FC236}">
                <a16:creationId xmlns:a16="http://schemas.microsoft.com/office/drawing/2014/main" id="{8A6BC22D-325B-A74A-F805-94793D3F4781}"/>
              </a:ext>
            </a:extLst>
          </p:cNvPr>
          <p:cNvSpPr>
            <a:spLocks noGrp="1"/>
          </p:cNvSpPr>
          <p:nvPr>
            <p:ph idx="1"/>
          </p:nvPr>
        </p:nvSpPr>
        <p:spPr>
          <a:xfrm>
            <a:off x="876693" y="2533476"/>
            <a:ext cx="3455821" cy="3447832"/>
          </a:xfrm>
        </p:spPr>
        <p:txBody>
          <a:bodyPr anchor="t">
            <a:normAutofit/>
          </a:bodyPr>
          <a:lstStyle/>
          <a:p>
            <a:r>
              <a:rPr lang="es-419" sz="2000">
                <a:latin typeface="+mn-lt"/>
              </a:rPr>
              <a:t>Impactos sobre los recursos</a:t>
            </a:r>
          </a:p>
          <a:p>
            <a:r>
              <a:rPr lang="es-419" sz="2000">
                <a:latin typeface="+mn-lt"/>
              </a:rPr>
              <a:t>Impactos culturales y de desplazamiento</a:t>
            </a:r>
          </a:p>
          <a:p>
            <a:r>
              <a:rPr lang="es-419" sz="2000">
                <a:latin typeface="+mn-lt"/>
              </a:rPr>
              <a:t>Impactos biofísicos</a:t>
            </a:r>
          </a:p>
          <a:p>
            <a:r>
              <a:rPr lang="es-419" sz="2000">
                <a:latin typeface="+mn-lt"/>
              </a:rPr>
              <a:t>Impactos sobre la calidad del suelo, del agua y del aire </a:t>
            </a:r>
          </a:p>
          <a:p>
            <a:r>
              <a:rPr lang="es-419" sz="2000">
                <a:latin typeface="+mn-lt"/>
              </a:rPr>
              <a:t>Impactos del cambio climático y peligros naturales</a:t>
            </a:r>
          </a:p>
          <a:p>
            <a:endParaRPr lang="en-US" sz="2000" dirty="0"/>
          </a:p>
          <a:p>
            <a:endParaRPr lang="en-US" sz="2000" dirty="0"/>
          </a:p>
        </p:txBody>
      </p:sp>
      <p:grpSp>
        <p:nvGrpSpPr>
          <p:cNvPr id="41" name="Group 4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42" name="Rectangle 4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16D600E-415C-29FB-F84D-6A84E87DD7DB}"/>
              </a:ext>
            </a:extLst>
          </p:cNvPr>
          <p:cNvPicPr>
            <a:picLocks noChangeAspect="1"/>
          </p:cNvPicPr>
          <p:nvPr/>
        </p:nvPicPr>
        <p:blipFill>
          <a:blip r:embed="rId3"/>
          <a:stretch>
            <a:fillRect/>
          </a:stretch>
        </p:blipFill>
        <p:spPr>
          <a:xfrm>
            <a:off x="5873247" y="551377"/>
            <a:ext cx="4802020" cy="5245903"/>
          </a:xfrm>
          <a:prstGeom prst="rect">
            <a:avLst/>
          </a:prstGeom>
        </p:spPr>
      </p:pic>
    </p:spTree>
    <p:extLst>
      <p:ext uri="{BB962C8B-B14F-4D97-AF65-F5344CB8AC3E}">
        <p14:creationId xmlns:p14="http://schemas.microsoft.com/office/powerpoint/2010/main" val="13748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6DC3-4C21-9B64-D6A7-28DCA1435943}"/>
              </a:ext>
            </a:extLst>
          </p:cNvPr>
          <p:cNvSpPr>
            <a:spLocks noGrp="1"/>
          </p:cNvSpPr>
          <p:nvPr>
            <p:ph type="title"/>
          </p:nvPr>
        </p:nvSpPr>
        <p:spPr>
          <a:xfrm>
            <a:off x="838200" y="365127"/>
            <a:ext cx="10515600" cy="695047"/>
          </a:xfrm>
        </p:spPr>
        <p:txBody>
          <a:bodyPr>
            <a:normAutofit fontScale="90000"/>
          </a:bodyPr>
          <a:lstStyle/>
          <a:p>
            <a:r>
              <a:rPr lang="es-419" b="1"/>
              <a:t>Nivel 2: Perfil y clasificación de riesgos </a:t>
            </a:r>
          </a:p>
        </p:txBody>
      </p:sp>
      <p:sp>
        <p:nvSpPr>
          <p:cNvPr id="3" name="Content Placeholder 2">
            <a:extLst>
              <a:ext uri="{FF2B5EF4-FFF2-40B4-BE49-F238E27FC236}">
                <a16:creationId xmlns:a16="http://schemas.microsoft.com/office/drawing/2014/main" id="{EEFCC975-CF10-E3CD-5545-692C85F47FE5}"/>
              </a:ext>
            </a:extLst>
          </p:cNvPr>
          <p:cNvSpPr>
            <a:spLocks noGrp="1"/>
          </p:cNvSpPr>
          <p:nvPr>
            <p:ph idx="1"/>
          </p:nvPr>
        </p:nvSpPr>
        <p:spPr>
          <a:xfrm>
            <a:off x="838200" y="1179443"/>
            <a:ext cx="10515600" cy="4852782"/>
          </a:xfrm>
        </p:spPr>
        <p:txBody>
          <a:bodyPr>
            <a:normAutofit fontScale="62500" lnSpcReduction="20000"/>
          </a:bodyPr>
          <a:lstStyle/>
          <a:p>
            <a:r>
              <a:rPr lang="es-419" sz="4000" b="1" i="0" u="sng" baseline="0">
                <a:latin typeface="Franklin Gothic Book" panose="020B0503020102020204" pitchFamily="34" charset="0"/>
              </a:rPr>
              <a:t>Aquí es donde se elabora la declaración de riesgo</a:t>
            </a:r>
            <a:r>
              <a:rPr lang="es-419" sz="4000" i="0" u="sng" baseline="0">
                <a:latin typeface="Franklin Gothic Book" panose="020B0503020102020204" pitchFamily="34" charset="0"/>
              </a:rPr>
              <a:t> (con el equipo de diseño) </a:t>
            </a:r>
          </a:p>
          <a:p>
            <a:pPr marL="0" indent="0">
              <a:buNone/>
            </a:pPr>
            <a:endParaRPr lang="en-US" sz="4000" b="1" i="0" u="sng" baseline="0" dirty="0">
              <a:latin typeface="Franklin Gothic Book" panose="020B0503020102020204" pitchFamily="34" charset="0"/>
            </a:endParaRPr>
          </a:p>
          <a:p>
            <a:pPr algn="l"/>
            <a:r>
              <a:rPr lang="es-419" sz="4000" b="1" i="0" u="sng" baseline="0">
                <a:latin typeface="Franklin Gothic Book" panose="020B0503020102020204" pitchFamily="34" charset="0"/>
              </a:rPr>
              <a:t>Definiciones de clasificación de impacto</a:t>
            </a:r>
          </a:p>
          <a:p>
            <a:pPr algn="l"/>
            <a:r>
              <a:rPr lang="es-419" sz="2800" b="1" i="1" u="none" baseline="0">
                <a:latin typeface="Franklin Gothic Book" panose="020B0503020102020204" pitchFamily="34" charset="0"/>
              </a:rPr>
              <a:t>Alto: </a:t>
            </a:r>
            <a:r>
              <a:rPr lang="es-419" sz="2800" i="1" baseline="0">
                <a:latin typeface="Franklin Gothic Book" panose="020B0503020102020204" pitchFamily="34" charset="0"/>
              </a:rPr>
              <a:t>interrupción completa para la mayoría de las personas en la zona del programa</a:t>
            </a:r>
          </a:p>
          <a:p>
            <a:pPr algn="l"/>
            <a:r>
              <a:rPr lang="es-419" sz="2800" b="1" i="1" u="none" baseline="0">
                <a:latin typeface="Franklin Gothic Book" panose="020B0503020102020204" pitchFamily="34" charset="0"/>
              </a:rPr>
              <a:t>Medio: </a:t>
            </a:r>
            <a:r>
              <a:rPr lang="es-419" sz="2800" i="1" baseline="0">
                <a:latin typeface="Franklin Gothic Book" panose="020B0503020102020204" pitchFamily="34" charset="0"/>
              </a:rPr>
              <a:t>problemas significativos para aproximadamente el 50% de las personas en la zona del programa</a:t>
            </a:r>
          </a:p>
          <a:p>
            <a:pPr algn="l"/>
            <a:r>
              <a:rPr lang="es-419" sz="2800" b="1" i="1" u="none" baseline="0">
                <a:latin typeface="Franklin Gothic Book" panose="020B0503020102020204" pitchFamily="34" charset="0"/>
              </a:rPr>
              <a:t>Bajo: </a:t>
            </a:r>
            <a:r>
              <a:rPr lang="es-419" sz="2800" i="1" baseline="0">
                <a:latin typeface="Franklin Gothic Book" panose="020B0503020102020204" pitchFamily="34" charset="0"/>
              </a:rPr>
              <a:t>problemas de moderados a menores para el 25% o menos de las personas en la zona del programa</a:t>
            </a:r>
          </a:p>
          <a:p>
            <a:pPr algn="l"/>
            <a:endParaRPr lang="en-US" sz="2800" i="1" baseline="0" dirty="0">
              <a:latin typeface="Franklin Gothic Book" panose="020B0503020102020204" pitchFamily="34" charset="0"/>
            </a:endParaRPr>
          </a:p>
          <a:p>
            <a:pPr algn="l"/>
            <a:r>
              <a:rPr lang="es-419" sz="4000" b="1" i="0" u="sng" baseline="0">
                <a:latin typeface="Franklin Gothic Book" panose="020B0503020102020204" pitchFamily="34" charset="0"/>
              </a:rPr>
              <a:t>Definiciones de clasificación de probabilidad</a:t>
            </a:r>
          </a:p>
          <a:p>
            <a:pPr algn="l"/>
            <a:r>
              <a:rPr lang="es-419" sz="2800" b="1" i="1" baseline="0">
                <a:latin typeface="Franklin Gothic Book" panose="020B0503020102020204" pitchFamily="34" charset="0"/>
              </a:rPr>
              <a:t>Alta: </a:t>
            </a:r>
            <a:r>
              <a:rPr lang="es-419" sz="2800" i="1" baseline="0">
                <a:latin typeface="Franklin Gothic Book" panose="020B0503020102020204" pitchFamily="34" charset="0"/>
              </a:rPr>
              <a:t>75% o más probable que suceda</a:t>
            </a:r>
          </a:p>
          <a:p>
            <a:pPr algn="l"/>
            <a:r>
              <a:rPr lang="es-419" sz="2800" b="1" i="1" baseline="0">
                <a:latin typeface="Franklin Gothic Book" panose="020B0503020102020204" pitchFamily="34" charset="0"/>
              </a:rPr>
              <a:t>Media: </a:t>
            </a:r>
            <a:r>
              <a:rPr lang="es-419" sz="2800" i="1" baseline="0">
                <a:latin typeface="Franklin Gothic Book" panose="020B0503020102020204" pitchFamily="34" charset="0"/>
              </a:rPr>
              <a:t>26 - 74% de probabilidades que suceda</a:t>
            </a:r>
          </a:p>
          <a:p>
            <a:pPr algn="l"/>
            <a:r>
              <a:rPr lang="es-419" sz="2800" b="1" i="1" baseline="0">
                <a:latin typeface="Franklin Gothic Book" panose="020B0503020102020204" pitchFamily="34" charset="0"/>
              </a:rPr>
              <a:t>Baja: </a:t>
            </a:r>
            <a:r>
              <a:rPr lang="es-419" sz="2800" i="1" baseline="0">
                <a:latin typeface="Franklin Gothic Book" panose="020B0503020102020204" pitchFamily="34" charset="0"/>
              </a:rPr>
              <a:t>25% o menos probable que suceda</a:t>
            </a:r>
          </a:p>
          <a:p>
            <a:pPr marL="0" indent="0" algn="l">
              <a:buNone/>
            </a:pPr>
            <a:endParaRPr lang="en-US" i="1" dirty="0">
              <a:latin typeface="Franklin Gothic Book" panose="020B0503020102020204" pitchFamily="34" charset="0"/>
            </a:endParaRPr>
          </a:p>
          <a:p>
            <a:pPr marL="0" indent="0" algn="l">
              <a:buNone/>
            </a:pPr>
            <a:r>
              <a:rPr lang="es-419" sz="4000" b="1" u="sng">
                <a:latin typeface="Franklin Gothic Book" panose="020B0503020102020204" pitchFamily="34" charset="0"/>
              </a:rPr>
              <a:t>El Nivel 2 le dará una clasificación de riesgo </a:t>
            </a:r>
          </a:p>
        </p:txBody>
      </p:sp>
    </p:spTree>
    <p:extLst>
      <p:ext uri="{BB962C8B-B14F-4D97-AF65-F5344CB8AC3E}">
        <p14:creationId xmlns:p14="http://schemas.microsoft.com/office/powerpoint/2010/main" val="265206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EBF6996-5515-AC2E-82DD-5769BEB5DBA8}"/>
              </a:ext>
            </a:extLst>
          </p:cNvPr>
          <p:cNvGraphicFramePr>
            <a:graphicFrameLocks noGrp="1"/>
          </p:cNvGraphicFramePr>
          <p:nvPr>
            <p:ph idx="1"/>
            <p:extLst>
              <p:ext uri="{D42A27DB-BD31-4B8C-83A1-F6EECF244321}">
                <p14:modId xmlns:p14="http://schemas.microsoft.com/office/powerpoint/2010/main" val="111590097"/>
              </p:ext>
            </p:extLst>
          </p:nvPr>
        </p:nvGraphicFramePr>
        <p:xfrm>
          <a:off x="643466" y="629806"/>
          <a:ext cx="10905068" cy="5860289"/>
        </p:xfrm>
        <a:graphic>
          <a:graphicData uri="http://schemas.openxmlformats.org/drawingml/2006/table">
            <a:tbl>
              <a:tblPr firstRow="1" bandRow="1">
                <a:tableStyleId>{5C22544A-7EE6-4342-B048-85BDC9FD1C3A}</a:tableStyleId>
              </a:tblPr>
              <a:tblGrid>
                <a:gridCol w="1206538">
                  <a:extLst>
                    <a:ext uri="{9D8B030D-6E8A-4147-A177-3AD203B41FA5}">
                      <a16:colId xmlns:a16="http://schemas.microsoft.com/office/drawing/2014/main" val="4088043775"/>
                    </a:ext>
                  </a:extLst>
                </a:gridCol>
                <a:gridCol w="2350591">
                  <a:extLst>
                    <a:ext uri="{9D8B030D-6E8A-4147-A177-3AD203B41FA5}">
                      <a16:colId xmlns:a16="http://schemas.microsoft.com/office/drawing/2014/main" val="2258507637"/>
                    </a:ext>
                  </a:extLst>
                </a:gridCol>
                <a:gridCol w="4105625">
                  <a:extLst>
                    <a:ext uri="{9D8B030D-6E8A-4147-A177-3AD203B41FA5}">
                      <a16:colId xmlns:a16="http://schemas.microsoft.com/office/drawing/2014/main" val="2232939560"/>
                    </a:ext>
                  </a:extLst>
                </a:gridCol>
                <a:gridCol w="3242314">
                  <a:extLst>
                    <a:ext uri="{9D8B030D-6E8A-4147-A177-3AD203B41FA5}">
                      <a16:colId xmlns:a16="http://schemas.microsoft.com/office/drawing/2014/main" val="1942132853"/>
                    </a:ext>
                  </a:extLst>
                </a:gridCol>
              </a:tblGrid>
              <a:tr h="449497">
                <a:tc>
                  <a:txBody>
                    <a:bodyPr/>
                    <a:lstStyle/>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Número de la celda de Excel</a:t>
                      </a:r>
                    </a:p>
                  </a:txBody>
                  <a:tcPr marL="59714" marR="59714" marT="0" marB="0" anchor="ctr"/>
                </a:tc>
                <a:tc>
                  <a:txBody>
                    <a:bodyPr/>
                    <a:lstStyle/>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Enunciado de la lista de verificación </a:t>
                      </a:r>
                    </a:p>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Nivel 1</a:t>
                      </a:r>
                    </a:p>
                  </a:txBody>
                  <a:tcPr marL="59714" marR="59714" marT="0" marB="0" anchor="ctr"/>
                </a:tc>
                <a:tc>
                  <a:txBody>
                    <a:bodyPr/>
                    <a:lstStyle/>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Explicación resumida</a:t>
                      </a:r>
                    </a:p>
                  </a:txBody>
                  <a:tcPr marL="59714" marR="59714" marT="0" marB="0" anchor="ctr"/>
                </a:tc>
                <a:tc>
                  <a:txBody>
                    <a:bodyPr/>
                    <a:lstStyle/>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Ejemplo de declaraciones de riesgos</a:t>
                      </a:r>
                    </a:p>
                    <a:p>
                      <a:pPr marL="0" marR="0" algn="ctr">
                        <a:lnSpc>
                          <a:spcPct val="100000"/>
                        </a:lnSpc>
                        <a:spcBef>
                          <a:spcPts val="0"/>
                        </a:spcBef>
                        <a:spcAft>
                          <a:spcPts val="0"/>
                        </a:spcAft>
                      </a:pPr>
                      <a:r>
                        <a:rPr lang="es-419" sz="1400">
                          <a:solidFill>
                            <a:schemeClr val="tx1"/>
                          </a:solidFill>
                          <a:latin typeface="+mn-lt"/>
                          <a:ea typeface="Times New Roman" panose="02020603050405020304" pitchFamily="18" charset="0"/>
                          <a:cs typeface="Calibri" panose="020F0502020204030204" pitchFamily="34" charset="0"/>
                        </a:rPr>
                        <a:t>Nivel 2</a:t>
                      </a:r>
                    </a:p>
                  </a:txBody>
                  <a:tcPr marL="59714" marR="59714" marT="0" marB="0" anchor="ctr"/>
                </a:tc>
                <a:extLst>
                  <a:ext uri="{0D108BD9-81ED-4DB2-BD59-A6C34878D82A}">
                    <a16:rowId xmlns:a16="http://schemas.microsoft.com/office/drawing/2014/main" val="773808708"/>
                  </a:ext>
                </a:extLst>
              </a:tr>
              <a:tr h="1569788">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A8</a:t>
                      </a:r>
                    </a:p>
                  </a:txBody>
                  <a:tcPr marL="59714" marR="59714" marT="0" marB="0" anchor="ctr"/>
                </a:tc>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Es probable que las actividades del programa afecten negativamente a los usuarios de aguas abajo de los recursos, especialmente las aguas superficiales y subterráneas.</a:t>
                      </a:r>
                    </a:p>
                  </a:txBody>
                  <a:tcPr marL="59714" marR="59714" marT="0" marB="0" anchor="ctr"/>
                </a:tc>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Las actividades del programa que requieran un uso significativo de un recurso pueden afectar a los usuarios de la fuente "aguas abajo". Por ejemplo, un proyecto agrícola intensivo extrae aguas subterráneas a un ritmo elevado y puede reducir la disponibilidad de agua para otros usuarios de la cuenca</a:t>
                      </a:r>
                    </a:p>
                  </a:txBody>
                  <a:tcPr marL="59714" marR="59714"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es-419" sz="1400">
                          <a:latin typeface="+mn-lt"/>
                          <a:ea typeface="Times New Roman" panose="02020603050405020304" pitchFamily="18" charset="0"/>
                          <a:cs typeface="Calibri" panose="020F0502020204030204" pitchFamily="34" charset="0"/>
                        </a:rPr>
                        <a:t>El uso excesivo y no regulado del agua para el riego extrae aguas subterráneas a un ritmo elevado, lo que deja a otros agricultores aguas abajo incapaces de regar sus cultivos (este es un riesgo importante que hay que tener en cuenta en los proyectos que promueven la producción de cultivos comerciales) </a:t>
                      </a:r>
                    </a:p>
                  </a:txBody>
                  <a:tcPr marL="59714" marR="59714" marT="0" marB="0" anchor="ctr"/>
                </a:tc>
                <a:extLst>
                  <a:ext uri="{0D108BD9-81ED-4DB2-BD59-A6C34878D82A}">
                    <a16:rowId xmlns:a16="http://schemas.microsoft.com/office/drawing/2014/main" val="3028100470"/>
                  </a:ext>
                </a:extLst>
              </a:tr>
              <a:tr h="1126822">
                <a:tc>
                  <a:txBody>
                    <a:bodyPr/>
                    <a:lstStyle/>
                    <a:p>
                      <a:r>
                        <a:rPr lang="es-419" sz="1400">
                          <a:latin typeface="+mn-lt"/>
                        </a:rPr>
                        <a:t>A24</a:t>
                      </a:r>
                    </a:p>
                  </a:txBody>
                  <a:tcPr marL="79618" marR="79618" marT="39809" marB="39809" anchor="ctr"/>
                </a:tc>
                <a:tc>
                  <a:txBody>
                    <a:bodyPr/>
                    <a:lstStyle/>
                    <a:p>
                      <a:pPr marL="0" marR="0">
                        <a:lnSpc>
                          <a:spcPct val="107000"/>
                        </a:lnSpc>
                        <a:spcBef>
                          <a:spcPts val="0"/>
                        </a:spcBef>
                        <a:spcAft>
                          <a:spcPts val="800"/>
                        </a:spcAft>
                      </a:pPr>
                      <a:r>
                        <a:rPr lang="es-419" sz="1400">
                          <a:latin typeface="+mn-lt"/>
                          <a:ea typeface="Calibri" panose="020F0502020204030204" pitchFamily="34" charset="0"/>
                          <a:cs typeface="Arial" panose="020B0604020202020204" pitchFamily="34" charset="0"/>
                        </a:rPr>
                        <a:t>Es probable que las actividades del programa construyan estructuras propuestas dentro de los 50 metros de una costa (por ejemplo, lago, río o mar).</a:t>
                      </a:r>
                    </a:p>
                  </a:txBody>
                  <a:tcPr marL="60888" marR="60888" marT="0" marB="0" anchor="ctr"/>
                </a:tc>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Es fundamental asegurarse de que se dé la distancia adecuada en relación con las obras de construcción. Cincuenta metros es un estándar común, sin embargo las regulaciones locales pueden tener mejor información dadas las condiciones sobre el terreno</a:t>
                      </a:r>
                    </a:p>
                  </a:txBody>
                  <a:tcPr marL="60888" marR="60888"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es-419" sz="1400">
                          <a:latin typeface="+mn-lt"/>
                          <a:ea typeface="Times New Roman" panose="02020603050405020304" pitchFamily="18" charset="0"/>
                          <a:cs typeface="Calibri" panose="020F0502020204030204" pitchFamily="34" charset="0"/>
                        </a:rPr>
                        <a:t>La construcción de refugios, junto con la colocación de canales de riego, tendrá lugar en una zona que experimenta mareas estacionales y podría crear riesgo de inundación </a:t>
                      </a:r>
                    </a:p>
                  </a:txBody>
                  <a:tcPr marL="60888" marR="60888" marT="0" marB="0" anchor="ctr"/>
                </a:tc>
                <a:extLst>
                  <a:ext uri="{0D108BD9-81ED-4DB2-BD59-A6C34878D82A}">
                    <a16:rowId xmlns:a16="http://schemas.microsoft.com/office/drawing/2014/main" val="2721367585"/>
                  </a:ext>
                </a:extLst>
              </a:tr>
              <a:tr h="1791271">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A38</a:t>
                      </a:r>
                    </a:p>
                  </a:txBody>
                  <a:tcPr marL="60888" marR="60888" marT="0" marB="0" anchor="ctr"/>
                </a:tc>
                <a:tc>
                  <a:txBody>
                    <a:bodyPr/>
                    <a:lstStyle/>
                    <a:p>
                      <a:pPr marL="0" marR="0">
                        <a:lnSpc>
                          <a:spcPct val="107000"/>
                        </a:lnSpc>
                        <a:spcBef>
                          <a:spcPts val="0"/>
                        </a:spcBef>
                        <a:spcAft>
                          <a:spcPts val="800"/>
                        </a:spcAft>
                      </a:pPr>
                      <a:r>
                        <a:rPr lang="es-419" sz="1400">
                          <a:latin typeface="+mn-lt"/>
                          <a:ea typeface="Calibri" panose="020F0502020204030204" pitchFamily="34" charset="0"/>
                          <a:cs typeface="Arial" panose="020B0604020202020204" pitchFamily="34" charset="0"/>
                        </a:rPr>
                        <a:t>Es probable que las actividades del programa o las operaciones relacionadas tengan consecuencias negativas adicionales en el ambiente natural y aumenten las emisiones de GEI, contribuyendo al cambio climático (a largo plazo).</a:t>
                      </a:r>
                    </a:p>
                  </a:txBody>
                  <a:tcPr marL="60888" marR="60888" marT="0" marB="0" anchor="ctr"/>
                </a:tc>
                <a:tc>
                  <a:txBody>
                    <a:bodyPr/>
                    <a:lstStyle/>
                    <a:p>
                      <a:pPr marL="0" marR="0">
                        <a:lnSpc>
                          <a:spcPct val="107000"/>
                        </a:lnSpc>
                        <a:spcBef>
                          <a:spcPts val="0"/>
                        </a:spcBef>
                        <a:spcAft>
                          <a:spcPts val="0"/>
                        </a:spcAft>
                      </a:pPr>
                      <a:r>
                        <a:rPr lang="es-419" sz="1400">
                          <a:latin typeface="+mn-lt"/>
                          <a:ea typeface="Times New Roman" panose="02020603050405020304" pitchFamily="18" charset="0"/>
                          <a:cs typeface="Calibri" panose="020F0502020204030204" pitchFamily="34" charset="0"/>
                        </a:rPr>
                        <a:t>Todo lo que hacemos tiene una huella de carbono. Por supuesto, parte de ella es insignificante, pero debemos tenerla en cuenta sobre todo en lo que respecta al impacto de nuestras operaciones, ya sea directa o indirectamente, a través de la liberación de gases de efecto invernadero (dióxido de carbono, metano, óxido nitroso, hidrofluorocarbonos, perfluorocarbonos y hexafluoruro de azufre).</a:t>
                      </a:r>
                    </a:p>
                  </a:txBody>
                  <a:tcPr marL="60888" marR="60888" marT="0" marB="0" anchor="ctr"/>
                </a:tc>
                <a:tc>
                  <a:txBody>
                    <a:bodyPr/>
                    <a:lstStyle/>
                    <a:p>
                      <a:pPr marL="0" marR="0" lvl="0" indent="0">
                        <a:lnSpc>
                          <a:spcPct val="107000"/>
                        </a:lnSpc>
                        <a:spcBef>
                          <a:spcPts val="0"/>
                        </a:spcBef>
                        <a:spcAft>
                          <a:spcPts val="800"/>
                        </a:spcAft>
                        <a:buFont typeface="Franklin Gothic Book" panose="020B0503020102020204" pitchFamily="34" charset="0"/>
                        <a:buNone/>
                      </a:pPr>
                      <a:r>
                        <a:rPr lang="es-419" sz="1400" dirty="0">
                          <a:latin typeface="+mn-lt"/>
                          <a:ea typeface="Times New Roman" panose="02020603050405020304" pitchFamily="18" charset="0"/>
                          <a:cs typeface="Calibri" panose="020F0502020204030204" pitchFamily="34" charset="0"/>
                        </a:rPr>
                        <a:t>Los generadores diésel utilizados como fuente de energía en los campos de refugiados provocarán un aumento de las emisiones de gases de efecto invernadero, además de costos elevados</a:t>
                      </a:r>
                    </a:p>
                  </a:txBody>
                  <a:tcPr marL="60888" marR="60888" marT="0" marB="0" anchor="ctr"/>
                </a:tc>
                <a:extLst>
                  <a:ext uri="{0D108BD9-81ED-4DB2-BD59-A6C34878D82A}">
                    <a16:rowId xmlns:a16="http://schemas.microsoft.com/office/drawing/2014/main" val="3582865480"/>
                  </a:ext>
                </a:extLst>
              </a:tr>
            </a:tbl>
          </a:graphicData>
        </a:graphic>
      </p:graphicFrame>
    </p:spTree>
    <p:extLst>
      <p:ext uri="{BB962C8B-B14F-4D97-AF65-F5344CB8AC3E}">
        <p14:creationId xmlns:p14="http://schemas.microsoft.com/office/powerpoint/2010/main" val="42828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963-6277-5207-9ACB-2E4F3DD802AE}"/>
              </a:ext>
            </a:extLst>
          </p:cNvPr>
          <p:cNvSpPr>
            <a:spLocks noGrp="1"/>
          </p:cNvSpPr>
          <p:nvPr>
            <p:ph type="title"/>
          </p:nvPr>
        </p:nvSpPr>
        <p:spPr>
          <a:xfrm>
            <a:off x="292100" y="365128"/>
            <a:ext cx="11061700" cy="500990"/>
          </a:xfrm>
        </p:spPr>
        <p:txBody>
          <a:bodyPr>
            <a:normAutofit fontScale="90000"/>
          </a:bodyPr>
          <a:lstStyle/>
          <a:p>
            <a:r>
              <a:rPr lang="es-419" sz="4400" b="1">
                <a:latin typeface="+mn-lt"/>
                <a:ea typeface="Calibri" panose="020F0502020204030204" pitchFamily="34" charset="0"/>
                <a:cs typeface="Times New Roman" panose="02020603050405020304" pitchFamily="18" charset="0"/>
              </a:rPr>
              <a:t>Registro de riesgos y mitigación (Nivel 3)</a:t>
            </a:r>
          </a:p>
        </p:txBody>
      </p:sp>
      <p:sp>
        <p:nvSpPr>
          <p:cNvPr id="7" name="Content Placeholder 6">
            <a:extLst>
              <a:ext uri="{FF2B5EF4-FFF2-40B4-BE49-F238E27FC236}">
                <a16:creationId xmlns:a16="http://schemas.microsoft.com/office/drawing/2014/main" id="{0C7E6072-7044-6CC9-368B-1E21A23B4BB4}"/>
              </a:ext>
            </a:extLst>
          </p:cNvPr>
          <p:cNvSpPr>
            <a:spLocks noGrp="1"/>
          </p:cNvSpPr>
          <p:nvPr>
            <p:ph idx="1"/>
          </p:nvPr>
        </p:nvSpPr>
        <p:spPr>
          <a:xfrm>
            <a:off x="292101" y="1117600"/>
            <a:ext cx="11568246" cy="5740400"/>
          </a:xfrm>
        </p:spPr>
        <p:txBody>
          <a:bodyPr>
            <a:normAutofit/>
          </a:bodyPr>
          <a:lstStyle/>
          <a:p>
            <a:pPr marL="0" indent="0">
              <a:buNone/>
            </a:pPr>
            <a:r>
              <a:rPr lang="es-419" b="1" dirty="0">
                <a:latin typeface="+mn-lt"/>
              </a:rPr>
              <a:t>Tabla de mitigación de riesgos (producto final) que se incorporará al diseño final / actividades / plan de trabajo</a:t>
            </a:r>
          </a:p>
          <a:p>
            <a:pPr marL="0" indent="0">
              <a:buNone/>
            </a:pPr>
            <a:endParaRPr lang="en-US" b="1" dirty="0">
              <a:latin typeface="+mn-lt"/>
            </a:endParaRPr>
          </a:p>
          <a:p>
            <a:pPr marL="0" indent="0">
              <a:buNone/>
            </a:pPr>
            <a:r>
              <a:rPr lang="es-419" b="1" dirty="0">
                <a:latin typeface="+mn-lt"/>
              </a:rPr>
              <a:t>					    </a:t>
            </a:r>
            <a:r>
              <a:rPr lang="es-ES" sz="2000" b="1" dirty="0">
                <a:latin typeface="+mn-lt"/>
              </a:rPr>
              <a:t>Migra automáticamente desde el nivel 2</a:t>
            </a:r>
            <a:endParaRPr lang="en-US" sz="2000" dirty="0"/>
          </a:p>
          <a:p>
            <a:pPr marL="0" indent="0">
              <a:buNone/>
            </a:pPr>
            <a:r>
              <a:rPr lang="es-419" dirty="0"/>
              <a:t>  </a:t>
            </a:r>
          </a:p>
        </p:txBody>
      </p:sp>
      <p:sp>
        <p:nvSpPr>
          <p:cNvPr id="3" name="TextBox 2">
            <a:extLst>
              <a:ext uri="{FF2B5EF4-FFF2-40B4-BE49-F238E27FC236}">
                <a16:creationId xmlns:a16="http://schemas.microsoft.com/office/drawing/2014/main" id="{E3DE02C2-C10C-C31A-F451-1A648936E919}"/>
              </a:ext>
            </a:extLst>
          </p:cNvPr>
          <p:cNvSpPr txBox="1"/>
          <p:nvPr/>
        </p:nvSpPr>
        <p:spPr>
          <a:xfrm>
            <a:off x="6393875" y="3429000"/>
            <a:ext cx="2574753" cy="646331"/>
          </a:xfrm>
          <a:prstGeom prst="rect">
            <a:avLst/>
          </a:prstGeom>
          <a:noFill/>
        </p:spPr>
        <p:txBody>
          <a:bodyPr wrap="square" rtlCol="0">
            <a:spAutoFit/>
          </a:bodyPr>
          <a:lstStyle/>
          <a:p>
            <a:r>
              <a:rPr lang="es-419" b="1" dirty="0">
                <a:solidFill>
                  <a:srgbClr val="FF0000"/>
                </a:solidFill>
              </a:rPr>
              <a:t>¡¡¡¡¡Priorice lo que es rojo y amarillo!!!!!</a:t>
            </a:r>
          </a:p>
        </p:txBody>
      </p:sp>
      <p:sp>
        <p:nvSpPr>
          <p:cNvPr id="4" name="TextBox 3">
            <a:extLst>
              <a:ext uri="{FF2B5EF4-FFF2-40B4-BE49-F238E27FC236}">
                <a16:creationId xmlns:a16="http://schemas.microsoft.com/office/drawing/2014/main" id="{42A0230C-EED4-81FA-CF41-7FDDE88A394E}"/>
              </a:ext>
            </a:extLst>
          </p:cNvPr>
          <p:cNvSpPr txBox="1"/>
          <p:nvPr/>
        </p:nvSpPr>
        <p:spPr>
          <a:xfrm>
            <a:off x="173664" y="5706196"/>
            <a:ext cx="11568246" cy="830997"/>
          </a:xfrm>
          <a:prstGeom prst="rect">
            <a:avLst/>
          </a:prstGeom>
          <a:noFill/>
        </p:spPr>
        <p:txBody>
          <a:bodyPr wrap="square" rtlCol="0">
            <a:spAutoFit/>
          </a:bodyPr>
          <a:lstStyle/>
          <a:p>
            <a:pPr algn="ctr"/>
            <a:r>
              <a:rPr lang="es-419" sz="2400" b="1" dirty="0">
                <a:solidFill>
                  <a:srgbClr val="FF0000"/>
                </a:solidFill>
              </a:rPr>
              <a:t>Integre los resultados / medidas de mitigación identificados en el Nivel 3 en los planes/ MEAL/presupuesto del proyecto.</a:t>
            </a:r>
          </a:p>
        </p:txBody>
      </p:sp>
      <p:pic>
        <p:nvPicPr>
          <p:cNvPr id="9" name="Picture 8">
            <a:extLst>
              <a:ext uri="{FF2B5EF4-FFF2-40B4-BE49-F238E27FC236}">
                <a16:creationId xmlns:a16="http://schemas.microsoft.com/office/drawing/2014/main" id="{D03C6076-73F5-D6FF-FE61-FB2F2C7A8774}"/>
              </a:ext>
            </a:extLst>
          </p:cNvPr>
          <p:cNvPicPr>
            <a:picLocks noChangeAspect="1"/>
          </p:cNvPicPr>
          <p:nvPr/>
        </p:nvPicPr>
        <p:blipFill>
          <a:blip r:embed="rId3"/>
          <a:stretch>
            <a:fillRect/>
          </a:stretch>
        </p:blipFill>
        <p:spPr>
          <a:xfrm>
            <a:off x="721259" y="2424309"/>
            <a:ext cx="2831944" cy="465248"/>
          </a:xfrm>
          <a:prstGeom prst="rect">
            <a:avLst/>
          </a:prstGeom>
        </p:spPr>
      </p:pic>
      <p:pic>
        <p:nvPicPr>
          <p:cNvPr id="15" name="Picture 14">
            <a:extLst>
              <a:ext uri="{FF2B5EF4-FFF2-40B4-BE49-F238E27FC236}">
                <a16:creationId xmlns:a16="http://schemas.microsoft.com/office/drawing/2014/main" id="{A6AEA43E-D54A-93C2-5F14-BCB4D3469218}"/>
              </a:ext>
            </a:extLst>
          </p:cNvPr>
          <p:cNvPicPr>
            <a:picLocks noChangeAspect="1"/>
          </p:cNvPicPr>
          <p:nvPr/>
        </p:nvPicPr>
        <p:blipFill>
          <a:blip r:embed="rId4"/>
          <a:stretch>
            <a:fillRect/>
          </a:stretch>
        </p:blipFill>
        <p:spPr>
          <a:xfrm>
            <a:off x="3612421" y="2313541"/>
            <a:ext cx="1481287" cy="643073"/>
          </a:xfrm>
          <a:prstGeom prst="rect">
            <a:avLst/>
          </a:prstGeom>
        </p:spPr>
      </p:pic>
      <p:pic>
        <p:nvPicPr>
          <p:cNvPr id="18" name="Picture 17">
            <a:extLst>
              <a:ext uri="{FF2B5EF4-FFF2-40B4-BE49-F238E27FC236}">
                <a16:creationId xmlns:a16="http://schemas.microsoft.com/office/drawing/2014/main" id="{48FA160F-0905-FBAC-7B16-A439C86A2313}"/>
              </a:ext>
            </a:extLst>
          </p:cNvPr>
          <p:cNvPicPr>
            <a:picLocks noChangeAspect="1"/>
          </p:cNvPicPr>
          <p:nvPr/>
        </p:nvPicPr>
        <p:blipFill>
          <a:blip r:embed="rId5"/>
          <a:stretch>
            <a:fillRect/>
          </a:stretch>
        </p:blipFill>
        <p:spPr>
          <a:xfrm>
            <a:off x="1258730" y="3357437"/>
            <a:ext cx="5016708" cy="973968"/>
          </a:xfrm>
          <a:prstGeom prst="rect">
            <a:avLst/>
          </a:prstGeom>
        </p:spPr>
      </p:pic>
      <p:pic>
        <p:nvPicPr>
          <p:cNvPr id="21" name="Picture 20">
            <a:extLst>
              <a:ext uri="{FF2B5EF4-FFF2-40B4-BE49-F238E27FC236}">
                <a16:creationId xmlns:a16="http://schemas.microsoft.com/office/drawing/2014/main" id="{954B8FE6-B2CA-034D-7F0C-ED750E201F2C}"/>
              </a:ext>
            </a:extLst>
          </p:cNvPr>
          <p:cNvPicPr>
            <a:picLocks noChangeAspect="1"/>
          </p:cNvPicPr>
          <p:nvPr/>
        </p:nvPicPr>
        <p:blipFill>
          <a:blip r:embed="rId6"/>
          <a:stretch>
            <a:fillRect/>
          </a:stretch>
        </p:blipFill>
        <p:spPr>
          <a:xfrm>
            <a:off x="3930835" y="4491018"/>
            <a:ext cx="5486248" cy="1164839"/>
          </a:xfrm>
          <a:prstGeom prst="rect">
            <a:avLst/>
          </a:prstGeom>
        </p:spPr>
      </p:pic>
    </p:spTree>
    <p:extLst>
      <p:ext uri="{BB962C8B-B14F-4D97-AF65-F5344CB8AC3E}">
        <p14:creationId xmlns:p14="http://schemas.microsoft.com/office/powerpoint/2010/main" val="30568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s-419" sz="5000" b="1">
                <a:latin typeface="+mn-lt"/>
                <a:ea typeface="Calibri" panose="020F0502020204030204" pitchFamily="34" charset="0"/>
                <a:cs typeface="Times New Roman" panose="02020603050405020304" pitchFamily="18" charset="0"/>
              </a:rPr>
              <a:t>Orientación del sector  </a:t>
            </a: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291548" y="2736202"/>
            <a:ext cx="3830315" cy="4247668"/>
          </a:xfrm>
        </p:spPr>
        <p:txBody>
          <a:bodyPr anchor="t">
            <a:normAutofit fontScale="92500" lnSpcReduction="10000"/>
          </a:bodyPr>
          <a:lstStyle/>
          <a:p>
            <a:pPr marL="0" indent="0">
              <a:buNone/>
            </a:pPr>
            <a:r>
              <a:rPr lang="es-419" sz="2000" dirty="0">
                <a:ea typeface="Malgun Gothic Semilight" panose="020B0502040204020203" pitchFamily="34" charset="-128"/>
                <a:cs typeface="Malgun Gothic Semilight" panose="020B0502040204020203" pitchFamily="34" charset="-128"/>
              </a:rPr>
              <a:t>Orientación sobre la incorporación de la gestión ambiental en sectores temáticos específicos, que incluyen:</a:t>
            </a:r>
          </a:p>
          <a:p>
            <a:pPr lvl="1"/>
            <a:r>
              <a:rPr lang="es-419" sz="2000" dirty="0">
                <a:ea typeface="Malgun Gothic Semilight" panose="020B0502040204020203" pitchFamily="34" charset="-128"/>
                <a:cs typeface="Malgun Gothic Semilight" panose="020B0502040204020203" pitchFamily="34" charset="-128"/>
              </a:rPr>
              <a:t>ECO-RRD</a:t>
            </a:r>
          </a:p>
          <a:p>
            <a:pPr lvl="1"/>
            <a:r>
              <a:rPr lang="es-419" sz="2000" dirty="0">
                <a:ea typeface="Malgun Gothic Semilight" panose="020B0502040204020203" pitchFamily="34" charset="-128"/>
                <a:cs typeface="Malgun Gothic Semilight" panose="020B0502040204020203" pitchFamily="34" charset="-128"/>
              </a:rPr>
              <a:t>Medios de vida/Seguridad alimentaria (ACC)</a:t>
            </a:r>
          </a:p>
          <a:p>
            <a:pPr lvl="1"/>
            <a:r>
              <a:rPr lang="es-419" sz="2000" dirty="0">
                <a:ea typeface="Malgun Gothic Semilight" panose="020B0502040204020203" pitchFamily="34" charset="-128"/>
                <a:cs typeface="Malgun Gothic Semilight" panose="020B0502040204020203" pitchFamily="34" charset="-128"/>
              </a:rPr>
              <a:t>Refugio y asentamientos</a:t>
            </a:r>
          </a:p>
          <a:p>
            <a:pPr lvl="1"/>
            <a:r>
              <a:rPr lang="es-419" sz="2000" dirty="0">
                <a:ea typeface="Malgun Gothic Semilight" panose="020B0502040204020203" pitchFamily="34" charset="-128"/>
                <a:cs typeface="Malgun Gothic Semilight" panose="020B0502040204020203" pitchFamily="34" charset="-128"/>
              </a:rPr>
              <a:t>Agua, saneamiento e higiene</a:t>
            </a:r>
          </a:p>
          <a:p>
            <a:pPr lvl="1"/>
            <a:r>
              <a:rPr lang="es-419" sz="2000" dirty="0">
                <a:ea typeface="Malgun Gothic Semilight" panose="020B0502040204020203" pitchFamily="34" charset="-128"/>
                <a:cs typeface="Malgun Gothic Semilight" panose="020B0502040204020203" pitchFamily="34" charset="-128"/>
              </a:rPr>
              <a:t>Mercados y PTM</a:t>
            </a:r>
          </a:p>
          <a:p>
            <a:pPr lvl="1"/>
            <a:r>
              <a:rPr lang="es-419" sz="2000" dirty="0">
                <a:ea typeface="Malgun Gothic Semilight" panose="020B0502040204020203" pitchFamily="34" charset="-128"/>
                <a:cs typeface="Malgun Gothic Semilight" panose="020B0502040204020203" pitchFamily="34" charset="-128"/>
              </a:rPr>
              <a:t>Operaciones </a:t>
            </a:r>
          </a:p>
          <a:p>
            <a:pPr lvl="1"/>
            <a:r>
              <a:rPr lang="es-419" sz="2000" dirty="0">
                <a:ea typeface="Malgun Gothic Semilight" panose="020B0502040204020203" pitchFamily="34" charset="-128"/>
                <a:cs typeface="Malgun Gothic Semilight" panose="020B0502040204020203" pitchFamily="34" charset="-128"/>
              </a:rPr>
              <a:t>Programación segura y digna </a:t>
            </a:r>
          </a:p>
          <a:p>
            <a:pPr lvl="1"/>
            <a:endParaRPr lang="en-US" sz="2000" dirty="0">
              <a:ea typeface="Malgun Gothic Semilight" panose="020B0502040204020203" pitchFamily="34" charset="-128"/>
              <a:cs typeface="Malgun Gothic Semilight" panose="020B0502040204020203" pitchFamily="34" charset="-128"/>
            </a:endParaRPr>
          </a:p>
          <a:p>
            <a:pPr marL="457200" lvl="1" indent="0">
              <a:buNone/>
            </a:pPr>
            <a:endParaRPr lang="en-US" sz="1500" dirty="0">
              <a:latin typeface="Avenir Next LT Pro" panose="020B0504020202020204" pitchFamily="34" charset="0"/>
              <a:ea typeface="Malgun Gothic Semilight" panose="020B0502040204020203" pitchFamily="34" charset="-128"/>
              <a:cs typeface="Malgun Gothic Semilight" panose="020B0502040204020203" pitchFamily="34" charset="-128"/>
            </a:endParaRPr>
          </a:p>
          <a:p>
            <a:pPr marL="0" indent="0">
              <a:buNone/>
            </a:pPr>
            <a:endParaRPr lang="en-US" sz="1500" dirty="0">
              <a:ea typeface="Malgun Gothic Semilight" panose="020B0502040204020203" pitchFamily="34" charset="-128"/>
              <a:cs typeface="Malgun Gothic Semilight" panose="020B0502040204020203" pitchFamily="34" charset="-128"/>
            </a:endParaRPr>
          </a:p>
          <a:p>
            <a:endParaRPr lang="en-US" sz="1500" dirty="0">
              <a:ea typeface="Malgun Gothic Semilight" panose="020B0502040204020203" pitchFamily="34" charset="-128"/>
              <a:cs typeface="Malgun Gothic Semilight" panose="020B0502040204020203" pitchFamily="34" charset="-128"/>
            </a:endParaRPr>
          </a:p>
          <a:p>
            <a:pPr marL="0" indent="0">
              <a:buNone/>
            </a:pPr>
            <a:endParaRPr lang="en-US" sz="1500" dirty="0">
              <a:ea typeface="Malgun Gothic Semilight" panose="020B0502040204020203" pitchFamily="34" charset="-128"/>
              <a:cs typeface="Malgun Gothic Semilight" panose="020B0502040204020203" pitchFamily="34" charset="-128"/>
            </a:endParaRPr>
          </a:p>
          <a:p>
            <a:pPr marL="0" lvl="0" indent="0">
              <a:buNone/>
            </a:pPr>
            <a:endParaRPr lang="en-US" sz="1500"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DC23095-EC1B-13CA-B446-265A610FF54B}"/>
                  </a:ext>
                </a:extLst>
              </p14:cNvPr>
              <p14:cNvContentPartPr/>
              <p14:nvPr/>
            </p14:nvContentPartPr>
            <p14:xfrm>
              <a:off x="-63420" y="4202920"/>
              <a:ext cx="360" cy="360"/>
            </p14:xfrm>
          </p:contentPart>
        </mc:Choice>
        <mc:Fallback xmlns="">
          <p:pic>
            <p:nvPicPr>
              <p:cNvPr id="8" name="Ink 7">
                <a:extLst>
                  <a:ext uri="{FF2B5EF4-FFF2-40B4-BE49-F238E27FC236}">
                    <a16:creationId xmlns:a16="http://schemas.microsoft.com/office/drawing/2014/main" id="{1DC23095-EC1B-13CA-B446-265A610FF54B}"/>
                  </a:ext>
                </a:extLst>
              </p:cNvPr>
              <p:cNvPicPr/>
              <p:nvPr/>
            </p:nvPicPr>
            <p:blipFill>
              <a:blip r:embed="rId5"/>
              <a:stretch>
                <a:fillRect/>
              </a:stretch>
            </p:blipFill>
            <p:spPr>
              <a:xfrm>
                <a:off x="-126420" y="4139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681356E-B51E-19F8-FF6B-D5C331054B47}"/>
                  </a:ext>
                </a:extLst>
              </p14:cNvPr>
              <p14:cNvContentPartPr/>
              <p14:nvPr/>
            </p14:nvContentPartPr>
            <p14:xfrm>
              <a:off x="-1029300" y="4596760"/>
              <a:ext cx="360" cy="360"/>
            </p14:xfrm>
          </p:contentPart>
        </mc:Choice>
        <mc:Fallback xmlns="">
          <p:pic>
            <p:nvPicPr>
              <p:cNvPr id="9" name="Ink 8">
                <a:extLst>
                  <a:ext uri="{FF2B5EF4-FFF2-40B4-BE49-F238E27FC236}">
                    <a16:creationId xmlns:a16="http://schemas.microsoft.com/office/drawing/2014/main" id="{2681356E-B51E-19F8-FF6B-D5C331054B47}"/>
                  </a:ext>
                </a:extLst>
              </p:cNvPr>
              <p:cNvPicPr/>
              <p:nvPr/>
            </p:nvPicPr>
            <p:blipFill>
              <a:blip r:embed="rId7"/>
              <a:stretch>
                <a:fillRect/>
              </a:stretch>
            </p:blipFill>
            <p:spPr>
              <a:xfrm>
                <a:off x="-1033620" y="459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0A8CAFB-84DB-ABF5-42F5-8278BBED65D6}"/>
                  </a:ext>
                </a:extLst>
              </p14:cNvPr>
              <p14:cNvContentPartPr/>
              <p14:nvPr/>
            </p14:nvContentPartPr>
            <p14:xfrm>
              <a:off x="-1029300" y="4596760"/>
              <a:ext cx="360" cy="360"/>
            </p14:xfrm>
          </p:contentPart>
        </mc:Choice>
        <mc:Fallback xmlns="">
          <p:pic>
            <p:nvPicPr>
              <p:cNvPr id="10" name="Ink 9">
                <a:extLst>
                  <a:ext uri="{FF2B5EF4-FFF2-40B4-BE49-F238E27FC236}">
                    <a16:creationId xmlns:a16="http://schemas.microsoft.com/office/drawing/2014/main" id="{90A8CAFB-84DB-ABF5-42F5-8278BBED65D6}"/>
                  </a:ext>
                </a:extLst>
              </p:cNvPr>
              <p:cNvPicPr/>
              <p:nvPr/>
            </p:nvPicPr>
            <p:blipFill>
              <a:blip r:embed="rId7"/>
              <a:stretch>
                <a:fillRect/>
              </a:stretch>
            </p:blipFill>
            <p:spPr>
              <a:xfrm>
                <a:off x="-1033620" y="4592440"/>
                <a:ext cx="9000" cy="9000"/>
              </a:xfrm>
              <a:prstGeom prst="rect">
                <a:avLst/>
              </a:prstGeom>
            </p:spPr>
          </p:pic>
        </mc:Fallback>
      </mc:AlternateContent>
      <p:pic>
        <p:nvPicPr>
          <p:cNvPr id="6" name="Picture 5">
            <a:extLst>
              <a:ext uri="{FF2B5EF4-FFF2-40B4-BE49-F238E27FC236}">
                <a16:creationId xmlns:a16="http://schemas.microsoft.com/office/drawing/2014/main" id="{41CAC772-719F-B107-9301-58A7B1EAD793}"/>
              </a:ext>
            </a:extLst>
          </p:cNvPr>
          <p:cNvPicPr>
            <a:picLocks noChangeAspect="1"/>
          </p:cNvPicPr>
          <p:nvPr/>
        </p:nvPicPr>
        <p:blipFill>
          <a:blip r:embed="rId9"/>
          <a:stretch>
            <a:fillRect/>
          </a:stretch>
        </p:blipFill>
        <p:spPr>
          <a:xfrm>
            <a:off x="4318099" y="1638199"/>
            <a:ext cx="7628288" cy="3579542"/>
          </a:xfrm>
          <a:prstGeom prst="rect">
            <a:avLst/>
          </a:prstGeom>
        </p:spPr>
      </p:pic>
    </p:spTree>
    <p:extLst>
      <p:ext uri="{BB962C8B-B14F-4D97-AF65-F5344CB8AC3E}">
        <p14:creationId xmlns:p14="http://schemas.microsoft.com/office/powerpoint/2010/main" val="271331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es-419" sz="240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pic>
        <p:nvPicPr>
          <p:cNvPr id="37" name="Content Placeholder 3">
            <a:extLst>
              <a:ext uri="{FF2B5EF4-FFF2-40B4-BE49-F238E27FC236}">
                <a16:creationId xmlns:a16="http://schemas.microsoft.com/office/drawing/2014/main" id="{BB83464B-B4C9-3DE2-3128-873AACB0715B}"/>
              </a:ext>
            </a:extLst>
          </p:cNvPr>
          <p:cNvPicPr>
            <a:picLocks noChangeAspect="1"/>
          </p:cNvPicPr>
          <p:nvPr/>
        </p:nvPicPr>
        <p:blipFill rotWithShape="1">
          <a:blip r:embed="rId3"/>
          <a:srcRect l="8582" r="13951"/>
          <a:stretch/>
        </p:blipFill>
        <p:spPr>
          <a:xfrm>
            <a:off x="359028" y="1322313"/>
            <a:ext cx="5498683" cy="3691011"/>
          </a:xfrm>
          <a:prstGeom prst="rect">
            <a:avLst/>
          </a:prstGeom>
        </p:spPr>
      </p:pic>
      <p:sp>
        <p:nvSpPr>
          <p:cNvPr id="39" name="Title 1">
            <a:extLst>
              <a:ext uri="{FF2B5EF4-FFF2-40B4-BE49-F238E27FC236}">
                <a16:creationId xmlns:a16="http://schemas.microsoft.com/office/drawing/2014/main" id="{DAEF38A5-CB7F-CE5F-827E-F687013AD3C4}"/>
              </a:ext>
            </a:extLst>
          </p:cNvPr>
          <p:cNvSpPr>
            <a:spLocks noGrp="1"/>
          </p:cNvSpPr>
          <p:nvPr>
            <p:ph type="title"/>
          </p:nvPr>
        </p:nvSpPr>
        <p:spPr>
          <a:xfrm>
            <a:off x="7808528" y="-545601"/>
            <a:ext cx="3973298" cy="2228850"/>
          </a:xfrm>
        </p:spPr>
        <p:txBody>
          <a:bodyPr vert="horz" lIns="91440" tIns="45720" rIns="91440" bIns="45720" rtlCol="0" anchor="b">
            <a:normAutofit/>
          </a:bodyPr>
          <a:lstStyle/>
          <a:p>
            <a:r>
              <a:rPr lang="es-419" sz="4000" b="1">
                <a:latin typeface="Avenir Next LT Pro"/>
              </a:rPr>
              <a:t>Introducciones</a:t>
            </a:r>
            <a:br>
              <a:rPr lang="es-419" sz="4000" b="1">
                <a:latin typeface="Avenir Next LT Pro"/>
              </a:rPr>
            </a:br>
            <a:r>
              <a:rPr lang="es-419" sz="4000" b="1">
                <a:latin typeface="Avenir Next LT Pro"/>
              </a:rPr>
              <a:t>de organización </a:t>
            </a:r>
          </a:p>
        </p:txBody>
      </p:sp>
      <p:pic>
        <p:nvPicPr>
          <p:cNvPr id="40" name="Picture 39">
            <a:extLst>
              <a:ext uri="{FF2B5EF4-FFF2-40B4-BE49-F238E27FC236}">
                <a16:creationId xmlns:a16="http://schemas.microsoft.com/office/drawing/2014/main" id="{5EDF4588-6ED6-4D51-1BBF-4B8FCA3F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03" y="1778229"/>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59229561-9FD1-9A3F-4FF3-867F9D1C13AF}"/>
              </a:ext>
            </a:extLst>
          </p:cNvPr>
          <p:cNvSpPr txBox="1">
            <a:spLocks/>
          </p:cNvSpPr>
          <p:nvPr/>
        </p:nvSpPr>
        <p:spPr>
          <a:xfrm>
            <a:off x="7850105" y="1875417"/>
            <a:ext cx="2164752" cy="5720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dirty="0">
                <a:latin typeface="Avenir Next LT Pro"/>
              </a:rPr>
              <a:t>apagado</a:t>
            </a:r>
          </a:p>
        </p:txBody>
      </p:sp>
      <p:cxnSp>
        <p:nvCxnSpPr>
          <p:cNvPr id="7" name="Straight Connector 6">
            <a:extLst>
              <a:ext uri="{FF2B5EF4-FFF2-40B4-BE49-F238E27FC236}">
                <a16:creationId xmlns:a16="http://schemas.microsoft.com/office/drawing/2014/main" id="{5CF5095C-AC61-98E8-41FF-D39F4818A8AD}"/>
              </a:ext>
            </a:extLst>
          </p:cNvPr>
          <p:cNvCxnSpPr/>
          <p:nvPr/>
        </p:nvCxnSpPr>
        <p:spPr>
          <a:xfrm>
            <a:off x="6237027" y="565150"/>
            <a:ext cx="0" cy="50633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AF92EACC-0B29-9063-85A8-73D302089060}"/>
              </a:ext>
            </a:extLst>
          </p:cNvPr>
          <p:cNvSpPr txBox="1">
            <a:spLocks/>
          </p:cNvSpPr>
          <p:nvPr/>
        </p:nvSpPr>
        <p:spPr>
          <a:xfrm>
            <a:off x="7924149" y="2909985"/>
            <a:ext cx="3760645" cy="5551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dirty="0">
                <a:latin typeface="Avenir Next LT Pro"/>
              </a:rPr>
              <a:t>Problemas técnicos</a:t>
            </a:r>
          </a:p>
        </p:txBody>
      </p:sp>
      <p:pic>
        <p:nvPicPr>
          <p:cNvPr id="12" name="Picture 11">
            <a:extLst>
              <a:ext uri="{FF2B5EF4-FFF2-40B4-BE49-F238E27FC236}">
                <a16:creationId xmlns:a16="http://schemas.microsoft.com/office/drawing/2014/main" id="{3A8415CA-6C5A-9793-3256-3B5AC7CAD4F8}"/>
              </a:ext>
            </a:extLst>
          </p:cNvPr>
          <p:cNvPicPr>
            <a:picLocks noChangeAspect="1"/>
          </p:cNvPicPr>
          <p:nvPr/>
        </p:nvPicPr>
        <p:blipFill>
          <a:blip r:embed="rId5"/>
          <a:stretch>
            <a:fillRect/>
          </a:stretch>
        </p:blipFill>
        <p:spPr>
          <a:xfrm>
            <a:off x="6737689" y="2752316"/>
            <a:ext cx="853360" cy="751271"/>
          </a:xfrm>
          <a:prstGeom prst="rect">
            <a:avLst/>
          </a:prstGeom>
        </p:spPr>
      </p:pic>
      <p:pic>
        <p:nvPicPr>
          <p:cNvPr id="14" name="Picture 13">
            <a:extLst>
              <a:ext uri="{FF2B5EF4-FFF2-40B4-BE49-F238E27FC236}">
                <a16:creationId xmlns:a16="http://schemas.microsoft.com/office/drawing/2014/main" id="{7CB44697-F5F6-BFBB-D235-5ACBB54164A2}"/>
              </a:ext>
            </a:extLst>
          </p:cNvPr>
          <p:cNvPicPr>
            <a:picLocks noChangeAspect="1"/>
          </p:cNvPicPr>
          <p:nvPr/>
        </p:nvPicPr>
        <p:blipFill>
          <a:blip r:embed="rId6"/>
          <a:stretch>
            <a:fillRect/>
          </a:stretch>
        </p:blipFill>
        <p:spPr>
          <a:xfrm>
            <a:off x="6755864" y="3769706"/>
            <a:ext cx="789705" cy="799546"/>
          </a:xfrm>
          <a:prstGeom prst="rect">
            <a:avLst/>
          </a:prstGeom>
        </p:spPr>
      </p:pic>
      <p:sp>
        <p:nvSpPr>
          <p:cNvPr id="45" name="Content Placeholder 2">
            <a:extLst>
              <a:ext uri="{FF2B5EF4-FFF2-40B4-BE49-F238E27FC236}">
                <a16:creationId xmlns:a16="http://schemas.microsoft.com/office/drawing/2014/main" id="{42D62F0D-0656-8C44-0B1E-5E251ED48586}"/>
              </a:ext>
            </a:extLst>
          </p:cNvPr>
          <p:cNvSpPr txBox="1">
            <a:spLocks/>
          </p:cNvSpPr>
          <p:nvPr/>
        </p:nvSpPr>
        <p:spPr>
          <a:xfrm>
            <a:off x="7956763" y="3629589"/>
            <a:ext cx="3973299" cy="918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dirty="0">
                <a:latin typeface="Avenir Next LT Pro"/>
              </a:rPr>
              <a:t>Preguntas: usen el chat para hacer preguntas. </a:t>
            </a:r>
          </a:p>
        </p:txBody>
      </p:sp>
      <p:pic>
        <p:nvPicPr>
          <p:cNvPr id="47" name="Picture 46">
            <a:extLst>
              <a:ext uri="{FF2B5EF4-FFF2-40B4-BE49-F238E27FC236}">
                <a16:creationId xmlns:a16="http://schemas.microsoft.com/office/drawing/2014/main" id="{22A463EB-588D-0210-7364-0F1B37D89E91}"/>
              </a:ext>
            </a:extLst>
          </p:cNvPr>
          <p:cNvPicPr>
            <a:picLocks noChangeAspect="1"/>
          </p:cNvPicPr>
          <p:nvPr/>
        </p:nvPicPr>
        <p:blipFill>
          <a:blip r:embed="rId7"/>
          <a:stretch>
            <a:fillRect/>
          </a:stretch>
        </p:blipFill>
        <p:spPr>
          <a:xfrm>
            <a:off x="6572822" y="4802926"/>
            <a:ext cx="1300560" cy="688987"/>
          </a:xfrm>
          <a:prstGeom prst="rect">
            <a:avLst/>
          </a:prstGeom>
        </p:spPr>
      </p:pic>
      <p:sp>
        <p:nvSpPr>
          <p:cNvPr id="48" name="Content Placeholder 2">
            <a:extLst>
              <a:ext uri="{FF2B5EF4-FFF2-40B4-BE49-F238E27FC236}">
                <a16:creationId xmlns:a16="http://schemas.microsoft.com/office/drawing/2014/main" id="{8E46EF95-E9CB-9C25-FBB2-0E88249B4351}"/>
              </a:ext>
            </a:extLst>
          </p:cNvPr>
          <p:cNvSpPr txBox="1">
            <a:spLocks/>
          </p:cNvSpPr>
          <p:nvPr/>
        </p:nvSpPr>
        <p:spPr>
          <a:xfrm>
            <a:off x="7987673" y="4895303"/>
            <a:ext cx="3760645" cy="55510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2600">
                <a:latin typeface="Avenir Next LT Pro"/>
              </a:rPr>
              <a:t>Se compartirá más tarde</a:t>
            </a:r>
          </a:p>
        </p:txBody>
      </p:sp>
      <p:sp>
        <p:nvSpPr>
          <p:cNvPr id="2" name="TextBox 1">
            <a:extLst>
              <a:ext uri="{FF2B5EF4-FFF2-40B4-BE49-F238E27FC236}">
                <a16:creationId xmlns:a16="http://schemas.microsoft.com/office/drawing/2014/main" id="{2AE63EA2-BC92-68C3-F1CD-43210953C7D9}"/>
              </a:ext>
            </a:extLst>
          </p:cNvPr>
          <p:cNvSpPr txBox="1"/>
          <p:nvPr/>
        </p:nvSpPr>
        <p:spPr>
          <a:xfrm>
            <a:off x="484188" y="5628470"/>
            <a:ext cx="5607049" cy="461665"/>
          </a:xfrm>
          <a:prstGeom prst="rect">
            <a:avLst/>
          </a:prstGeom>
          <a:noFill/>
        </p:spPr>
        <p:txBody>
          <a:bodyPr wrap="square" rtlCol="0">
            <a:spAutoFit/>
          </a:bodyPr>
          <a:lstStyle/>
          <a:p>
            <a:r>
              <a:rPr lang="es-419" sz="2400" dirty="0"/>
              <a:t>Preséntese y presente su papel en el chat </a:t>
            </a:r>
          </a:p>
        </p:txBody>
      </p:sp>
    </p:spTree>
    <p:extLst>
      <p:ext uri="{BB962C8B-B14F-4D97-AF65-F5344CB8AC3E}">
        <p14:creationId xmlns:p14="http://schemas.microsoft.com/office/powerpoint/2010/main" val="683305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es-419" b="1"/>
              <a:t>Consejos para aplicar la herramienta: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260311" y="853818"/>
            <a:ext cx="11834191" cy="5797826"/>
          </a:xfrm>
        </p:spPr>
        <p:txBody>
          <a:bodyPr>
            <a:noAutofit/>
          </a:bodyPr>
          <a:lstStyle/>
          <a:p>
            <a:r>
              <a:rPr lang="es-419" sz="2500" dirty="0">
                <a:latin typeface="+mn-lt"/>
              </a:rPr>
              <a:t>Algunas de las declaraciones del Nivel 1 pueden parecer similares. Nuestros expertos técnicos la han diseñado para </a:t>
            </a:r>
            <a:r>
              <a:rPr lang="es-419" sz="2500" b="1" dirty="0">
                <a:latin typeface="+mn-lt"/>
              </a:rPr>
              <a:t>sondear desde distintos ángulos</a:t>
            </a:r>
            <a:r>
              <a:rPr lang="es-419" sz="2500" dirty="0">
                <a:latin typeface="+mn-lt"/>
              </a:rPr>
              <a:t>. Si el mismo riesgo aparece a través de diferentes preguntas en el Nivel 1, es señal de que hay un </a:t>
            </a:r>
            <a:r>
              <a:rPr lang="es-419" sz="2500" b="1" dirty="0">
                <a:latin typeface="+mn-lt"/>
              </a:rPr>
              <a:t>riesgo importante que mitigar</a:t>
            </a:r>
            <a:r>
              <a:rPr lang="es-419" sz="2500" dirty="0">
                <a:latin typeface="+mn-lt"/>
              </a:rPr>
              <a:t>.</a:t>
            </a:r>
          </a:p>
          <a:p>
            <a:r>
              <a:rPr lang="es-419" sz="2500" dirty="0">
                <a:latin typeface="+mn-lt"/>
              </a:rPr>
              <a:t>Está bien tener la misma declaración de riesgo en el nivel 2 para diferentes preguntas y la misma medida de mitigación en el nivel 3 para ese riesgo específico. </a:t>
            </a:r>
            <a:r>
              <a:rPr lang="es-419" sz="2500" b="1" dirty="0">
                <a:latin typeface="+mn-lt"/>
              </a:rPr>
              <a:t>Lo importante es mitigar ese riesgo</a:t>
            </a:r>
            <a:r>
              <a:rPr lang="es-419" sz="2500" dirty="0">
                <a:latin typeface="+mn-lt"/>
              </a:rPr>
              <a:t>.  Puede haber más de una medida de mitigación por riesgo. </a:t>
            </a:r>
          </a:p>
          <a:p>
            <a:r>
              <a:rPr lang="es-419" sz="2500" dirty="0">
                <a:latin typeface="+mn-lt"/>
              </a:rPr>
              <a:t>No es necesario plantear medidas de mitigación en el nivel 3 si la clasificación del riesgo es baja (VERDE), </a:t>
            </a:r>
            <a:r>
              <a:rPr lang="es-419" sz="2500" b="1" dirty="0">
                <a:latin typeface="+mn-lt"/>
              </a:rPr>
              <a:t>priorice siempre las banderas rojas y luego la naranja (clasificación neta del riesgo)</a:t>
            </a:r>
          </a:p>
          <a:p>
            <a:r>
              <a:rPr lang="es-419" sz="2500" dirty="0">
                <a:latin typeface="+mn-lt"/>
              </a:rPr>
              <a:t>Dado que se trata de informar la conversación con el equipo de diseño y de concientizar sobre el proceso, intente no hacerlo solo. </a:t>
            </a:r>
            <a:r>
              <a:rPr lang="es-419" sz="2500" b="1" dirty="0">
                <a:latin typeface="+mn-lt"/>
              </a:rPr>
              <a:t>El proceso es tan importante como el resultado. </a:t>
            </a:r>
            <a:r>
              <a:rPr lang="es-419" sz="2500" dirty="0">
                <a:latin typeface="+mn-lt"/>
              </a:rPr>
              <a:t>Dedique </a:t>
            </a:r>
            <a:r>
              <a:rPr lang="es-419" sz="2500" b="1" dirty="0">
                <a:latin typeface="+mn-lt"/>
              </a:rPr>
              <a:t>mucho tiempo</a:t>
            </a:r>
            <a:r>
              <a:rPr lang="es-419" sz="2500" dirty="0">
                <a:latin typeface="+mn-lt"/>
              </a:rPr>
              <a:t> cuando lo haga con sus socios. </a:t>
            </a:r>
          </a:p>
        </p:txBody>
      </p:sp>
    </p:spTree>
    <p:extLst>
      <p:ext uri="{BB962C8B-B14F-4D97-AF65-F5344CB8AC3E}">
        <p14:creationId xmlns:p14="http://schemas.microsoft.com/office/powerpoint/2010/main" val="243628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es-419" b="1"/>
              <a:t>Consejos para aplicar la herramienta: </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546652" y="1099930"/>
            <a:ext cx="10515600" cy="5294243"/>
          </a:xfrm>
        </p:spPr>
        <p:txBody>
          <a:bodyPr>
            <a:normAutofit lnSpcReduction="10000"/>
          </a:bodyPr>
          <a:lstStyle/>
          <a:p>
            <a:r>
              <a:rPr lang="es-419" sz="2800">
                <a:latin typeface="+mn-lt"/>
                <a:cs typeface="Calibri"/>
              </a:rPr>
              <a:t>Es ideal cuando las actividades interactúan con el entorno, pero también puede ayudar a detectar </a:t>
            </a:r>
            <a:r>
              <a:rPr lang="es-419" sz="2800" b="1">
                <a:latin typeface="+mn-lt"/>
                <a:cs typeface="Calibri"/>
              </a:rPr>
              <a:t>problemas operativos</a:t>
            </a:r>
            <a:r>
              <a:rPr lang="es-419" sz="2800">
                <a:latin typeface="+mn-lt"/>
                <a:cs typeface="Calibri"/>
              </a:rPr>
              <a:t>.</a:t>
            </a:r>
          </a:p>
          <a:p>
            <a:r>
              <a:rPr lang="es-419">
                <a:latin typeface="+mn-lt"/>
              </a:rPr>
              <a:t>Aunque la herramienta está diseñada para funcionar como un registro de riesgos, también se puede </a:t>
            </a:r>
            <a:r>
              <a:rPr lang="es-419" b="1">
                <a:latin typeface="+mn-lt"/>
              </a:rPr>
              <a:t>ir más allá (sin causar daños)</a:t>
            </a:r>
            <a:r>
              <a:rPr lang="es-419">
                <a:latin typeface="+mn-lt"/>
              </a:rPr>
              <a:t> en el Nivel 3 considerando </a:t>
            </a:r>
            <a:r>
              <a:rPr lang="es-419" b="1">
                <a:latin typeface="+mn-lt"/>
              </a:rPr>
              <a:t>prácticas regenerativas</a:t>
            </a:r>
            <a:r>
              <a:rPr lang="es-419">
                <a:latin typeface="+mn-lt"/>
              </a:rPr>
              <a:t>, como soluciones basadas en la naturaleza.  </a:t>
            </a:r>
          </a:p>
          <a:p>
            <a:r>
              <a:rPr lang="es-419" sz="2800">
                <a:latin typeface="+mn-lt"/>
                <a:cs typeface="Calibri"/>
              </a:rPr>
              <a:t>Las medidas de mitigación identificadas deben </a:t>
            </a:r>
            <a:r>
              <a:rPr lang="es-419" sz="2800" b="1">
                <a:latin typeface="+mn-lt"/>
                <a:cs typeface="Calibri"/>
              </a:rPr>
              <a:t>integrarse en las actividades del proyecto, los planes MEAL y el presupuesto</a:t>
            </a:r>
            <a:r>
              <a:rPr lang="es-419" sz="2800">
                <a:latin typeface="+mn-lt"/>
                <a:cs typeface="Calibri"/>
              </a:rPr>
              <a:t>. Similar a cualquier matriz de riesgos. </a:t>
            </a:r>
          </a:p>
          <a:p>
            <a:r>
              <a:rPr lang="es-419">
                <a:latin typeface="+mn-lt"/>
                <a:cs typeface="Calibri"/>
              </a:rPr>
              <a:t>Debe </a:t>
            </a:r>
            <a:r>
              <a:rPr lang="es-419" b="1">
                <a:latin typeface="+mn-lt"/>
                <a:cs typeface="Calibri"/>
              </a:rPr>
              <a:t>comunicar los resultados</a:t>
            </a:r>
            <a:r>
              <a:rPr lang="es-419">
                <a:latin typeface="+mn-lt"/>
                <a:cs typeface="Calibri"/>
              </a:rPr>
              <a:t> a las </a:t>
            </a:r>
            <a:r>
              <a:rPr lang="es-419" b="1">
                <a:latin typeface="+mn-lt"/>
                <a:cs typeface="Calibri"/>
              </a:rPr>
              <a:t>partes interesadas del proyecto (equipo de diseño)</a:t>
            </a:r>
            <a:r>
              <a:rPr lang="es-419">
                <a:latin typeface="+mn-lt"/>
                <a:cs typeface="Calibri"/>
              </a:rPr>
              <a:t> </a:t>
            </a:r>
            <a:r>
              <a:rPr lang="es-419" b="1">
                <a:latin typeface="+mn-lt"/>
                <a:cs typeface="Calibri"/>
              </a:rPr>
              <a:t>y, potencialmente, a los donantes.</a:t>
            </a:r>
            <a:r>
              <a:rPr lang="es-419" sz="2800">
                <a:latin typeface="+mn-lt"/>
                <a:cs typeface="Calibri"/>
              </a:rPr>
              <a:t> </a:t>
            </a:r>
            <a:r>
              <a:rPr lang="es-419">
                <a:latin typeface="+mn-lt"/>
                <a:cs typeface="Calibri"/>
              </a:rPr>
              <a:t>Ya sea como parte de la matriz de riesgos habitual / como un resultado propio acompañado de una breve descripción de los riesgos identificados y las medidas de mitigación relacionadas. </a:t>
            </a:r>
          </a:p>
        </p:txBody>
      </p:sp>
    </p:spTree>
    <p:extLst>
      <p:ext uri="{BB962C8B-B14F-4D97-AF65-F5344CB8AC3E}">
        <p14:creationId xmlns:p14="http://schemas.microsoft.com/office/powerpoint/2010/main" val="132732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96264"/>
          </a:xfrm>
        </p:spPr>
        <p:txBody>
          <a:bodyPr>
            <a:normAutofit fontScale="90000"/>
          </a:bodyPr>
          <a:lstStyle/>
          <a:p>
            <a:r>
              <a:rPr lang="es-419" sz="5300" b="1" dirty="0">
                <a:latin typeface="+mn-lt"/>
                <a:ea typeface="Calibri" panose="020F0502020204030204" pitchFamily="34" charset="0"/>
                <a:cs typeface="Times New Roman" panose="02020603050405020304" pitchFamily="18" charset="0"/>
              </a:rPr>
              <a:t>Ejercicio: </a:t>
            </a:r>
            <a:r>
              <a:rPr lang="es-419" b="1" dirty="0">
                <a:latin typeface="+mn-lt"/>
                <a:ea typeface="Calibri" panose="020F0502020204030204" pitchFamily="34" charset="0"/>
                <a:cs typeface="Times New Roman" panose="02020603050405020304" pitchFamily="18" charset="0"/>
              </a:rPr>
              <a:t>Aplicación de la HGA a un caso real:</a:t>
            </a:r>
            <a:r>
              <a:rPr lang="es-419" sz="4800" b="1" dirty="0">
                <a:latin typeface="+mn-lt"/>
                <a:ea typeface="Calibri" panose="020F0502020204030204" pitchFamily="34" charset="0"/>
                <a:cs typeface="Times New Roman" panose="02020603050405020304" pitchFamily="18" charset="0"/>
              </a:rPr>
              <a:t> </a:t>
            </a:r>
          </a:p>
        </p:txBody>
      </p:sp>
      <p:sp>
        <p:nvSpPr>
          <p:cNvPr id="5" name="Content Placeholder 2"/>
          <p:cNvSpPr>
            <a:spLocks noGrp="1"/>
          </p:cNvSpPr>
          <p:nvPr>
            <p:ph idx="1"/>
          </p:nvPr>
        </p:nvSpPr>
        <p:spPr>
          <a:xfrm>
            <a:off x="583096" y="1219200"/>
            <a:ext cx="10863970" cy="4656931"/>
          </a:xfrm>
        </p:spPr>
        <p:txBody>
          <a:bodyPr vert="horz" lIns="91440" tIns="45720" rIns="91440" bIns="45720" rtlCol="0" anchor="t">
            <a:normAutofit fontScale="32500" lnSpcReduction="20000"/>
          </a:bodyPr>
          <a:lstStyle/>
          <a:p>
            <a:pPr marL="0" marR="0" lvl="0" indent="0">
              <a:lnSpc>
                <a:spcPct val="107000"/>
              </a:lnSpc>
              <a:spcBef>
                <a:spcPts val="0"/>
              </a:spcBef>
              <a:spcAft>
                <a:spcPts val="800"/>
              </a:spcAft>
              <a:buNone/>
              <a:tabLst>
                <a:tab pos="457200" algn="l"/>
              </a:tabLst>
            </a:pPr>
            <a:r>
              <a:rPr lang="es-419" sz="8600" dirty="0">
                <a:latin typeface="+mn-lt"/>
                <a:ea typeface="Calibri"/>
                <a:cs typeface="Times New Roman"/>
              </a:rPr>
              <a:t>En sus grupos de programa, aplique la herramienta a un proyecto real con el que esté familiarizado (proyecto existente o nuevo):</a:t>
            </a:r>
          </a:p>
          <a:p>
            <a:pPr marL="342900" indent="-342900">
              <a:lnSpc>
                <a:spcPct val="107000"/>
              </a:lnSpc>
              <a:spcBef>
                <a:spcPts val="0"/>
              </a:spcBef>
              <a:spcAft>
                <a:spcPts val="800"/>
              </a:spcAft>
              <a:tabLst>
                <a:tab pos="457200" algn="l"/>
              </a:tabLst>
            </a:pPr>
            <a:r>
              <a:rPr lang="es-419" sz="8600" dirty="0">
                <a:latin typeface="+mn-lt"/>
                <a:ea typeface="Calibri"/>
                <a:cs typeface="Times New Roman"/>
              </a:rPr>
              <a:t>Seleccione previamente un proyecto para analizarlo </a:t>
            </a:r>
          </a:p>
          <a:p>
            <a:pPr marL="342900" indent="-342900">
              <a:lnSpc>
                <a:spcPct val="107000"/>
              </a:lnSpc>
              <a:spcBef>
                <a:spcPts val="0"/>
              </a:spcBef>
              <a:spcAft>
                <a:spcPts val="800"/>
              </a:spcAft>
              <a:tabLst>
                <a:tab pos="457200" algn="l"/>
              </a:tabLst>
            </a:pPr>
            <a:r>
              <a:rPr lang="es-419" sz="8600" dirty="0">
                <a:latin typeface="+mn-lt"/>
                <a:ea typeface="Calibri"/>
                <a:cs typeface="Times New Roman"/>
              </a:rPr>
              <a:t>Compruebe que todos los miembros del grupo conozcan el proyecto: proporcione una breve introducción a los que no lo conozcan, comparta el marco lógico, las actividades... Dedique 10 minutos a poner a todos de acuerdo. </a:t>
            </a:r>
          </a:p>
          <a:p>
            <a:pPr marL="342900" indent="-342900">
              <a:lnSpc>
                <a:spcPct val="107000"/>
              </a:lnSpc>
              <a:spcBef>
                <a:spcPts val="0"/>
              </a:spcBef>
              <a:spcAft>
                <a:spcPts val="800"/>
              </a:spcAft>
              <a:tabLst>
                <a:tab pos="457200" algn="l"/>
              </a:tabLst>
            </a:pPr>
            <a:r>
              <a:rPr lang="es-419" sz="8600" dirty="0">
                <a:latin typeface="+mn-lt"/>
                <a:ea typeface="Calibri"/>
                <a:cs typeface="Times New Roman"/>
              </a:rPr>
              <a:t>En sus grupos, elijan a una persona para compartir la pantalla.</a:t>
            </a:r>
          </a:p>
          <a:p>
            <a:pPr marL="342900" indent="-342900">
              <a:lnSpc>
                <a:spcPct val="107000"/>
              </a:lnSpc>
              <a:spcBef>
                <a:spcPts val="0"/>
              </a:spcBef>
              <a:spcAft>
                <a:spcPts val="800"/>
              </a:spcAft>
              <a:tabLst>
                <a:tab pos="457200" algn="l"/>
              </a:tabLst>
            </a:pPr>
            <a:r>
              <a:rPr lang="es-419" sz="8600" dirty="0">
                <a:latin typeface="+mn-lt"/>
                <a:ea typeface="Calibri"/>
                <a:cs typeface="Times New Roman"/>
              </a:rPr>
              <a:t>Abra el Excel </a:t>
            </a:r>
          </a:p>
          <a:p>
            <a:pPr marL="342900" indent="-342900">
              <a:lnSpc>
                <a:spcPct val="107000"/>
              </a:lnSpc>
              <a:spcBef>
                <a:spcPts val="0"/>
              </a:spcBef>
              <a:spcAft>
                <a:spcPts val="800"/>
              </a:spcAft>
              <a:tabLst>
                <a:tab pos="457200" algn="l"/>
              </a:tabLst>
            </a:pPr>
            <a:r>
              <a:rPr lang="es-419" sz="8600" dirty="0">
                <a:latin typeface="+mn-lt"/>
                <a:ea typeface="Calibri"/>
                <a:cs typeface="Times New Roman"/>
              </a:rPr>
              <a:t>Trabajen juntos para aplicar la HGA y analizar el proyecto. </a:t>
            </a:r>
          </a:p>
          <a:p>
            <a:pPr marL="0" lvl="0" indent="0">
              <a:buNone/>
            </a:pPr>
            <a:endParaRPr lang="en-US" dirty="0"/>
          </a:p>
        </p:txBody>
      </p:sp>
    </p:spTree>
    <p:extLst>
      <p:ext uri="{BB962C8B-B14F-4D97-AF65-F5344CB8AC3E}">
        <p14:creationId xmlns:p14="http://schemas.microsoft.com/office/powerpoint/2010/main" val="1873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D85F-62A6-5EEC-1734-74B9CEFFC4A9}"/>
              </a:ext>
            </a:extLst>
          </p:cNvPr>
          <p:cNvSpPr>
            <a:spLocks noGrp="1"/>
          </p:cNvSpPr>
          <p:nvPr>
            <p:ph type="title"/>
          </p:nvPr>
        </p:nvSpPr>
        <p:spPr/>
        <p:txBody>
          <a:bodyPr/>
          <a:lstStyle/>
          <a:p>
            <a:r>
              <a:rPr lang="es-419" b="1"/>
              <a:t>Informe </a:t>
            </a:r>
          </a:p>
        </p:txBody>
      </p:sp>
      <p:sp>
        <p:nvSpPr>
          <p:cNvPr id="3" name="Content Placeholder 2">
            <a:extLst>
              <a:ext uri="{FF2B5EF4-FFF2-40B4-BE49-F238E27FC236}">
                <a16:creationId xmlns:a16="http://schemas.microsoft.com/office/drawing/2014/main" id="{0483CFC3-CD10-5B45-E374-D2F0F1201C8C}"/>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2800" dirty="0">
                <a:latin typeface="+mn-lt"/>
                <a:ea typeface="Calibri" panose="020F0502020204030204" pitchFamily="34" charset="0"/>
                <a:cs typeface="Times New Roman" panose="02020603050405020304" pitchFamily="18" charset="0"/>
              </a:rPr>
              <a:t>¿Cómo fue el ejercicio? Comparta el proceso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dirty="0">
                <a:latin typeface="+mn-lt"/>
                <a:ea typeface="Calibri" panose="020F0502020204030204" pitchFamily="34" charset="0"/>
                <a:cs typeface="Times New Roman" panose="02020603050405020304" pitchFamily="18" charset="0"/>
              </a:rPr>
              <a:t>Proporcione al menos 1 ejemplo de un riesgo y la medida de mitigación relacionada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2800" dirty="0">
                <a:latin typeface="+mn-lt"/>
                <a:ea typeface="Calibri" panose="020F0502020204030204" pitchFamily="34" charset="0"/>
                <a:cs typeface="Times New Roman" panose="02020603050405020304" pitchFamily="18" charset="0"/>
              </a:rPr>
              <a:t>¿Cree que utilizará la herramienta en su trabajo?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2800" dirty="0">
                <a:latin typeface="+mn-lt"/>
                <a:ea typeface="Calibri" panose="020F0502020204030204" pitchFamily="34" charset="0"/>
                <a:cs typeface="Times New Roman" panose="02020603050405020304" pitchFamily="18" charset="0"/>
              </a:rPr>
              <a:t>¿Qué dificultades concretas ve en la aplicación de la </a:t>
            </a:r>
            <a:r>
              <a:rPr lang="es-419" dirty="0">
                <a:latin typeface="+mn-lt"/>
                <a:ea typeface="Calibri" panose="020F0502020204030204" pitchFamily="34" charset="0"/>
                <a:cs typeface="Times New Roman" panose="02020603050405020304" pitchFamily="18" charset="0"/>
              </a:rPr>
              <a:t>HGA</a:t>
            </a:r>
            <a:r>
              <a:rPr lang="es-419" sz="2800" dirty="0">
                <a:latin typeface="+mn-lt"/>
                <a:ea typeface="Calibri" panose="020F0502020204030204" pitchFamily="34" charset="0"/>
                <a:cs typeface="Times New Roman" panose="02020603050405020304" pitchFamily="18" charset="0"/>
              </a:rPr>
              <a:t> en su trabajo?</a:t>
            </a:r>
          </a:p>
          <a:p>
            <a:pPr marL="0" indent="0">
              <a:buNone/>
            </a:pPr>
            <a:endParaRPr lang="en-US" dirty="0"/>
          </a:p>
        </p:txBody>
      </p:sp>
    </p:spTree>
    <p:extLst>
      <p:ext uri="{BB962C8B-B14F-4D97-AF65-F5344CB8AC3E}">
        <p14:creationId xmlns:p14="http://schemas.microsoft.com/office/powerpoint/2010/main" val="21898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es-419" b="1" dirty="0">
                <a:latin typeface="+mn-lt"/>
              </a:rPr>
              <a:t>Aprender de la aplicación de la HGA:</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765265" y="913643"/>
            <a:ext cx="10661469" cy="5290457"/>
          </a:xfrm>
        </p:spPr>
        <p:txBody>
          <a:bodyPr>
            <a:normAutofit fontScale="92500" lnSpcReduction="20000"/>
          </a:bodyPr>
          <a:lstStyle/>
          <a:p>
            <a:r>
              <a:rPr lang="es-419" dirty="0">
                <a:latin typeface="+mn-lt"/>
              </a:rPr>
              <a:t>En realidad, se trata de </a:t>
            </a:r>
            <a:r>
              <a:rPr lang="es-419" b="1" dirty="0">
                <a:latin typeface="+mn-lt"/>
              </a:rPr>
              <a:t>informar las conversaciones</a:t>
            </a:r>
            <a:r>
              <a:rPr lang="es-419" dirty="0">
                <a:latin typeface="+mn-lt"/>
              </a:rPr>
              <a:t> con el personal y los socios. </a:t>
            </a:r>
          </a:p>
          <a:p>
            <a:r>
              <a:rPr lang="es-419" dirty="0">
                <a:latin typeface="+mn-lt"/>
              </a:rPr>
              <a:t>La aplicación de la herramienta puede sacar a la luz importantes necesidades de </a:t>
            </a:r>
            <a:r>
              <a:rPr lang="es-419" b="1" dirty="0">
                <a:latin typeface="+mn-lt"/>
              </a:rPr>
              <a:t>refuerzo de la capacidad</a:t>
            </a:r>
            <a:r>
              <a:rPr lang="es-419" dirty="0">
                <a:latin typeface="+mn-lt"/>
              </a:rPr>
              <a:t>.</a:t>
            </a:r>
          </a:p>
          <a:p>
            <a:r>
              <a:rPr lang="es-419" dirty="0">
                <a:latin typeface="+mn-lt"/>
              </a:rPr>
              <a:t>A veces puede parecer que los riesgos se repiten, lo cual es señal de que se trata de un </a:t>
            </a:r>
            <a:r>
              <a:rPr lang="es-419" b="1" dirty="0">
                <a:latin typeface="+mn-lt"/>
              </a:rPr>
              <a:t>riesgo importante</a:t>
            </a:r>
            <a:r>
              <a:rPr lang="es-419" dirty="0">
                <a:latin typeface="+mn-lt"/>
              </a:rPr>
              <a:t> que hay que tener en cuenta. </a:t>
            </a:r>
          </a:p>
          <a:p>
            <a:r>
              <a:rPr lang="es-419" b="1" dirty="0">
                <a:latin typeface="+mn-lt"/>
              </a:rPr>
              <a:t>Incorpore medidas de mitigación en los planes</a:t>
            </a:r>
            <a:r>
              <a:rPr lang="es-419" dirty="0">
                <a:latin typeface="+mn-lt"/>
              </a:rPr>
              <a:t> y el seguimiento del proyecto (MEAL). Puede utilizarse como parte de la reflexión y el seguimiento del proyecto.</a:t>
            </a:r>
          </a:p>
          <a:p>
            <a:r>
              <a:rPr lang="es-419" dirty="0">
                <a:latin typeface="+mn-lt"/>
              </a:rPr>
              <a:t>Las actividades que </a:t>
            </a:r>
            <a:r>
              <a:rPr lang="es-419" b="1" dirty="0">
                <a:latin typeface="+mn-lt"/>
              </a:rPr>
              <a:t>interactúan con el entorno natural</a:t>
            </a:r>
            <a:r>
              <a:rPr lang="es-419" dirty="0">
                <a:latin typeface="+mn-lt"/>
              </a:rPr>
              <a:t> (agua, saneamiento e higiene, refugio y asentamientos, medios de vida, seguridad alimentaria...), parecen beneficiarse más del proceso.</a:t>
            </a:r>
          </a:p>
          <a:p>
            <a:r>
              <a:rPr lang="es-419" dirty="0">
                <a:latin typeface="+mn-lt"/>
              </a:rPr>
              <a:t>Considerar medidas de mitigación que sean </a:t>
            </a:r>
            <a:r>
              <a:rPr lang="es-419" b="1" dirty="0">
                <a:latin typeface="+mn-lt"/>
              </a:rPr>
              <a:t>realistas</a:t>
            </a:r>
            <a:r>
              <a:rPr lang="es-419" dirty="0">
                <a:latin typeface="+mn-lt"/>
              </a:rPr>
              <a:t> dentro del contexto, las capacidades y los recursos. No tiene sentido poner algo que no se puede hacer. </a:t>
            </a:r>
          </a:p>
        </p:txBody>
      </p:sp>
    </p:spTree>
    <p:extLst>
      <p:ext uri="{BB962C8B-B14F-4D97-AF65-F5344CB8AC3E}">
        <p14:creationId xmlns:p14="http://schemas.microsoft.com/office/powerpoint/2010/main" val="168098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es-419" b="1">
                <a:latin typeface="+mn-lt"/>
              </a:rPr>
              <a:t>Aprendizaje continuo:</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645995" y="1205191"/>
            <a:ext cx="10661469" cy="5290457"/>
          </a:xfrm>
        </p:spPr>
        <p:txBody>
          <a:bodyPr>
            <a:normAutofit fontScale="92500"/>
          </a:bodyPr>
          <a:lstStyle/>
          <a:p>
            <a:r>
              <a:rPr lang="es-419" dirty="0">
                <a:latin typeface="+mn-lt"/>
              </a:rPr>
              <a:t>No olvide tener en cuenta los </a:t>
            </a:r>
            <a:r>
              <a:rPr lang="es-419" b="1" dirty="0">
                <a:latin typeface="+mn-lt"/>
              </a:rPr>
              <a:t>impactos operativos</a:t>
            </a:r>
            <a:r>
              <a:rPr lang="es-419" dirty="0">
                <a:latin typeface="+mn-lt"/>
              </a:rPr>
              <a:t>, por ejemplo, los que contribuyen a las emisiones de GEI, como el uso de generadores (Declaración de Nivel 1 A39). </a:t>
            </a:r>
          </a:p>
          <a:p>
            <a:r>
              <a:rPr lang="es-419" b="1" dirty="0">
                <a:latin typeface="+mn-lt"/>
              </a:rPr>
              <a:t>No lo haga solo</a:t>
            </a:r>
            <a:r>
              <a:rPr lang="es-419" dirty="0">
                <a:latin typeface="+mn-lt"/>
              </a:rPr>
              <a:t>: trabajar con compañeros/socios es una buena forma de concientizarlos sobre estos temas. Aumenta la concientización: “revelador” </a:t>
            </a:r>
          </a:p>
          <a:p>
            <a:r>
              <a:rPr lang="es-419" dirty="0">
                <a:latin typeface="+mn-lt"/>
              </a:rPr>
              <a:t>Mejora la calidad del programa y puede utilizarse para la “</a:t>
            </a:r>
            <a:r>
              <a:rPr lang="es-419" b="1" dirty="0">
                <a:latin typeface="+mn-lt"/>
              </a:rPr>
              <a:t>diligencia debida</a:t>
            </a:r>
            <a:r>
              <a:rPr lang="es-419" dirty="0">
                <a:latin typeface="+mn-lt"/>
              </a:rPr>
              <a:t>” con los donantes: demuestra que se ha tenido en cuenta el medio ambiente. Y lo que es más importante, ¡se trata de </a:t>
            </a:r>
            <a:r>
              <a:rPr lang="es-419" b="1" dirty="0">
                <a:latin typeface="+mn-lt"/>
              </a:rPr>
              <a:t>programar bien</a:t>
            </a:r>
            <a:r>
              <a:rPr lang="es-419" dirty="0">
                <a:latin typeface="+mn-lt"/>
              </a:rPr>
              <a:t>!</a:t>
            </a:r>
          </a:p>
          <a:p>
            <a:r>
              <a:rPr lang="es-419" dirty="0">
                <a:latin typeface="+mn-lt"/>
              </a:rPr>
              <a:t>Los resultados del Nivel 3 le ayudan a articular las medidas que está poniendo en marcha para mitigar los riesgos: hay </a:t>
            </a:r>
            <a:r>
              <a:rPr lang="es-419" b="1" dirty="0">
                <a:latin typeface="+mn-lt"/>
              </a:rPr>
              <a:t>implicancias presupuestarias</a:t>
            </a:r>
            <a:r>
              <a:rPr lang="es-419" dirty="0">
                <a:latin typeface="+mn-lt"/>
              </a:rPr>
              <a:t>. </a:t>
            </a:r>
          </a:p>
          <a:p>
            <a:pPr marL="0" indent="0" algn="ctr">
              <a:buNone/>
            </a:pPr>
            <a:r>
              <a:rPr lang="es-419" b="1" dirty="0">
                <a:latin typeface="+mn-lt"/>
              </a:rPr>
              <a:t>¡</a:t>
            </a:r>
            <a:r>
              <a:rPr lang="es-ES" b="1" dirty="0">
                <a:latin typeface="+mn-lt"/>
              </a:rPr>
              <a:t>Adapte esta herramienta a sus necesidades</a:t>
            </a:r>
            <a:r>
              <a:rPr lang="es-419" b="1" dirty="0">
                <a:latin typeface="+mn-lt"/>
              </a:rPr>
              <a:t>!</a:t>
            </a:r>
          </a:p>
          <a:p>
            <a:pPr marL="0" indent="0">
              <a:buNone/>
            </a:pPr>
            <a:endParaRPr lang="en-US" dirty="0">
              <a:latin typeface="+mn-lt"/>
            </a:endParaRPr>
          </a:p>
        </p:txBody>
      </p:sp>
    </p:spTree>
    <p:extLst>
      <p:ext uri="{BB962C8B-B14F-4D97-AF65-F5344CB8AC3E}">
        <p14:creationId xmlns:p14="http://schemas.microsoft.com/office/powerpoint/2010/main" val="3804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68AE3B-6F12-C884-1F14-A9DF7A0F3DF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s-419" sz="4000" b="1">
                <a:solidFill>
                  <a:srgbClr val="FFFFFF"/>
                </a:solidFill>
                <a:latin typeface="+mj-lt"/>
                <a:ea typeface="+mj-ea"/>
                <a:cs typeface="+mj-cs"/>
              </a:rPr>
              <a:t>Consejos para después de aplicar la herramienta:</a:t>
            </a:r>
          </a:p>
        </p:txBody>
      </p:sp>
      <p:graphicFrame>
        <p:nvGraphicFramePr>
          <p:cNvPr id="4" name="Content Placeholder 3">
            <a:extLst>
              <a:ext uri="{FF2B5EF4-FFF2-40B4-BE49-F238E27FC236}">
                <a16:creationId xmlns:a16="http://schemas.microsoft.com/office/drawing/2014/main" id="{2C7741A0-0BDE-919D-360B-E48D0C302889}"/>
              </a:ext>
            </a:extLst>
          </p:cNvPr>
          <p:cNvGraphicFramePr>
            <a:graphicFrameLocks noGrp="1"/>
          </p:cNvGraphicFramePr>
          <p:nvPr>
            <p:ph idx="1"/>
            <p:extLst>
              <p:ext uri="{D42A27DB-BD31-4B8C-83A1-F6EECF244321}">
                <p14:modId xmlns:p14="http://schemas.microsoft.com/office/powerpoint/2010/main" val="3815303846"/>
              </p:ext>
            </p:extLst>
          </p:nvPr>
        </p:nvGraphicFramePr>
        <p:xfrm>
          <a:off x="176271" y="1575459"/>
          <a:ext cx="11816948" cy="5122796"/>
        </p:xfrm>
        <a:graphic>
          <a:graphicData uri="http://schemas.openxmlformats.org/drawingml/2006/table">
            <a:tbl>
              <a:tblPr>
                <a:noFill/>
                <a:tableStyleId>{5C22544A-7EE6-4342-B048-85BDC9FD1C3A}</a:tableStyleId>
              </a:tblPr>
              <a:tblGrid>
                <a:gridCol w="11816948">
                  <a:extLst>
                    <a:ext uri="{9D8B030D-6E8A-4147-A177-3AD203B41FA5}">
                      <a16:colId xmlns:a16="http://schemas.microsoft.com/office/drawing/2014/main" val="720875405"/>
                    </a:ext>
                  </a:extLst>
                </a:gridCol>
              </a:tblGrid>
              <a:tr h="720729">
                <a:tc>
                  <a:txBody>
                    <a:bodyPr/>
                    <a:lstStyle/>
                    <a:p>
                      <a:pPr algn="l" fontAlgn="ctr"/>
                      <a:r>
                        <a:rPr lang="es-419" sz="1700" u="none" strike="noStrike" cap="none" dirty="0">
                          <a:solidFill>
                            <a:schemeClr val="tx1"/>
                          </a:solidFill>
                        </a:rPr>
                        <a:t>¿Ha integrado los resultados (Nivel 3) de la HGA en el diseño y el plan MEAL de su proyecto y ha ajustado las actividades según corresponda?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612561"/>
                  </a:ext>
                </a:extLst>
              </a:tr>
              <a:tr h="720729">
                <a:tc>
                  <a:txBody>
                    <a:bodyPr/>
                    <a:lstStyle/>
                    <a:p>
                      <a:pPr algn="l" fontAlgn="ctr"/>
                      <a:r>
                        <a:rPr lang="es-419" sz="1700" u="none" strike="noStrike" cap="none" dirty="0">
                          <a:solidFill>
                            <a:schemeClr val="tx1"/>
                          </a:solidFill>
                        </a:rPr>
                        <a:t>¿Ha incluido los riesgos ambientales identificados mediante la HGA en la matriz general de riesgos de su proyecto? Si corresponde, puede considerar la posibilidad de informar a los donantes sobre este proceso.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59334653"/>
                  </a:ext>
                </a:extLst>
              </a:tr>
              <a:tr h="447976">
                <a:tc>
                  <a:txBody>
                    <a:bodyPr/>
                    <a:lstStyle/>
                    <a:p>
                      <a:pPr algn="l" fontAlgn="ctr"/>
                      <a:r>
                        <a:rPr lang="es-419" sz="1700" u="none" strike="noStrike" cap="none" dirty="0">
                          <a:solidFill>
                            <a:schemeClr val="tx1"/>
                          </a:solidFill>
                        </a:rPr>
                        <a:t>¿Ha identificado roles/funciones específicas para la aplicación de las medidas?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45581008"/>
                  </a:ext>
                </a:extLst>
              </a:tr>
              <a:tr h="447976">
                <a:tc>
                  <a:txBody>
                    <a:bodyPr/>
                    <a:lstStyle/>
                    <a:p>
                      <a:pPr algn="l" fontAlgn="ctr"/>
                      <a:r>
                        <a:rPr lang="es-419" sz="1700" u="none" strike="noStrike" cap="none">
                          <a:solidFill>
                            <a:schemeClr val="tx1"/>
                          </a:solidFill>
                        </a:rPr>
                        <a:t>¿Ha identificado claramente las medidas y los plazos? ¿Son realistas? ¿Son viables dentro del presupuesto / los plazos?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51949855"/>
                  </a:ext>
                </a:extLst>
              </a:tr>
              <a:tr h="447976">
                <a:tc>
                  <a:txBody>
                    <a:bodyPr/>
                    <a:lstStyle/>
                    <a:p>
                      <a:pPr algn="l" fontAlgn="ctr"/>
                      <a:r>
                        <a:rPr lang="es-419" sz="1700" u="none" strike="noStrike" cap="none" dirty="0">
                          <a:solidFill>
                            <a:schemeClr val="tx1"/>
                          </a:solidFill>
                        </a:rPr>
                        <a:t>¿Ha participado el personal del proyecto y de los socios en la aplicación de la HGA? ¿Son conscientes de los resultados (nivel 3)?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3280380"/>
                  </a:ext>
                </a:extLst>
              </a:tr>
              <a:tr h="447976">
                <a:tc>
                  <a:txBody>
                    <a:bodyPr/>
                    <a:lstStyle/>
                    <a:p>
                      <a:pPr algn="l" fontAlgn="ctr"/>
                      <a:r>
                        <a:rPr lang="es-419" sz="1700" u="none" strike="noStrike" cap="none">
                          <a:solidFill>
                            <a:schemeClr val="tx1"/>
                          </a:solidFill>
                        </a:rPr>
                        <a:t>¿Ha incluido en el presupuesto del proyecto los costos relacionados con las medidas de mitigación identificadas?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307303"/>
                  </a:ext>
                </a:extLst>
              </a:tr>
              <a:tr h="447976">
                <a:tc>
                  <a:txBody>
                    <a:bodyPr/>
                    <a:lstStyle/>
                    <a:p>
                      <a:pPr algn="l" fontAlgn="ctr"/>
                      <a:r>
                        <a:rPr lang="es-419" sz="1700" u="none" strike="noStrike" cap="none" dirty="0">
                          <a:solidFill>
                            <a:schemeClr val="tx1"/>
                          </a:solidFill>
                        </a:rPr>
                        <a:t>Si es necesaria más capacitación para los socios, ¿la ha incluido en el calendario de actividades y el presupuesto del proyecto?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6682148"/>
                  </a:ext>
                </a:extLst>
              </a:tr>
              <a:tr h="720729">
                <a:tc>
                  <a:txBody>
                    <a:bodyPr/>
                    <a:lstStyle/>
                    <a:p>
                      <a:pPr algn="l" fontAlgn="ctr"/>
                      <a:r>
                        <a:rPr lang="es-419" sz="1700" u="none" strike="noStrike" cap="none" dirty="0">
                          <a:solidFill>
                            <a:schemeClr val="tx1"/>
                          </a:solidFill>
                        </a:rPr>
                        <a:t>¿Ha compartido/validado los resultados con las comunidades? Si corresponde, puede utilizar para hacerlo la guía “HGA para las comunidades".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8401004"/>
                  </a:ext>
                </a:extLst>
              </a:tr>
              <a:tr h="720729">
                <a:tc>
                  <a:txBody>
                    <a:bodyPr/>
                    <a:lstStyle/>
                    <a:p>
                      <a:pPr algn="l" fontAlgn="ctr"/>
                      <a:r>
                        <a:rPr lang="es-419" sz="1700" u="none" strike="noStrike" cap="none" dirty="0">
                          <a:solidFill>
                            <a:schemeClr val="tx1"/>
                          </a:solidFill>
                        </a:rPr>
                        <a:t> Si es conveniente, considere la posibilidad de aplicar esta herramienta en la línea de base/media/final para hacer un seguimiento de las medidas, pero también para identificar riesgos emergentes adicionales.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68845872"/>
                  </a:ext>
                </a:extLst>
              </a:tr>
            </a:tbl>
          </a:graphicData>
        </a:graphic>
      </p:graphicFrame>
    </p:spTree>
    <p:extLst>
      <p:ext uri="{BB962C8B-B14F-4D97-AF65-F5344CB8AC3E}">
        <p14:creationId xmlns:p14="http://schemas.microsoft.com/office/powerpoint/2010/main" val="3525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528E939-C777-F81A-3A42-B35DDD7EF5F9}"/>
              </a:ext>
            </a:extLst>
          </p:cNvPr>
          <p:cNvSpPr>
            <a:spLocks noGrp="1"/>
          </p:cNvSpPr>
          <p:nvPr>
            <p:ph type="title"/>
          </p:nvPr>
        </p:nvSpPr>
        <p:spPr>
          <a:xfrm>
            <a:off x="479394" y="1070800"/>
            <a:ext cx="3939688" cy="4402348"/>
          </a:xfrm>
        </p:spPr>
        <p:txBody>
          <a:bodyPr>
            <a:normAutofit/>
          </a:bodyPr>
          <a:lstStyle/>
          <a:p>
            <a:pPr algn="r"/>
            <a:r>
              <a:rPr lang="es-419" sz="5000" b="1" dirty="0"/>
              <a:t>Recursos para apoyar la aplicación de la HGA </a:t>
            </a:r>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7FFE26EB-EE03-9F81-EEB7-3CD3BCD8A271}"/>
              </a:ext>
            </a:extLst>
          </p:cNvPr>
          <p:cNvGraphicFramePr>
            <a:graphicFrameLocks noGrp="1"/>
          </p:cNvGraphicFramePr>
          <p:nvPr>
            <p:ph idx="1"/>
            <p:extLst>
              <p:ext uri="{D42A27DB-BD31-4B8C-83A1-F6EECF244321}">
                <p14:modId xmlns:p14="http://schemas.microsoft.com/office/powerpoint/2010/main" val="2628388439"/>
              </p:ext>
            </p:extLst>
          </p:nvPr>
        </p:nvGraphicFramePr>
        <p:xfrm>
          <a:off x="5108535" y="1070800"/>
          <a:ext cx="6604067"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FA82391-3475-BB49-13F1-8815B4F156B9}"/>
              </a:ext>
            </a:extLst>
          </p:cNvPr>
          <p:cNvSpPr txBox="1"/>
          <p:nvPr/>
        </p:nvSpPr>
        <p:spPr>
          <a:xfrm>
            <a:off x="173515" y="679968"/>
            <a:ext cx="6097836" cy="369332"/>
          </a:xfrm>
          <a:prstGeom prst="rect">
            <a:avLst/>
          </a:prstGeom>
          <a:noFill/>
        </p:spPr>
        <p:txBody>
          <a:bodyPr wrap="square">
            <a:spAutoFit/>
          </a:bodyPr>
          <a:lstStyle/>
          <a:p>
            <a:r>
              <a:rPr lang="en-GB" dirty="0"/>
              <a:t>https://efom.crs.org/environmental-stewardship-tool/</a:t>
            </a:r>
          </a:p>
        </p:txBody>
      </p:sp>
    </p:spTree>
    <p:extLst>
      <p:ext uri="{BB962C8B-B14F-4D97-AF65-F5344CB8AC3E}">
        <p14:creationId xmlns:p14="http://schemas.microsoft.com/office/powerpoint/2010/main" val="1126902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forest of trees&#10;&#10;Description automatically generated with low confidence">
            <a:extLst>
              <a:ext uri="{FF2B5EF4-FFF2-40B4-BE49-F238E27FC236}">
                <a16:creationId xmlns:a16="http://schemas.microsoft.com/office/drawing/2014/main" id="{5E90B050-1FA0-6E51-9489-4D9A763E731B}"/>
              </a:ext>
            </a:extLst>
          </p:cNvPr>
          <p:cNvPicPr>
            <a:picLocks noChangeAspect="1"/>
          </p:cNvPicPr>
          <p:nvPr/>
        </p:nvPicPr>
        <p:blipFill rotWithShape="1">
          <a:blip r:embed="rId3"/>
          <a:srcRect l="6220" r="25836" b="-1"/>
          <a:stretch/>
        </p:blipFill>
        <p:spPr>
          <a:xfrm>
            <a:off x="4038599" y="10"/>
            <a:ext cx="8160026" cy="6875809"/>
          </a:xfrm>
          <a:prstGeom prst="rect">
            <a:avLst/>
          </a:prstGeom>
        </p:spPr>
      </p:pic>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8AE013-A1F5-6825-6CC0-E19952CD0A42}"/>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s-419" sz="4000" b="1" dirty="0">
                <a:solidFill>
                  <a:srgbClr val="FFFFFF"/>
                </a:solidFill>
                <a:latin typeface="+mj-lt"/>
              </a:rPr>
              <a:t>Gracias</a:t>
            </a:r>
            <a:br>
              <a:rPr lang="es-419" sz="4000" b="1" dirty="0">
                <a:solidFill>
                  <a:srgbClr val="FFFFFF"/>
                </a:solidFill>
                <a:latin typeface="+mj-lt"/>
              </a:rPr>
            </a:br>
            <a:br>
              <a:rPr lang="es-419" sz="4000" b="1" dirty="0">
                <a:solidFill>
                  <a:srgbClr val="FFFFFF"/>
                </a:solidFill>
                <a:latin typeface="+mj-lt"/>
              </a:rPr>
            </a:br>
            <a:r>
              <a:rPr lang="es-419" sz="4000" b="1" dirty="0">
                <a:solidFill>
                  <a:srgbClr val="FFFFFF"/>
                </a:solidFill>
                <a:latin typeface="+mj-lt"/>
              </a:rPr>
              <a:t> </a:t>
            </a:r>
          </a:p>
        </p:txBody>
      </p:sp>
    </p:spTree>
    <p:extLst>
      <p:ext uri="{BB962C8B-B14F-4D97-AF65-F5344CB8AC3E}">
        <p14:creationId xmlns:p14="http://schemas.microsoft.com/office/powerpoint/2010/main" val="429341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472184"/>
            <a:ext cx="3767328" cy="4581144"/>
          </a:xfrm>
        </p:spPr>
        <p:txBody>
          <a:bodyPr anchor="t">
            <a:normAutofit/>
          </a:bodyPr>
          <a:lstStyle/>
          <a:p>
            <a:pPr>
              <a:spcBef>
                <a:spcPts val="0"/>
              </a:spcBef>
              <a:spcAft>
                <a:spcPts val="800"/>
              </a:spcAft>
            </a:pPr>
            <a:r>
              <a:rPr lang="es-419" sz="5400" b="1" dirty="0">
                <a:latin typeface="Avenir Next LT Pro"/>
                <a:ea typeface="Calibri" panose="020F0502020204030204" pitchFamily="34" charset="0"/>
                <a:cs typeface="Times New Roman"/>
              </a:rPr>
              <a:t>¿Por qué estamos aquí?</a:t>
            </a:r>
          </a:p>
        </p:txBody>
      </p:sp>
      <p:sp>
        <p:nvSpPr>
          <p:cNvPr id="3" name="Content Placeholder 2"/>
          <p:cNvSpPr>
            <a:spLocks noGrp="1"/>
          </p:cNvSpPr>
          <p:nvPr>
            <p:ph idx="1"/>
          </p:nvPr>
        </p:nvSpPr>
        <p:spPr>
          <a:xfrm>
            <a:off x="4483424" y="636483"/>
            <a:ext cx="7349547" cy="4860236"/>
          </a:xfrm>
        </p:spPr>
        <p:txBody>
          <a:bodyPr vert="horz" lIns="91440" tIns="45720" rIns="91440" bIns="45720" rtlCol="0" anchor="t">
            <a:normAutofit/>
          </a:bodyPr>
          <a:lstStyle/>
          <a:p>
            <a:pPr marL="0" indent="0">
              <a:buNone/>
            </a:pPr>
            <a:r>
              <a:rPr lang="es-419" sz="2400">
                <a:highlight>
                  <a:srgbClr val="FFFF00"/>
                </a:highlight>
                <a:latin typeface="Avenir Next LT Pro"/>
              </a:rPr>
              <a:t>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
        <p:nvSpPr>
          <p:cNvPr id="37" name="Content Placeholder 2">
            <a:extLst>
              <a:ext uri="{FF2B5EF4-FFF2-40B4-BE49-F238E27FC236}">
                <a16:creationId xmlns:a16="http://schemas.microsoft.com/office/drawing/2014/main" id="{17DFF0AD-EA05-A536-4628-D66B94AA9E3B}"/>
              </a:ext>
            </a:extLst>
          </p:cNvPr>
          <p:cNvSpPr txBox="1">
            <a:spLocks/>
          </p:cNvSpPr>
          <p:nvPr/>
        </p:nvSpPr>
        <p:spPr>
          <a:xfrm>
            <a:off x="4432301" y="288131"/>
            <a:ext cx="7577008" cy="6041090"/>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l" defTabSz="914400" rtl="0"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4600" dirty="0"/>
              <a:t>Aunque los problemas ambientales afectan a personas de todo el mundo, los pobres tienden a ser los más afectados por las consecuencias locales de la degradación ambiental, porque a menudo dependen más de los recursos naturales para su subsistencia y viven en zonas susceptibles de degradación ambiental (Justicia ambiental).</a:t>
            </a:r>
          </a:p>
          <a:p>
            <a:pPr marL="0" indent="0">
              <a:buNone/>
            </a:pPr>
            <a:endParaRPr lang="en-US" sz="4600" dirty="0"/>
          </a:p>
          <a:p>
            <a:pPr marL="0" indent="0">
              <a:buNone/>
            </a:pPr>
            <a:r>
              <a:rPr lang="es-419" sz="4600" dirty="0"/>
              <a:t>Los más pobres también se ven desproporcionadamente afectados por el cambio climático como consecuencia de sus vulnerabilidades inherentes, sus altos índices de exposición a los peligros naturales y su marginación socioeconómica. </a:t>
            </a:r>
          </a:p>
          <a:p>
            <a:pPr marL="0" indent="0">
              <a:buNone/>
            </a:pPr>
            <a:endParaRPr lang="en-US" sz="4600" dirty="0"/>
          </a:p>
          <a:p>
            <a:pPr marL="0" indent="0">
              <a:buNone/>
            </a:pPr>
            <a:r>
              <a:rPr lang="es-419" sz="4600" dirty="0"/>
              <a:t>Existe una relación directa entre la degradación del medio ambiente y el cambio climático, ya que la forma en que tratamos nuestro entorno natural es un factor muy importante en el cambio climático inducido por el hombre. </a:t>
            </a:r>
          </a:p>
          <a:p>
            <a:pPr marL="0" indent="0">
              <a:buNone/>
            </a:pPr>
            <a:r>
              <a:rPr lang="es-419" sz="4600" dirty="0"/>
              <a:t>¡Todo lo que hacemos repercute en el medio ambiente!  </a:t>
            </a:r>
          </a:p>
          <a:p>
            <a:pPr marL="0" indent="0">
              <a:buNone/>
            </a:pPr>
            <a:endParaRPr lang="en-US" dirty="0"/>
          </a:p>
          <a:p>
            <a:pPr marL="0" indent="0">
              <a:buNone/>
            </a:pPr>
            <a:r>
              <a:rPr lang="es-419" dirty="0"/>
              <a:t> </a:t>
            </a:r>
          </a:p>
        </p:txBody>
      </p:sp>
    </p:spTree>
    <p:extLst>
      <p:ext uri="{BB962C8B-B14F-4D97-AF65-F5344CB8AC3E}">
        <p14:creationId xmlns:p14="http://schemas.microsoft.com/office/powerpoint/2010/main" val="3764313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472184"/>
            <a:ext cx="4523667" cy="4581144"/>
          </a:xfrm>
        </p:spPr>
        <p:txBody>
          <a:bodyPr anchor="t">
            <a:normAutofit/>
          </a:bodyPr>
          <a:lstStyle/>
          <a:p>
            <a:pPr marL="0" marR="0">
              <a:spcBef>
                <a:spcPts val="0"/>
              </a:spcBef>
              <a:spcAft>
                <a:spcPts val="800"/>
              </a:spcAft>
            </a:pPr>
            <a:r>
              <a:rPr lang="es-419" sz="5400" b="1" dirty="0">
                <a:latin typeface="Avenir Next LT Pro"/>
                <a:ea typeface="Calibri" panose="020F0502020204030204" pitchFamily="34" charset="0"/>
                <a:cs typeface="Times New Roman"/>
              </a:rPr>
              <a:t>Objetivos de la capacitación </a:t>
            </a:r>
          </a:p>
        </p:txBody>
      </p:sp>
      <p:sp>
        <p:nvSpPr>
          <p:cNvPr id="3" name="Content Placeholder 2"/>
          <p:cNvSpPr>
            <a:spLocks noGrp="1"/>
          </p:cNvSpPr>
          <p:nvPr>
            <p:ph idx="1"/>
          </p:nvPr>
        </p:nvSpPr>
        <p:spPr>
          <a:xfrm>
            <a:off x="4745449" y="485774"/>
            <a:ext cx="7117194" cy="6047547"/>
          </a:xfrm>
        </p:spPr>
        <p:txBody>
          <a:bodyPr vert="horz" lIns="91440" tIns="45720" rIns="91440" bIns="45720" rtlCol="0" anchor="t">
            <a:normAutofit lnSpcReduction="10000"/>
          </a:bodyPr>
          <a:lstStyle/>
          <a:p>
            <a:pPr marL="0" indent="0">
              <a:buNone/>
            </a:pPr>
            <a:r>
              <a:rPr lang="es-419" dirty="0">
                <a:latin typeface="Avenir Next LT Pro"/>
              </a:rPr>
              <a:t>Al final de la sesión, los participantes comprenderán:</a:t>
            </a:r>
          </a:p>
          <a:p>
            <a:r>
              <a:rPr lang="es-419" dirty="0">
                <a:latin typeface="Avenir Next LT Pro"/>
              </a:rPr>
              <a:t>Por qué promovemos la gestión ambiental en los programas humanitarios, de recuperación y rehabilitación</a:t>
            </a:r>
          </a:p>
          <a:p>
            <a:r>
              <a:rPr lang="es-419" dirty="0">
                <a:latin typeface="Avenir Next LT Pro"/>
              </a:rPr>
              <a:t>Qué pretende hacer la Herramienta de Gestión Ambiental</a:t>
            </a:r>
          </a:p>
          <a:p>
            <a:r>
              <a:rPr lang="es-419" dirty="0">
                <a:latin typeface="Avenir Next LT Pro"/>
              </a:rPr>
              <a:t>Cuándo utilizar la herramienta</a:t>
            </a:r>
          </a:p>
          <a:p>
            <a:r>
              <a:rPr lang="es-419" dirty="0">
                <a:latin typeface="Avenir Next LT Pro"/>
              </a:rPr>
              <a:t>Quién debe utilizar la herramienta</a:t>
            </a:r>
          </a:p>
          <a:p>
            <a:r>
              <a:rPr lang="es-419" dirty="0">
                <a:latin typeface="Avenir Next LT Pro"/>
              </a:rPr>
              <a:t>Cómo utilizar la herramienta </a:t>
            </a:r>
          </a:p>
          <a:p>
            <a:r>
              <a:rPr lang="es-419" dirty="0">
                <a:latin typeface="Avenir Next LT Pro"/>
              </a:rPr>
              <a:t>Práctica en un escenario real</a:t>
            </a:r>
          </a:p>
          <a:p>
            <a:r>
              <a:rPr lang="es-419" dirty="0">
                <a:latin typeface="Avenir Next LT Pro"/>
              </a:rPr>
              <a:t>Informe sobre la experiencia y preguntas...</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1009114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C315385-E9DB-ACEC-E748-FB7BDF4A6B03}"/>
              </a:ext>
            </a:extLst>
          </p:cNvPr>
          <p:cNvPicPr>
            <a:picLocks noChangeAspect="1"/>
          </p:cNvPicPr>
          <p:nvPr/>
        </p:nvPicPr>
        <p:blipFill rotWithShape="1">
          <a:blip r:embed="rId3"/>
          <a:srcRect l="4001"/>
          <a:stretch/>
        </p:blipFill>
        <p:spPr>
          <a:xfrm>
            <a:off x="20" y="-22"/>
            <a:ext cx="12191977" cy="6858022"/>
          </a:xfrm>
          <a:prstGeom prst="rect">
            <a:avLst/>
          </a:prstGeom>
        </p:spPr>
      </p:pic>
      <p:sp>
        <p:nvSpPr>
          <p:cNvPr id="41" name="Rectangle 4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A4019-BD49-06A6-5CB0-8DCE372E346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s-419" sz="5200" b="1">
                <a:solidFill>
                  <a:srgbClr val="FFFFFF"/>
                </a:solidFill>
                <a:latin typeface="+mj-lt"/>
              </a:rPr>
              <a:t>¿Qué es la gestión ambiental?</a:t>
            </a:r>
          </a:p>
        </p:txBody>
      </p:sp>
      <p:sp>
        <p:nvSpPr>
          <p:cNvPr id="43" name="Rectangle 4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2793"/>
            <a:ext cx="11163300" cy="852658"/>
          </a:xfrm>
        </p:spPr>
        <p:txBody>
          <a:bodyPr>
            <a:noAutofit/>
          </a:bodyPr>
          <a:lstStyle/>
          <a:p>
            <a:r>
              <a:rPr lang="es-419" sz="4000"/>
              <a:t>¿Qué es la gestión ambiental?</a:t>
            </a:r>
          </a:p>
        </p:txBody>
      </p:sp>
      <p:sp>
        <p:nvSpPr>
          <p:cNvPr id="5" name="Content Placeholder 2"/>
          <p:cNvSpPr>
            <a:spLocks noGrp="1"/>
          </p:cNvSpPr>
          <p:nvPr>
            <p:ph idx="1"/>
          </p:nvPr>
        </p:nvSpPr>
        <p:spPr>
          <a:xfrm>
            <a:off x="177800" y="905451"/>
            <a:ext cx="11899900" cy="1015058"/>
          </a:xfrm>
        </p:spPr>
        <p:txBody>
          <a:bodyPr>
            <a:normAutofit fontScale="92500" lnSpcReduction="20000"/>
          </a:bodyPr>
          <a:lstStyle/>
          <a:p>
            <a:pPr marL="0" indent="0">
              <a:buNone/>
            </a:pPr>
            <a:r>
              <a:rPr lang="es-419" sz="2800" i="1"/>
              <a:t>El </a:t>
            </a:r>
            <a:r>
              <a:rPr lang="es-419" sz="2800" b="1" i="1"/>
              <a:t>uso y la gestión sostenibles</a:t>
            </a:r>
            <a:r>
              <a:rPr lang="es-419" sz="2800" i="1"/>
              <a:t> de los recursos, las actividades activas de </a:t>
            </a:r>
            <a:r>
              <a:rPr lang="es-419" sz="2800" b="1" i="1"/>
              <a:t>restauración</a:t>
            </a:r>
            <a:r>
              <a:rPr lang="es-419" sz="2800" i="1"/>
              <a:t> y las acciones que redundan en la </a:t>
            </a:r>
            <a:r>
              <a:rPr lang="es-419" sz="2800" b="1" i="1"/>
              <a:t>adaptación positiva de las comunidades vulnerables</a:t>
            </a: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396990" y="1789634"/>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6396990" y="5141114"/>
            <a:ext cx="5795010" cy="1200329"/>
          </a:xfrm>
          <a:prstGeom prst="rect">
            <a:avLst/>
          </a:prstGeom>
          <a:noFill/>
        </p:spPr>
        <p:txBody>
          <a:bodyPr wrap="square" rtlCol="0">
            <a:spAutoFit/>
          </a:bodyPr>
          <a:lstStyle/>
          <a:p>
            <a:r>
              <a:rPr lang="es-419"/>
              <a:t>El uso de materiales locales para la construcción de letrinas durante la respuesta humanitaria en Camerún reduce la amenaza de deforestación. </a:t>
            </a:r>
          </a:p>
          <a:p>
            <a:endParaRPr lang="en-US"/>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email">
            <a:extLst>
              <a:ext uri="{28A0092B-C50C-407E-A947-70E740481C1C}">
                <a14:useLocalDpi xmlns:a14="http://schemas.microsoft.com/office/drawing/2010/main"/>
              </a:ext>
            </a:extLst>
          </a:blip>
          <a:stretch>
            <a:fillRect/>
          </a:stretch>
        </p:blipFill>
        <p:spPr>
          <a:xfrm>
            <a:off x="380138" y="1760855"/>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330200" y="5213885"/>
            <a:ext cx="5346700" cy="1477328"/>
          </a:xfrm>
          <a:prstGeom prst="rect">
            <a:avLst/>
          </a:prstGeom>
          <a:noFill/>
        </p:spPr>
        <p:txBody>
          <a:bodyPr wrap="square" rtlCol="0">
            <a:spAutoFit/>
          </a:bodyPr>
          <a:lstStyle/>
          <a:p>
            <a:r>
              <a:rPr lang="es-419"/>
              <a:t>Restablecimiento de las plantaciones de manglares en el centro de Vietnam. Los manglares sirvieron tanto para restaurar las poblaciones de peces como para actuar de barrera natural contra las tormentas y las oleadas de tormenta, protegiendo los bienes de la comunidad</a:t>
            </a:r>
          </a:p>
          <a:p>
            <a:endParaRPr lang="en-US" dirty="0"/>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87" y="486439"/>
            <a:ext cx="10820400" cy="662681"/>
          </a:xfrm>
        </p:spPr>
        <p:txBody>
          <a:bodyPr>
            <a:normAutofit/>
          </a:bodyPr>
          <a:lstStyle/>
          <a:p>
            <a:r>
              <a:rPr lang="es-419" sz="3600" b="1">
                <a:latin typeface="+mn-lt"/>
              </a:rPr>
              <a:t>¿Por qué la gestión ambiental?</a:t>
            </a:r>
          </a:p>
        </p:txBody>
      </p:sp>
      <p:sp>
        <p:nvSpPr>
          <p:cNvPr id="5" name="Content Placeholder 2"/>
          <p:cNvSpPr>
            <a:spLocks noGrp="1"/>
          </p:cNvSpPr>
          <p:nvPr>
            <p:ph idx="1"/>
          </p:nvPr>
        </p:nvSpPr>
        <p:spPr>
          <a:xfrm>
            <a:off x="0" y="1149121"/>
            <a:ext cx="6668082" cy="5537430"/>
          </a:xfrm>
        </p:spPr>
        <p:txBody>
          <a:bodyPr vert="horz" lIns="91440" tIns="45720" rIns="91440" bIns="45720" rtlCol="0" anchor="t">
            <a:noAutofit/>
          </a:bodyPr>
          <a:lstStyle/>
          <a:p>
            <a:pPr marL="0" indent="0">
              <a:buNone/>
            </a:pPr>
            <a:r>
              <a:rPr lang="es-419" sz="2000" b="1" dirty="0">
                <a:latin typeface="+mn-lt"/>
                <a:ea typeface="Malgun Gothic Semilight" panose="020B0502040204020203" pitchFamily="34" charset="-128"/>
                <a:cs typeface="Malgun Gothic Semilight" panose="020B0502040204020203" pitchFamily="34" charset="-128"/>
              </a:rPr>
              <a:t>Como profesionales:</a:t>
            </a:r>
          </a:p>
          <a:p>
            <a:r>
              <a:rPr lang="es-419" sz="2000" dirty="0">
                <a:latin typeface="+mn-lt"/>
                <a:ea typeface="Malgun Gothic Semilight"/>
                <a:cs typeface="Malgun Gothic Semilight"/>
              </a:rPr>
              <a:t>Los problemas ambientales pueden ser factores subyacentes que contribuyen a las crisis a corto y largo plazo.</a:t>
            </a:r>
          </a:p>
          <a:p>
            <a:r>
              <a:rPr lang="es-419" sz="2000" dirty="0">
                <a:latin typeface="+mn-lt"/>
                <a:ea typeface="Malgun Gothic Semilight"/>
                <a:cs typeface="Malgun Gothic Semilight"/>
              </a:rPr>
              <a:t>Las intervenciones humanitarias y de desarrollo también pueden tener efectos negativos sobre el medio ambiente, exacerbar los problemas ambientales subyacentes y agravar el riesgo y la vulnerabilidad.</a:t>
            </a:r>
          </a:p>
          <a:p>
            <a:pPr marL="0" indent="0">
              <a:buNone/>
            </a:pPr>
            <a:r>
              <a:rPr lang="es-419" sz="2000" b="1" dirty="0">
                <a:latin typeface="+mn-lt"/>
                <a:ea typeface="Malgun Gothic Semilight" panose="020B0502040204020203" pitchFamily="34" charset="-128"/>
                <a:cs typeface="Malgun Gothic Semilight" panose="020B0502040204020203" pitchFamily="34" charset="-128"/>
              </a:rPr>
              <a:t>Como agencias católicas</a:t>
            </a:r>
            <a:r>
              <a:rPr lang="es-419" sz="2000" dirty="0">
                <a:latin typeface="+mn-lt"/>
                <a:ea typeface="Malgun Gothic Semilight" panose="020B0502040204020203" pitchFamily="34" charset="-128"/>
                <a:cs typeface="Malgun Gothic Semilight" panose="020B0502040204020203" pitchFamily="34" charset="-128"/>
              </a:rPr>
              <a:t>:</a:t>
            </a:r>
          </a:p>
          <a:p>
            <a:pPr marL="0" indent="0">
              <a:buNone/>
            </a:pPr>
            <a:r>
              <a:rPr lang="es-419" sz="2000" dirty="0">
                <a:latin typeface="+mn-lt"/>
                <a:ea typeface="Malgun Gothic Semilight" panose="020B0502040204020203" pitchFamily="34" charset="-128"/>
                <a:cs typeface="Malgun Gothic Semilight" panose="020B0502040204020203" pitchFamily="34" charset="-128"/>
              </a:rPr>
              <a:t>Cuidado de la creación: la gestión es un principio de la Doctrina Social Católica. Llamada a responder al “grito de la tierra y al grito de los pobres” (</a:t>
            </a:r>
            <a:r>
              <a:rPr lang="es-419" sz="2000" i="1" dirty="0" err="1">
                <a:latin typeface="+mn-lt"/>
                <a:ea typeface="Malgun Gothic Semilight" panose="020B0502040204020203" pitchFamily="34" charset="-128"/>
                <a:cs typeface="Malgun Gothic Semilight" panose="020B0502040204020203" pitchFamily="34" charset="-128"/>
              </a:rPr>
              <a:t>Laudato</a:t>
            </a:r>
            <a:r>
              <a:rPr lang="es-419" sz="2000" i="1" dirty="0">
                <a:latin typeface="+mn-lt"/>
                <a:ea typeface="Malgun Gothic Semilight" panose="020B0502040204020203" pitchFamily="34" charset="-128"/>
                <a:cs typeface="Malgun Gothic Semilight" panose="020B0502040204020203" pitchFamily="34" charset="-128"/>
              </a:rPr>
              <a:t> Si</a:t>
            </a:r>
            <a:r>
              <a:rPr lang="es-419" sz="2000" dirty="0">
                <a:latin typeface="+mn-lt"/>
                <a:ea typeface="Malgun Gothic Semilight" panose="020B0502040204020203" pitchFamily="34" charset="-128"/>
                <a:cs typeface="Malgun Gothic Semilight" panose="020B0502040204020203" pitchFamily="34" charset="-128"/>
              </a:rPr>
              <a:t>).</a:t>
            </a:r>
          </a:p>
          <a:p>
            <a:pPr marL="0" indent="0">
              <a:buNone/>
            </a:pPr>
            <a:r>
              <a:rPr lang="es-419" sz="2000" b="1" dirty="0">
                <a:latin typeface="+mn-lt"/>
                <a:ea typeface="Malgun Gothic Semilight" panose="020B0502040204020203" pitchFamily="34" charset="-128"/>
                <a:cs typeface="Malgun Gothic Semilight" panose="020B0502040204020203" pitchFamily="34" charset="-128"/>
              </a:rPr>
              <a:t>Justificación - Caso de negocio:</a:t>
            </a:r>
          </a:p>
          <a:p>
            <a:pPr marL="0" indent="0">
              <a:buNone/>
            </a:pPr>
            <a:r>
              <a:rPr lang="es-419" sz="2000" dirty="0">
                <a:latin typeface="+mn-lt"/>
                <a:ea typeface="Malgun Gothic Semilight" panose="020B0502040204020203" pitchFamily="34" charset="-128"/>
                <a:cs typeface="Malgun Gothic Semilight" panose="020B0502040204020203" pitchFamily="34" charset="-128"/>
              </a:rPr>
              <a:t>Aumento de la diligencia debida de los donantes en materia de medio ambiente. </a:t>
            </a:r>
          </a:p>
          <a:p>
            <a:pPr marL="0" indent="0">
              <a:buNone/>
            </a:pPr>
            <a:r>
              <a:rPr lang="es-419" sz="2000" dirty="0">
                <a:latin typeface="+mn-lt"/>
                <a:ea typeface="Malgun Gothic Semilight" panose="020B0502040204020203" pitchFamily="34" charset="-128"/>
                <a:cs typeface="Malgun Gothic Semilight" panose="020B0502040204020203" pitchFamily="34" charset="-128"/>
              </a:rPr>
              <a:t>Cumplimiento y acreditación, por ejemplo, la Norma Humanitaria Esencial, la Carta sobre el Clima y el Medio Ambiente... </a:t>
            </a:r>
          </a:p>
          <a:p>
            <a:endParaRPr lang="en-US" sz="2000" dirty="0">
              <a:ea typeface="Malgun Gothic Semilight" panose="020B0502040204020203" pitchFamily="34" charset="-128"/>
              <a:cs typeface="Malgun Gothic Semilight" panose="020B0502040204020203" pitchFamily="34" charset="-128"/>
            </a:endParaRPr>
          </a:p>
          <a:p>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indent="0">
              <a:buNone/>
            </a:pPr>
            <a:endParaRPr lang="en-US" sz="1100" dirty="0">
              <a:ea typeface="Malgun Gothic Semilight" panose="020B0502040204020203" pitchFamily="34" charset="-128"/>
              <a:cs typeface="Malgun Gothic Semilight" panose="020B0502040204020203" pitchFamily="34" charset="-128"/>
            </a:endParaRPr>
          </a:p>
          <a:p>
            <a:pPr marL="0" lvl="0" indent="0">
              <a:buNone/>
            </a:pPr>
            <a:endParaRPr lang="en-US" sz="1100" dirty="0"/>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668083" y="5183863"/>
            <a:ext cx="5306087" cy="646331"/>
          </a:xfrm>
          <a:prstGeom prst="rect">
            <a:avLst/>
          </a:prstGeom>
          <a:noFill/>
        </p:spPr>
        <p:txBody>
          <a:bodyPr wrap="square" rtlCol="0">
            <a:spAutoFit/>
          </a:bodyPr>
          <a:lstStyle/>
          <a:p>
            <a:r>
              <a:rPr lang="es-419"/>
              <a:t>La producción de ladrillos destruye un manglar - Nyala, Sudán (PNUMA 2008)</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2E4-4E56-8F19-436E-690826FAC32D}"/>
              </a:ext>
            </a:extLst>
          </p:cNvPr>
          <p:cNvSpPr>
            <a:spLocks noGrp="1"/>
          </p:cNvSpPr>
          <p:nvPr>
            <p:ph type="title"/>
          </p:nvPr>
        </p:nvSpPr>
        <p:spPr>
          <a:xfrm>
            <a:off x="886968" y="1472184"/>
            <a:ext cx="3767328" cy="4581144"/>
          </a:xfrm>
        </p:spPr>
        <p:txBody>
          <a:bodyPr anchor="t">
            <a:normAutofit/>
          </a:bodyPr>
          <a:lstStyle/>
          <a:p>
            <a:r>
              <a:rPr lang="es-419" b="1" dirty="0"/>
              <a:t>Ejercicio de reflexión</a:t>
            </a:r>
            <a:br>
              <a:rPr lang="es-419" b="1" dirty="0"/>
            </a:br>
            <a:br>
              <a:rPr lang="es-419" b="1" dirty="0"/>
            </a:br>
            <a:r>
              <a:rPr lang="es-419" b="1" dirty="0"/>
              <a:t>En grupos pequeños debatirán:</a:t>
            </a:r>
            <a:r>
              <a:rPr lang="es-419" sz="5400" b="1" dirty="0"/>
              <a:t> </a:t>
            </a:r>
          </a:p>
        </p:txBody>
      </p:sp>
      <p:sp>
        <p:nvSpPr>
          <p:cNvPr id="5" name="Content Placeholder 4">
            <a:extLst>
              <a:ext uri="{FF2B5EF4-FFF2-40B4-BE49-F238E27FC236}">
                <a16:creationId xmlns:a16="http://schemas.microsoft.com/office/drawing/2014/main" id="{3A156E5D-EB88-4943-C043-DB87222F9412}"/>
              </a:ext>
            </a:extLst>
          </p:cNvPr>
          <p:cNvSpPr>
            <a:spLocks noGrp="1"/>
          </p:cNvSpPr>
          <p:nvPr>
            <p:ph idx="1"/>
          </p:nvPr>
        </p:nvSpPr>
        <p:spPr>
          <a:xfrm>
            <a:off x="5105400" y="920750"/>
            <a:ext cx="6827846" cy="5132578"/>
          </a:xfrm>
        </p:spPr>
        <p:txBody>
          <a:bodyPr vert="horz" lIns="91440" tIns="45720" rIns="91440" bIns="45720" rtlCol="0" anchor="t">
            <a:normAutofit/>
          </a:bodyPr>
          <a:lstStyle/>
          <a:p>
            <a:pPr marL="0" indent="0">
              <a:buNone/>
            </a:pPr>
            <a:r>
              <a:rPr lang="es-419">
                <a:latin typeface="Avenir Next LT Pro"/>
              </a:rPr>
              <a:t>Piense en proyectos/actividades anteriores que puedan haber tenido consecuencias negativas para el medio ambiente</a:t>
            </a:r>
          </a:p>
          <a:p>
            <a:pPr marL="0" indent="0">
              <a:buNone/>
            </a:pPr>
            <a:endParaRPr lang="en-US" dirty="0">
              <a:latin typeface="Avenir Next LT Pro"/>
            </a:endParaRPr>
          </a:p>
          <a:p>
            <a:r>
              <a:rPr lang="es-419">
                <a:latin typeface="Avenir Next LT Pro"/>
              </a:rPr>
              <a:t>¿Cuáles fueron? </a:t>
            </a:r>
          </a:p>
          <a:p>
            <a:r>
              <a:rPr lang="es-419">
                <a:latin typeface="Avenir Next LT Pro"/>
              </a:rPr>
              <a:t>¿Qué se hizo al respecto? </a:t>
            </a:r>
          </a:p>
          <a:p>
            <a:pPr marL="0" indent="0">
              <a:buNone/>
            </a:pPr>
            <a:endParaRPr lang="en-US" dirty="0">
              <a:latin typeface="Avenir Next LT Pro"/>
            </a:endParaRPr>
          </a:p>
          <a:p>
            <a:pPr marL="0" indent="0">
              <a:buNone/>
            </a:pPr>
            <a:r>
              <a:rPr lang="es-419">
                <a:latin typeface="Avenir Next LT Pro"/>
              </a:rPr>
              <a:t>Comentarios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6425769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A6AA-FF70-BACE-C781-334117417D1A}"/>
              </a:ext>
            </a:extLst>
          </p:cNvPr>
          <p:cNvSpPr>
            <a:spLocks noGrp="1"/>
          </p:cNvSpPr>
          <p:nvPr>
            <p:ph type="title"/>
          </p:nvPr>
        </p:nvSpPr>
        <p:spPr/>
        <p:txBody>
          <a:bodyPr/>
          <a:lstStyle/>
          <a:p>
            <a:r>
              <a:rPr lang="es-419" b="1">
                <a:cs typeface="Calibri"/>
              </a:rPr>
              <a:t>Esta herramienta es para usted si...</a:t>
            </a:r>
            <a:br>
              <a:rPr lang="es-419"/>
            </a:br>
            <a:endParaRPr lang="es-419"/>
          </a:p>
        </p:txBody>
      </p:sp>
      <p:sp>
        <p:nvSpPr>
          <p:cNvPr id="3" name="Content Placeholder 2">
            <a:extLst>
              <a:ext uri="{FF2B5EF4-FFF2-40B4-BE49-F238E27FC236}">
                <a16:creationId xmlns:a16="http://schemas.microsoft.com/office/drawing/2014/main" id="{07B915A6-FE40-B8F5-1FD3-D5B4D2137505}"/>
              </a:ext>
            </a:extLst>
          </p:cNvPr>
          <p:cNvSpPr>
            <a:spLocks noGrp="1"/>
          </p:cNvSpPr>
          <p:nvPr>
            <p:ph idx="1"/>
          </p:nvPr>
        </p:nvSpPr>
        <p:spPr>
          <a:xfrm>
            <a:off x="838200" y="1457739"/>
            <a:ext cx="10515600" cy="4574486"/>
          </a:xfrm>
        </p:spPr>
        <p:txBody>
          <a:bodyPr>
            <a:normAutofit/>
          </a:bodyPr>
          <a:lstStyle/>
          <a:p>
            <a:r>
              <a:rPr lang="es-419"/>
              <a:t>¿Quiere asegurarse de que minimice o mitigue cualquier riesgo potencial para el entorno natural como resultado de sus intervenciones? </a:t>
            </a:r>
          </a:p>
          <a:p>
            <a:r>
              <a:rPr lang="es-419"/>
              <a:t>¿Se pregunta cómo podemos (como sector) ser mejores gestores del medio ambiente, no solo cosechando resultados ambientales, sino dejando el planeta en un lugar mejor para las generaciones futuras?</a:t>
            </a:r>
          </a:p>
          <a:p>
            <a:r>
              <a:rPr lang="es-419"/>
              <a:t>¿Quiere reducir la huella de carbono de sus operaciones? </a:t>
            </a:r>
          </a:p>
          <a:p>
            <a:r>
              <a:rPr lang="es-419"/>
              <a:t>¿Quiere asegurarse de proteger de los efectos del cambio climático a las personas que viven en zonas de riesgo? </a:t>
            </a:r>
          </a:p>
          <a:p>
            <a:endParaRPr lang="en-US" dirty="0"/>
          </a:p>
        </p:txBody>
      </p:sp>
    </p:spTree>
    <p:extLst>
      <p:ext uri="{BB962C8B-B14F-4D97-AF65-F5344CB8AC3E}">
        <p14:creationId xmlns:p14="http://schemas.microsoft.com/office/powerpoint/2010/main" val="932031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01A52F4CA9F47A9B8A740FE4E660B" ma:contentTypeVersion="22" ma:contentTypeDescription="Create a new document." ma:contentTypeScope="" ma:versionID="c228237e0bce8e34096911a6a8af4af7">
  <xsd:schema xmlns:xsd="http://www.w3.org/2001/XMLSchema" xmlns:xs="http://www.w3.org/2001/XMLSchema" xmlns:p="http://schemas.microsoft.com/office/2006/metadata/properties" xmlns:ns2="7685d9b9-ccba-467f-9eeb-f8583d84f2a4" xmlns:ns3="c8323a28-157b-46e6-aa09-f907d7c3df5d" xmlns:ns4="b2594ab3-d42a-4e76-bde3-98c81b560ae9" targetNamespace="http://schemas.microsoft.com/office/2006/metadata/properties" ma:root="true" ma:fieldsID="4936a3aff43c7803ce2df0ae867b44a7" ns2:_="" ns3:_="" ns4:_="">
    <xsd:import namespace="7685d9b9-ccba-467f-9eeb-f8583d84f2a4"/>
    <xsd:import namespace="c8323a28-157b-46e6-aa09-f907d7c3df5d"/>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Se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ection" ma:index="24" nillable="true" ma:displayName="Section" ma:format="Dropdown" ma:internalName="Section">
      <xsd:simpleType>
        <xsd:restriction base="dms:Choice">
          <xsd:enumeration value="1. Programming"/>
          <xsd:enumeration value="2. Operations"/>
          <xsd:enumeration value="0. Guidance"/>
          <xsd:enumeration value="0. Media"/>
          <xsd:enumeration value="0. Archive"/>
          <xsd:enumeration value="0. Committee"/>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323a28-157b-46e6-aa09-f907d7c3df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87f2c3-5df3-4663-af8e-d9b23324a6d4}" ma:internalName="TaxCatchAll" ma:showField="CatchAllData" ma:web="c8323a28-157b-46e6-aa09-f907d7c3df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Section xmlns="7685d9b9-ccba-467f-9eeb-f8583d84f2a4" xsi:nil="true"/>
    <lcf76f155ced4ddcb4097134ff3c332f xmlns="7685d9b9-ccba-467f-9eeb-f8583d84f2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9DF4B4-B8FD-496E-9D77-2FE0B343CE48}"/>
</file>

<file path=customXml/itemProps2.xml><?xml version="1.0" encoding="utf-8"?>
<ds:datastoreItem xmlns:ds="http://schemas.openxmlformats.org/officeDocument/2006/customXml" ds:itemID="{87687A14-BF9D-4F9B-8535-50183657F27E}"/>
</file>

<file path=customXml/itemProps3.xml><?xml version="1.0" encoding="utf-8"?>
<ds:datastoreItem xmlns:ds="http://schemas.openxmlformats.org/officeDocument/2006/customXml" ds:itemID="{D5EC6D3A-4E54-4F82-BFC7-6997D13AC212}"/>
</file>

<file path=docProps/app.xml><?xml version="1.0" encoding="utf-8"?>
<Properties xmlns="http://schemas.openxmlformats.org/officeDocument/2006/extended-properties" xmlns:vt="http://schemas.openxmlformats.org/officeDocument/2006/docPropsVTypes">
  <TotalTime>33749</TotalTime>
  <Words>4100</Words>
  <Application>Microsoft Office PowerPoint</Application>
  <PresentationFormat>Widescreen</PresentationFormat>
  <Paragraphs>261</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Malgun Gothic Semilight</vt:lpstr>
      <vt:lpstr>Arial</vt:lpstr>
      <vt:lpstr>Avenir Next LT Pro</vt:lpstr>
      <vt:lpstr>Avenir Next LT Pro Light</vt:lpstr>
      <vt:lpstr>Calibri</vt:lpstr>
      <vt:lpstr>Courier New</vt:lpstr>
      <vt:lpstr>Franklin Gothic Book</vt:lpstr>
      <vt:lpstr>Wingdings</vt:lpstr>
      <vt:lpstr>Office Theme</vt:lpstr>
      <vt:lpstr>PowerPoint Presentation</vt:lpstr>
      <vt:lpstr>Introducciones de organización </vt:lpstr>
      <vt:lpstr>¿Por qué estamos aquí?</vt:lpstr>
      <vt:lpstr>Objetivos de la capacitación </vt:lpstr>
      <vt:lpstr>¿Qué es la gestión ambiental?</vt:lpstr>
      <vt:lpstr>¿Qué es la gestión ambiental?</vt:lpstr>
      <vt:lpstr>¿Por qué la gestión ambiental?</vt:lpstr>
      <vt:lpstr>Ejercicio de reflexión  En grupos pequeños debatirán: </vt:lpstr>
      <vt:lpstr>Esta herramienta es para usted si... </vt:lpstr>
      <vt:lpstr>Herramienta de Gestión Ambiental (HGA) </vt:lpstr>
      <vt:lpstr>La Herramienta de Gestión Ambiental (HGA) - ¿Qué es?</vt:lpstr>
      <vt:lpstr>Limitaciones de la HGA:</vt:lpstr>
      <vt:lpstr>HGA: ¿Quién la utiliza y cuándo? </vt:lpstr>
      <vt:lpstr>Familiarizarse con la herramienta...</vt:lpstr>
      <vt:lpstr>Categorías de impactos (Nivel 1) </vt:lpstr>
      <vt:lpstr>Nivel 2: Perfil y clasificación de riesgos </vt:lpstr>
      <vt:lpstr>PowerPoint Presentation</vt:lpstr>
      <vt:lpstr>Registro de riesgos y mitigación (Nivel 3)</vt:lpstr>
      <vt:lpstr>Orientación del sector  </vt:lpstr>
      <vt:lpstr>Consejos para aplicar la herramienta: </vt:lpstr>
      <vt:lpstr>Consejos para aplicar la herramienta: </vt:lpstr>
      <vt:lpstr>Ejercicio: Aplicación de la HGA a un caso real: </vt:lpstr>
      <vt:lpstr>Informe </vt:lpstr>
      <vt:lpstr>Aprender de la aplicación de la HGA:</vt:lpstr>
      <vt:lpstr>Aprendizaje continuo:</vt:lpstr>
      <vt:lpstr>Consejos para después de aplicar la herramienta:</vt:lpstr>
      <vt:lpstr>Recursos para apoyar la aplicación de la HGA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Henriques, Gisele</dc:creator>
  <cp:lastModifiedBy>Henriques, Gisele</cp:lastModifiedBy>
  <cp:revision>1</cp:revision>
  <dcterms:created xsi:type="dcterms:W3CDTF">2020-05-28T15:26:08Z</dcterms:created>
  <dcterms:modified xsi:type="dcterms:W3CDTF">2024-05-24T14:08:20Z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ies>
</file>