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34" r:id="rId4"/>
  </p:sldMasterIdLst>
  <p:notesMasterIdLst>
    <p:notesMasterId r:id="rId19"/>
  </p:notesMasterIdLst>
  <p:sldIdLst>
    <p:sldId id="256" r:id="rId5"/>
    <p:sldId id="1261" r:id="rId6"/>
    <p:sldId id="320" r:id="rId7"/>
    <p:sldId id="1262" r:id="rId8"/>
    <p:sldId id="1307" r:id="rId9"/>
    <p:sldId id="1308" r:id="rId10"/>
    <p:sldId id="1303" r:id="rId11"/>
    <p:sldId id="1311" r:id="rId12"/>
    <p:sldId id="263" r:id="rId13"/>
    <p:sldId id="1312" r:id="rId14"/>
    <p:sldId id="1313" r:id="rId15"/>
    <p:sldId id="1314" r:id="rId16"/>
    <p:sldId id="1302" r:id="rId17"/>
    <p:sldId id="131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F0B551-492B-DC42-8FF3-EFAE171BB86C}">
          <p14:sldIdLst>
            <p14:sldId id="256"/>
            <p14:sldId id="1261"/>
          </p14:sldIdLst>
        </p14:section>
        <p14:section name="Sesi 1: Membangun Kesadaran PKES Mitra Kerja, Kontraktor, dan Pemasok" id="{CDD78BCA-8F90-4C8A-AD5A-443184973B89}">
          <p14:sldIdLst>
            <p14:sldId id="320"/>
            <p14:sldId id="1262"/>
            <p14:sldId id="1307"/>
            <p14:sldId id="1308"/>
            <p14:sldId id="1303"/>
            <p14:sldId id="1311"/>
          </p14:sldIdLst>
        </p14:section>
        <p14:section name="Sesi 2: Mengimplementasikan Ketentuan-ketentuan PKES untuk Mitra Kerja, Pemasok, dan Kontraktor" id="{DF21CB82-9485-4138-9851-4B9310AADF6B}">
          <p14:sldIdLst>
            <p14:sldId id="263"/>
            <p14:sldId id="1312"/>
            <p14:sldId id="1313"/>
            <p14:sldId id="1314"/>
            <p14:sldId id="1302"/>
            <p14:sldId id="131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D39D4-1227-4851-A1D7-9D752EB0E5DA}" v="88" dt="2021-08-09T06:56:10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60"/>
    <p:restoredTop sz="94762"/>
  </p:normalViewPr>
  <p:slideViewPr>
    <p:cSldViewPr snapToGrid="0" snapToObjects="1">
      <p:cViewPr varScale="1">
        <p:scale>
          <a:sx n="59" d="100"/>
          <a:sy n="59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chambault, Aude" userId="dfdf6e78-8d63-480c-bdce-0b0f3fd27a48" providerId="ADAL" clId="{AB9CD62C-15A1-412A-B1D7-72F78027311E}"/>
    <pc:docChg chg="undo custSel addSld delSld modSld sldOrd addSection modSection">
      <pc:chgData name="Archambault, Aude" userId="dfdf6e78-8d63-480c-bdce-0b0f3fd27a48" providerId="ADAL" clId="{AB9CD62C-15A1-412A-B1D7-72F78027311E}" dt="2021-02-24T11:52:59.496" v="1744" actId="47"/>
      <pc:docMkLst>
        <pc:docMk/>
      </pc:docMkLst>
      <pc:sldChg chg="modSp mod">
        <pc:chgData name="Archambault, Aude" userId="dfdf6e78-8d63-480c-bdce-0b0f3fd27a48" providerId="ADAL" clId="{AB9CD62C-15A1-412A-B1D7-72F78027311E}" dt="2021-02-23T14:27:56.156" v="4" actId="20577"/>
        <pc:sldMkLst>
          <pc:docMk/>
          <pc:sldMk cId="76914611" sldId="256"/>
        </pc:sldMkLst>
        <pc:spChg chg="mod">
          <ac:chgData name="Archambault, Aude" userId="dfdf6e78-8d63-480c-bdce-0b0f3fd27a48" providerId="ADAL" clId="{AB9CD62C-15A1-412A-B1D7-72F78027311E}" dt="2021-02-23T14:27:56.156" v="4" actId="20577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AB9CD62C-15A1-412A-B1D7-72F78027311E}" dt="2021-02-23T14:30:11.170" v="163"/>
        <pc:sldMkLst>
          <pc:docMk/>
          <pc:sldMk cId="1920782211" sldId="263"/>
        </pc:sldMkLst>
        <pc:spChg chg="mod">
          <ac:chgData name="Archambault, Aude" userId="dfdf6e78-8d63-480c-bdce-0b0f3fd27a48" providerId="ADAL" clId="{AB9CD62C-15A1-412A-B1D7-72F78027311E}" dt="2021-02-23T14:30:11.170" v="163"/>
          <ac:spMkLst>
            <pc:docMk/>
            <pc:sldMk cId="1920782211" sldId="263"/>
            <ac:spMk id="3" creationId="{FFF5BAE0-B3D7-1A47-8260-AE7CCF256CC8}"/>
          </ac:spMkLst>
        </pc:spChg>
      </pc:sldChg>
      <pc:sldChg chg="modSp mod">
        <pc:chgData name="Archambault, Aude" userId="dfdf6e78-8d63-480c-bdce-0b0f3fd27a48" providerId="ADAL" clId="{AB9CD62C-15A1-412A-B1D7-72F78027311E}" dt="2021-02-23T14:29:53.534" v="160"/>
        <pc:sldMkLst>
          <pc:docMk/>
          <pc:sldMk cId="1623371876" sldId="320"/>
        </pc:sldMkLst>
        <pc:spChg chg="mod">
          <ac:chgData name="Archambault, Aude" userId="dfdf6e78-8d63-480c-bdce-0b0f3fd27a48" providerId="ADAL" clId="{AB9CD62C-15A1-412A-B1D7-72F78027311E}" dt="2021-02-23T14:29:53.534" v="160"/>
          <ac:spMkLst>
            <pc:docMk/>
            <pc:sldMk cId="1623371876" sldId="320"/>
            <ac:spMk id="3" creationId="{CF57E49C-F8D1-4C7E-AE20-3D5D7B006CFA}"/>
          </ac:spMkLst>
        </pc:spChg>
      </pc:sldChg>
      <pc:sldChg chg="modSp del mod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2551653112" sldId="340"/>
        </pc:sldMkLst>
        <pc:spChg chg="mod">
          <ac:chgData name="Archambault, Aude" userId="dfdf6e78-8d63-480c-bdce-0b0f3fd27a48" providerId="ADAL" clId="{AB9CD62C-15A1-412A-B1D7-72F78027311E}" dt="2021-02-24T10:50:26.031" v="1514" actId="113"/>
          <ac:spMkLst>
            <pc:docMk/>
            <pc:sldMk cId="2551653112" sldId="340"/>
            <ac:spMk id="2" creationId="{FB865533-8929-47F7-B1E9-0D852FABACFB}"/>
          </ac:spMkLst>
        </pc:spChg>
        <pc:spChg chg="mod">
          <ac:chgData name="Archambault, Aude" userId="dfdf6e78-8d63-480c-bdce-0b0f3fd27a48" providerId="ADAL" clId="{AB9CD62C-15A1-412A-B1D7-72F78027311E}" dt="2021-02-24T10:49:19.226" v="1501"/>
          <ac:spMkLst>
            <pc:docMk/>
            <pc:sldMk cId="2551653112" sldId="340"/>
            <ac:spMk id="3" creationId="{4CA8C7CC-7B19-4FBA-96D6-1C366B733656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3311205304" sldId="340"/>
        </pc:sldMkLst>
      </pc:sldChg>
      <pc:sldChg chg="delSp modSp del mod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149392710" sldId="1214"/>
        </pc:sldMkLst>
        <pc:spChg chg="mod">
          <ac:chgData name="Archambault, Aude" userId="dfdf6e78-8d63-480c-bdce-0b0f3fd27a48" providerId="ADAL" clId="{AB9CD62C-15A1-412A-B1D7-72F78027311E}" dt="2021-02-24T11:46:18.873" v="1632" actId="313"/>
          <ac:spMkLst>
            <pc:docMk/>
            <pc:sldMk cId="149392710" sldId="1214"/>
            <ac:spMk id="3" creationId="{266A1559-8968-45C6-981F-1CD99D2B5924}"/>
          </ac:spMkLst>
        </pc:spChg>
        <pc:graphicFrameChg chg="mod">
          <ac:chgData name="Archambault, Aude" userId="dfdf6e78-8d63-480c-bdce-0b0f3fd27a48" providerId="ADAL" clId="{AB9CD62C-15A1-412A-B1D7-72F78027311E}" dt="2021-02-24T11:51:37.079" v="1740" actId="255"/>
          <ac:graphicFrameMkLst>
            <pc:docMk/>
            <pc:sldMk cId="149392710" sldId="1214"/>
            <ac:graphicFrameMk id="4" creationId="{7DA13E71-80EB-4B9A-A414-C7DB4345AF0C}"/>
          </ac:graphicFrameMkLst>
        </pc:graphicFrameChg>
        <pc:picChg chg="del">
          <ac:chgData name="Archambault, Aude" userId="dfdf6e78-8d63-480c-bdce-0b0f3fd27a48" providerId="ADAL" clId="{AB9CD62C-15A1-412A-B1D7-72F78027311E}" dt="2021-02-24T11:46:06.859" v="1619" actId="478"/>
          <ac:picMkLst>
            <pc:docMk/>
            <pc:sldMk cId="149392710" sldId="1214"/>
            <ac:picMk id="5" creationId="{8C73812E-0D23-41B2-8FC5-0F63567DA00F}"/>
          </ac:picMkLst>
        </pc:pic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3153780407" sldId="1214"/>
        </pc:sldMkLst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78487628" sldId="1229"/>
        </pc:sldMkLst>
      </pc:sldChg>
      <pc:sldChg chg="del">
        <pc:chgData name="Archambault, Aude" userId="dfdf6e78-8d63-480c-bdce-0b0f3fd27a48" providerId="ADAL" clId="{AB9CD62C-15A1-412A-B1D7-72F78027311E}" dt="2021-02-24T11:52:59.496" v="1744" actId="47"/>
        <pc:sldMkLst>
          <pc:docMk/>
          <pc:sldMk cId="3823743871" sldId="1236"/>
        </pc:sldMkLst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034024731" sldId="1251"/>
        </pc:sldMkLst>
      </pc:sldChg>
      <pc:sldChg chg="modSp mod">
        <pc:chgData name="Archambault, Aude" userId="dfdf6e78-8d63-480c-bdce-0b0f3fd27a48" providerId="ADAL" clId="{AB9CD62C-15A1-412A-B1D7-72F78027311E}" dt="2021-02-23T14:30:33.202" v="166"/>
        <pc:sldMkLst>
          <pc:docMk/>
          <pc:sldMk cId="396590771" sldId="1257"/>
        </pc:sldMkLst>
        <pc:spChg chg="mod">
          <ac:chgData name="Archambault, Aude" userId="dfdf6e78-8d63-480c-bdce-0b0f3fd27a48" providerId="ADAL" clId="{AB9CD62C-15A1-412A-B1D7-72F78027311E}" dt="2021-02-23T14:30:33.202" v="166"/>
          <ac:spMkLst>
            <pc:docMk/>
            <pc:sldMk cId="396590771" sldId="1257"/>
            <ac:spMk id="3" creationId="{FFF5BAE0-B3D7-1A47-8260-AE7CCF256CC8}"/>
          </ac:spMkLst>
        </pc:spChg>
      </pc:sldChg>
      <pc:sldChg chg="modSp">
        <pc:chgData name="Archambault, Aude" userId="dfdf6e78-8d63-480c-bdce-0b0f3fd27a48" providerId="ADAL" clId="{AB9CD62C-15A1-412A-B1D7-72F78027311E}" dt="2021-02-23T14:29:40.787" v="159" actId="20577"/>
        <pc:sldMkLst>
          <pc:docMk/>
          <pc:sldMk cId="1313925118" sldId="1261"/>
        </pc:sldMkLst>
        <pc:graphicFrameChg chg="mod">
          <ac:chgData name="Archambault, Aude" userId="dfdf6e78-8d63-480c-bdce-0b0f3fd27a48" providerId="ADAL" clId="{AB9CD62C-15A1-412A-B1D7-72F78027311E}" dt="2021-02-23T14:29:40.787" v="159" actId="20577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del">
        <pc:chgData name="Archambault, Aude" userId="dfdf6e78-8d63-480c-bdce-0b0f3fd27a48" providerId="ADAL" clId="{AB9CD62C-15A1-412A-B1D7-72F78027311E}" dt="2021-02-23T14:34:26.801" v="188" actId="47"/>
        <pc:sldMkLst>
          <pc:docMk/>
          <pc:sldMk cId="3769680614" sldId="1262"/>
        </pc:sldMkLst>
      </pc:sldChg>
      <pc:sldChg chg="modSp mod">
        <pc:chgData name="Archambault, Aude" userId="dfdf6e78-8d63-480c-bdce-0b0f3fd27a48" providerId="ADAL" clId="{AB9CD62C-15A1-412A-B1D7-72F78027311E}" dt="2021-02-23T14:43:14.500" v="406" actId="404"/>
        <pc:sldMkLst>
          <pc:docMk/>
          <pc:sldMk cId="3453861655" sldId="1264"/>
        </pc:sldMkLst>
        <pc:spChg chg="mod">
          <ac:chgData name="Archambault, Aude" userId="dfdf6e78-8d63-480c-bdce-0b0f3fd27a48" providerId="ADAL" clId="{AB9CD62C-15A1-412A-B1D7-72F78027311E}" dt="2021-02-23T14:41:40.523" v="396" actId="313"/>
          <ac:spMkLst>
            <pc:docMk/>
            <pc:sldMk cId="3453861655" sldId="1264"/>
            <ac:spMk id="3" creationId="{170C7BF1-2F80-4573-99E2-7DDAB9246E20}"/>
          </ac:spMkLst>
        </pc:spChg>
        <pc:graphicFrameChg chg="mod modGraphic">
          <ac:chgData name="Archambault, Aude" userId="dfdf6e78-8d63-480c-bdce-0b0f3fd27a48" providerId="ADAL" clId="{AB9CD62C-15A1-412A-B1D7-72F78027311E}" dt="2021-02-23T14:43:14.500" v="406" actId="404"/>
          <ac:graphicFrameMkLst>
            <pc:docMk/>
            <pc:sldMk cId="3453861655" sldId="1264"/>
            <ac:graphicFrameMk id="4" creationId="{C3EB4726-BD95-49C9-AD0F-FC5C7705546E}"/>
          </ac:graphicFrameMkLst>
        </pc:graphicFrameChg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932851495" sldId="1265"/>
        </pc:sldMkLst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122131929" sldId="1266"/>
        </pc:sldMkLst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379651987" sldId="1267"/>
        </pc:sldMkLst>
      </pc:sldChg>
      <pc:sldChg chg="del">
        <pc:chgData name="Archambault, Aude" userId="dfdf6e78-8d63-480c-bdce-0b0f3fd27a48" providerId="ADAL" clId="{AB9CD62C-15A1-412A-B1D7-72F78027311E}" dt="2021-02-23T14:44:08.275" v="412" actId="47"/>
        <pc:sldMkLst>
          <pc:docMk/>
          <pc:sldMk cId="3449005151" sldId="1268"/>
        </pc:sldMkLst>
      </pc:sldChg>
      <pc:sldChg chg="modSp del mod">
        <pc:chgData name="Archambault, Aude" userId="dfdf6e78-8d63-480c-bdce-0b0f3fd27a48" providerId="ADAL" clId="{AB9CD62C-15A1-412A-B1D7-72F78027311E}" dt="2021-02-24T10:22:26.491" v="1061" actId="47"/>
        <pc:sldMkLst>
          <pc:docMk/>
          <pc:sldMk cId="1227457306" sldId="1270"/>
        </pc:sldMkLst>
        <pc:spChg chg="mod">
          <ac:chgData name="Archambault, Aude" userId="dfdf6e78-8d63-480c-bdce-0b0f3fd27a48" providerId="ADAL" clId="{AB9CD62C-15A1-412A-B1D7-72F78027311E}" dt="2021-02-23T14:44:10.952" v="413" actId="21"/>
          <ac:spMkLst>
            <pc:docMk/>
            <pc:sldMk cId="1227457306" sldId="1270"/>
            <ac:spMk id="3" creationId="{6824AFF5-80AE-4DE1-9C69-BF48635CCAE0}"/>
          </ac:spMkLst>
        </pc:spChg>
      </pc:sldChg>
      <pc:sldChg chg="del">
        <pc:chgData name="Archambault, Aude" userId="dfdf6e78-8d63-480c-bdce-0b0f3fd27a48" providerId="ADAL" clId="{AB9CD62C-15A1-412A-B1D7-72F78027311E}" dt="2021-02-24T10:23:00.618" v="1067" actId="47"/>
        <pc:sldMkLst>
          <pc:docMk/>
          <pc:sldMk cId="3193095365" sldId="1271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1071164224" sldId="1272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3904251326" sldId="1273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1358141649" sldId="1274"/>
        </pc:sldMkLst>
      </pc:sldChg>
      <pc:sldChg chg="del">
        <pc:chgData name="Archambault, Aude" userId="dfdf6e78-8d63-480c-bdce-0b0f3fd27a48" providerId="ADAL" clId="{AB9CD62C-15A1-412A-B1D7-72F78027311E}" dt="2021-02-24T10:23:13.088" v="1071" actId="47"/>
        <pc:sldMkLst>
          <pc:docMk/>
          <pc:sldMk cId="662236870" sldId="1275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2450414030" sldId="1276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199103301" sldId="1277"/>
        </pc:sldMkLst>
      </pc:sldChg>
      <pc:sldChg chg="del">
        <pc:chgData name="Archambault, Aude" userId="dfdf6e78-8d63-480c-bdce-0b0f3fd27a48" providerId="ADAL" clId="{AB9CD62C-15A1-412A-B1D7-72F78027311E}" dt="2021-02-24T10:23:11.917" v="1070" actId="47"/>
        <pc:sldMkLst>
          <pc:docMk/>
          <pc:sldMk cId="87238817" sldId="1279"/>
        </pc:sldMkLst>
      </pc:sldChg>
      <pc:sldChg chg="del">
        <pc:chgData name="Archambault, Aude" userId="dfdf6e78-8d63-480c-bdce-0b0f3fd27a48" providerId="ADAL" clId="{AB9CD62C-15A1-412A-B1D7-72F78027311E}" dt="2021-02-24T10:23:08.011" v="1069" actId="47"/>
        <pc:sldMkLst>
          <pc:docMk/>
          <pc:sldMk cId="374754375" sldId="1280"/>
        </pc:sldMkLst>
      </pc:sldChg>
      <pc:sldChg chg="del">
        <pc:chgData name="Archambault, Aude" userId="dfdf6e78-8d63-480c-bdce-0b0f3fd27a48" providerId="ADAL" clId="{AB9CD62C-15A1-412A-B1D7-72F78027311E}" dt="2021-02-24T10:50:56.932" v="1517" actId="47"/>
        <pc:sldMkLst>
          <pc:docMk/>
          <pc:sldMk cId="1066814165" sldId="1281"/>
        </pc:sldMkLst>
      </pc:sldChg>
      <pc:sldChg chg="del">
        <pc:chgData name="Archambault, Aude" userId="dfdf6e78-8d63-480c-bdce-0b0f3fd27a48" providerId="ADAL" clId="{AB9CD62C-15A1-412A-B1D7-72F78027311E}" dt="2021-02-24T10:50:56.932" v="1517" actId="47"/>
        <pc:sldMkLst>
          <pc:docMk/>
          <pc:sldMk cId="3052716946" sldId="1282"/>
        </pc:sldMkLst>
      </pc:sldChg>
      <pc:sldChg chg="del">
        <pc:chgData name="Archambault, Aude" userId="dfdf6e78-8d63-480c-bdce-0b0f3fd27a48" providerId="ADAL" clId="{AB9CD62C-15A1-412A-B1D7-72F78027311E}" dt="2021-02-24T10:50:56.932" v="1517" actId="47"/>
        <pc:sldMkLst>
          <pc:docMk/>
          <pc:sldMk cId="719587167" sldId="1283"/>
        </pc:sldMkLst>
      </pc:sldChg>
      <pc:sldChg chg="del">
        <pc:chgData name="Archambault, Aude" userId="dfdf6e78-8d63-480c-bdce-0b0f3fd27a48" providerId="ADAL" clId="{AB9CD62C-15A1-412A-B1D7-72F78027311E}" dt="2021-02-24T10:50:56.932" v="1517" actId="47"/>
        <pc:sldMkLst>
          <pc:docMk/>
          <pc:sldMk cId="3391376589" sldId="1284"/>
        </pc:sldMkLst>
      </pc:sldChg>
      <pc:sldChg chg="modSp add mod ord">
        <pc:chgData name="Archambault, Aude" userId="dfdf6e78-8d63-480c-bdce-0b0f3fd27a48" providerId="ADAL" clId="{AB9CD62C-15A1-412A-B1D7-72F78027311E}" dt="2021-02-23T14:31:03.789" v="187" actId="20577"/>
        <pc:sldMkLst>
          <pc:docMk/>
          <pc:sldMk cId="55018061" sldId="1285"/>
        </pc:sldMkLst>
        <pc:spChg chg="mod">
          <ac:chgData name="Archambault, Aude" userId="dfdf6e78-8d63-480c-bdce-0b0f3fd27a48" providerId="ADAL" clId="{AB9CD62C-15A1-412A-B1D7-72F78027311E}" dt="2021-02-23T14:30:57.098" v="171" actId="20577"/>
          <ac:spMkLst>
            <pc:docMk/>
            <pc:sldMk cId="55018061" sldId="1285"/>
            <ac:spMk id="2" creationId="{44034FEE-4BBB-7F49-BE67-328073281F8B}"/>
          </ac:spMkLst>
        </pc:spChg>
        <pc:spChg chg="mod">
          <ac:chgData name="Archambault, Aude" userId="dfdf6e78-8d63-480c-bdce-0b0f3fd27a48" providerId="ADAL" clId="{AB9CD62C-15A1-412A-B1D7-72F78027311E}" dt="2021-02-23T14:31:03.789" v="187" actId="20577"/>
          <ac:spMkLst>
            <pc:docMk/>
            <pc:sldMk cId="55018061" sldId="1285"/>
            <ac:spMk id="3" creationId="{FFF5BAE0-B3D7-1A47-8260-AE7CCF256CC8}"/>
          </ac:spMkLst>
        </pc:spChg>
      </pc:sldChg>
      <pc:sldChg chg="addSp delSp modSp add mod delAnim">
        <pc:chgData name="Archambault, Aude" userId="dfdf6e78-8d63-480c-bdce-0b0f3fd27a48" providerId="ADAL" clId="{AB9CD62C-15A1-412A-B1D7-72F78027311E}" dt="2021-02-24T10:37:07.890" v="1324" actId="14100"/>
        <pc:sldMkLst>
          <pc:docMk/>
          <pc:sldMk cId="913031965" sldId="1286"/>
        </pc:sldMkLst>
        <pc:spChg chg="mod">
          <ac:chgData name="Archambault, Aude" userId="dfdf6e78-8d63-480c-bdce-0b0f3fd27a48" providerId="ADAL" clId="{AB9CD62C-15A1-412A-B1D7-72F78027311E}" dt="2021-02-23T14:38:37.641" v="280" actId="1076"/>
          <ac:spMkLst>
            <pc:docMk/>
            <pc:sldMk cId="913031965" sldId="1286"/>
            <ac:spMk id="2" creationId="{BA2D0282-0481-4066-95D6-A81A700FD05F}"/>
          </ac:spMkLst>
        </pc:spChg>
        <pc:spChg chg="mod">
          <ac:chgData name="Archambault, Aude" userId="dfdf6e78-8d63-480c-bdce-0b0f3fd27a48" providerId="ADAL" clId="{AB9CD62C-15A1-412A-B1D7-72F78027311E}" dt="2021-02-23T14:38:44.794" v="281" actId="14100"/>
          <ac:spMkLst>
            <pc:docMk/>
            <pc:sldMk cId="913031965" sldId="1286"/>
            <ac:spMk id="3" creationId="{91F007AC-81B3-470B-A292-8AF355B2EA17}"/>
          </ac:spMkLst>
        </pc:spChg>
        <pc:spChg chg="del mod">
          <ac:chgData name="Archambault, Aude" userId="dfdf6e78-8d63-480c-bdce-0b0f3fd27a48" providerId="ADAL" clId="{AB9CD62C-15A1-412A-B1D7-72F78027311E}" dt="2021-02-23T14:35:55.850" v="234" actId="478"/>
          <ac:spMkLst>
            <pc:docMk/>
            <pc:sldMk cId="913031965" sldId="1286"/>
            <ac:spMk id="4" creationId="{6BF10D74-E199-4FCC-ABF6-E79822D6E091}"/>
          </ac:spMkLst>
        </pc:spChg>
        <pc:spChg chg="del">
          <ac:chgData name="Archambault, Aude" userId="dfdf6e78-8d63-480c-bdce-0b0f3fd27a48" providerId="ADAL" clId="{AB9CD62C-15A1-412A-B1D7-72F78027311E}" dt="2021-02-23T14:35:47.123" v="218" actId="478"/>
          <ac:spMkLst>
            <pc:docMk/>
            <pc:sldMk cId="913031965" sldId="1286"/>
            <ac:spMk id="5" creationId="{2E980F4D-C8F2-484C-AD6E-1E4B3A5F41DE}"/>
          </ac:spMkLst>
        </pc:spChg>
        <pc:spChg chg="add mod">
          <ac:chgData name="Archambault, Aude" userId="dfdf6e78-8d63-480c-bdce-0b0f3fd27a48" providerId="ADAL" clId="{AB9CD62C-15A1-412A-B1D7-72F78027311E}" dt="2021-02-24T10:37:07.890" v="1324" actId="14100"/>
          <ac:spMkLst>
            <pc:docMk/>
            <pc:sldMk cId="913031965" sldId="1286"/>
            <ac:spMk id="8" creationId="{2667E99C-FC9A-4632-A9BE-D6DCA028F146}"/>
          </ac:spMkLst>
        </pc:spChg>
        <pc:spChg chg="mod">
          <ac:chgData name="Archambault, Aude" userId="dfdf6e78-8d63-480c-bdce-0b0f3fd27a48" providerId="ADAL" clId="{AB9CD62C-15A1-412A-B1D7-72F78027311E}" dt="2021-02-23T14:35:53.410" v="232" actId="20577"/>
          <ac:spMkLst>
            <pc:docMk/>
            <pc:sldMk cId="913031965" sldId="1286"/>
            <ac:spMk id="18" creationId="{1328AD34-4BE5-4D1A-BE73-B39A9064C733}"/>
          </ac:spMkLst>
        </pc:spChg>
        <pc:spChg chg="mod">
          <ac:chgData name="Archambault, Aude" userId="dfdf6e78-8d63-480c-bdce-0b0f3fd27a48" providerId="ADAL" clId="{AB9CD62C-15A1-412A-B1D7-72F78027311E}" dt="2021-02-24T10:36:45.829" v="1316" actId="21"/>
          <ac:spMkLst>
            <pc:docMk/>
            <pc:sldMk cId="913031965" sldId="1286"/>
            <ac:spMk id="20" creationId="{74132510-8DFF-48BE-BA1B-3EBE5D71CF28}"/>
          </ac:spMkLst>
        </pc:spChg>
        <pc:picChg chg="add mod">
          <ac:chgData name="Archambault, Aude" userId="dfdf6e78-8d63-480c-bdce-0b0f3fd27a48" providerId="ADAL" clId="{AB9CD62C-15A1-412A-B1D7-72F78027311E}" dt="2021-02-23T14:37:14.322" v="251" actId="14100"/>
          <ac:picMkLst>
            <pc:docMk/>
            <pc:sldMk cId="913031965" sldId="1286"/>
            <ac:picMk id="7" creationId="{5BE33E81-7E40-4991-9BFA-F4E879896FC1}"/>
          </ac:picMkLst>
        </pc:picChg>
        <pc:picChg chg="del">
          <ac:chgData name="Archambault, Aude" userId="dfdf6e78-8d63-480c-bdce-0b0f3fd27a48" providerId="ADAL" clId="{AB9CD62C-15A1-412A-B1D7-72F78027311E}" dt="2021-02-23T14:35:33.334" v="212" actId="478"/>
          <ac:picMkLst>
            <pc:docMk/>
            <pc:sldMk cId="913031965" sldId="1286"/>
            <ac:picMk id="11" creationId="{9F09C815-E1B4-4F4A-B86A-6EAA8F2F67AC}"/>
          </ac:picMkLst>
        </pc:picChg>
        <pc:picChg chg="del">
          <ac:chgData name="Archambault, Aude" userId="dfdf6e78-8d63-480c-bdce-0b0f3fd27a48" providerId="ADAL" clId="{AB9CD62C-15A1-412A-B1D7-72F78027311E}" dt="2021-02-23T14:35:34.222" v="213" actId="478"/>
          <ac:picMkLst>
            <pc:docMk/>
            <pc:sldMk cId="913031965" sldId="1286"/>
            <ac:picMk id="12" creationId="{85554EBB-D42B-49D1-8D53-CF06D19548E1}"/>
          </ac:picMkLst>
        </pc:picChg>
        <pc:picChg chg="mod">
          <ac:chgData name="Archambault, Aude" userId="dfdf6e78-8d63-480c-bdce-0b0f3fd27a48" providerId="ADAL" clId="{AB9CD62C-15A1-412A-B1D7-72F78027311E}" dt="2021-02-23T14:37:58.865" v="261" actId="1076"/>
          <ac:picMkLst>
            <pc:docMk/>
            <pc:sldMk cId="913031965" sldId="1286"/>
            <ac:picMk id="13" creationId="{78B63BE2-E5B9-4410-9B41-A6861E8A91B5}"/>
          </ac:picMkLst>
        </pc:picChg>
        <pc:picChg chg="del">
          <ac:chgData name="Archambault, Aude" userId="dfdf6e78-8d63-480c-bdce-0b0f3fd27a48" providerId="ADAL" clId="{AB9CD62C-15A1-412A-B1D7-72F78027311E}" dt="2021-02-23T14:35:34.844" v="214" actId="478"/>
          <ac:picMkLst>
            <pc:docMk/>
            <pc:sldMk cId="913031965" sldId="1286"/>
            <ac:picMk id="14" creationId="{16C7D2C8-1395-49E4-9E20-AFFBB9CEFBE7}"/>
          </ac:picMkLst>
        </pc:picChg>
      </pc:sldChg>
      <pc:sldChg chg="addSp delSp modSp add mod">
        <pc:chgData name="Archambault, Aude" userId="dfdf6e78-8d63-480c-bdce-0b0f3fd27a48" providerId="ADAL" clId="{AB9CD62C-15A1-412A-B1D7-72F78027311E}" dt="2021-02-24T10:22:52.984" v="1066"/>
        <pc:sldMkLst>
          <pc:docMk/>
          <pc:sldMk cId="1647519216" sldId="1287"/>
        </pc:sldMkLst>
        <pc:spChg chg="del">
          <ac:chgData name="Archambault, Aude" userId="dfdf6e78-8d63-480c-bdce-0b0f3fd27a48" providerId="ADAL" clId="{AB9CD62C-15A1-412A-B1D7-72F78027311E}" dt="2021-02-23T14:47:53.347" v="513" actId="478"/>
          <ac:spMkLst>
            <pc:docMk/>
            <pc:sldMk cId="1647519216" sldId="1287"/>
            <ac:spMk id="2" creationId="{BA2D0282-0481-4066-95D6-A81A700FD05F}"/>
          </ac:spMkLst>
        </pc:spChg>
        <pc:spChg chg="mod">
          <ac:chgData name="Archambault, Aude" userId="dfdf6e78-8d63-480c-bdce-0b0f3fd27a48" providerId="ADAL" clId="{AB9CD62C-15A1-412A-B1D7-72F78027311E}" dt="2021-02-23T14:44:13.618" v="414"/>
          <ac:spMkLst>
            <pc:docMk/>
            <pc:sldMk cId="1647519216" sldId="1287"/>
            <ac:spMk id="3" creationId="{91F007AC-81B3-470B-A292-8AF355B2EA17}"/>
          </ac:spMkLst>
        </pc:spChg>
        <pc:spChg chg="add del mod">
          <ac:chgData name="Archambault, Aude" userId="dfdf6e78-8d63-480c-bdce-0b0f3fd27a48" providerId="ADAL" clId="{AB9CD62C-15A1-412A-B1D7-72F78027311E}" dt="2021-02-23T15:00:45.302" v="538" actId="478"/>
          <ac:spMkLst>
            <pc:docMk/>
            <pc:sldMk cId="1647519216" sldId="1287"/>
            <ac:spMk id="8" creationId="{305BF37D-48FF-4645-BEE3-4243489FF162}"/>
          </ac:spMkLst>
        </pc:spChg>
        <pc:spChg chg="add mod">
          <ac:chgData name="Archambault, Aude" userId="dfdf6e78-8d63-480c-bdce-0b0f3fd27a48" providerId="ADAL" clId="{AB9CD62C-15A1-412A-B1D7-72F78027311E}" dt="2021-02-24T10:22:52.984" v="1066"/>
          <ac:spMkLst>
            <pc:docMk/>
            <pc:sldMk cId="1647519216" sldId="1287"/>
            <ac:spMk id="9" creationId="{640E1B93-AD9D-4677-8056-46FD63727B3D}"/>
          </ac:spMkLst>
        </pc:spChg>
        <pc:spChg chg="add del mod">
          <ac:chgData name="Archambault, Aude" userId="dfdf6e78-8d63-480c-bdce-0b0f3fd27a48" providerId="ADAL" clId="{AB9CD62C-15A1-412A-B1D7-72F78027311E}" dt="2021-02-24T10:22:41.705" v="1063" actId="5793"/>
          <ac:spMkLst>
            <pc:docMk/>
            <pc:sldMk cId="1647519216" sldId="1287"/>
            <ac:spMk id="20" creationId="{74132510-8DFF-48BE-BA1B-3EBE5D71CF28}"/>
          </ac:spMkLst>
        </pc:spChg>
        <pc:picChg chg="add mod">
          <ac:chgData name="Archambault, Aude" userId="dfdf6e78-8d63-480c-bdce-0b0f3fd27a48" providerId="ADAL" clId="{AB9CD62C-15A1-412A-B1D7-72F78027311E}" dt="2021-02-24T07:59:47.177" v="567" actId="1076"/>
          <ac:picMkLst>
            <pc:docMk/>
            <pc:sldMk cId="1647519216" sldId="1287"/>
            <ac:picMk id="5" creationId="{FF597DE9-8E96-4CE0-9C99-664CBA5F5CDE}"/>
          </ac:picMkLst>
        </pc:picChg>
        <pc:picChg chg="del">
          <ac:chgData name="Archambault, Aude" userId="dfdf6e78-8d63-480c-bdce-0b0f3fd27a48" providerId="ADAL" clId="{AB9CD62C-15A1-412A-B1D7-72F78027311E}" dt="2021-02-23T14:48:29.581" v="514" actId="478"/>
          <ac:picMkLst>
            <pc:docMk/>
            <pc:sldMk cId="1647519216" sldId="1287"/>
            <ac:picMk id="7" creationId="{5BE33E81-7E40-4991-9BFA-F4E879896FC1}"/>
          </ac:picMkLst>
        </pc:picChg>
        <pc:picChg chg="del mod">
          <ac:chgData name="Archambault, Aude" userId="dfdf6e78-8d63-480c-bdce-0b0f3fd27a48" providerId="ADAL" clId="{AB9CD62C-15A1-412A-B1D7-72F78027311E}" dt="2021-02-23T15:00:50.259" v="539" actId="478"/>
          <ac:picMkLst>
            <pc:docMk/>
            <pc:sldMk cId="1647519216" sldId="1287"/>
            <ac:picMk id="13" creationId="{78B63BE2-E5B9-4410-9B41-A6861E8A91B5}"/>
          </ac:picMkLst>
        </pc:picChg>
      </pc:sldChg>
      <pc:sldChg chg="addSp delSp modSp new mod">
        <pc:chgData name="Archambault, Aude" userId="dfdf6e78-8d63-480c-bdce-0b0f3fd27a48" providerId="ADAL" clId="{AB9CD62C-15A1-412A-B1D7-72F78027311E}" dt="2021-02-24T08:03:27.332" v="597" actId="14100"/>
        <pc:sldMkLst>
          <pc:docMk/>
          <pc:sldMk cId="3808573566" sldId="1288"/>
        </pc:sldMkLst>
        <pc:spChg chg="del mod">
          <ac:chgData name="Archambault, Aude" userId="dfdf6e78-8d63-480c-bdce-0b0f3fd27a48" providerId="ADAL" clId="{AB9CD62C-15A1-412A-B1D7-72F78027311E}" dt="2021-02-24T08:03:18.688" v="596" actId="22"/>
          <ac:spMkLst>
            <pc:docMk/>
            <pc:sldMk cId="3808573566" sldId="1288"/>
            <ac:spMk id="2" creationId="{39AA53E3-D336-474F-A97E-49BC643F7277}"/>
          </ac:spMkLst>
        </pc:spChg>
        <pc:spChg chg="mod">
          <ac:chgData name="Archambault, Aude" userId="dfdf6e78-8d63-480c-bdce-0b0f3fd27a48" providerId="ADAL" clId="{AB9CD62C-15A1-412A-B1D7-72F78027311E}" dt="2021-02-24T08:02:34.100" v="594" actId="27636"/>
          <ac:spMkLst>
            <pc:docMk/>
            <pc:sldMk cId="3808573566" sldId="1288"/>
            <ac:spMk id="3" creationId="{E48E8D19-6FDB-43C6-BA44-EEAEFB763F14}"/>
          </ac:spMkLst>
        </pc:spChg>
        <pc:picChg chg="add mod ord">
          <ac:chgData name="Archambault, Aude" userId="dfdf6e78-8d63-480c-bdce-0b0f3fd27a48" providerId="ADAL" clId="{AB9CD62C-15A1-412A-B1D7-72F78027311E}" dt="2021-02-24T08:03:27.332" v="597" actId="14100"/>
          <ac:picMkLst>
            <pc:docMk/>
            <pc:sldMk cId="3808573566" sldId="1288"/>
            <ac:picMk id="5" creationId="{DE7A8654-CD4D-4A8D-8685-E310703F2528}"/>
          </ac:picMkLst>
        </pc:picChg>
      </pc:sldChg>
      <pc:sldChg chg="modSp new del mod">
        <pc:chgData name="Archambault, Aude" userId="dfdf6e78-8d63-480c-bdce-0b0f3fd27a48" providerId="ADAL" clId="{AB9CD62C-15A1-412A-B1D7-72F78027311E}" dt="2021-02-24T10:21:56.355" v="1060" actId="47"/>
        <pc:sldMkLst>
          <pc:docMk/>
          <pc:sldMk cId="1391731119" sldId="1289"/>
        </pc:sldMkLst>
        <pc:spChg chg="mod">
          <ac:chgData name="Archambault, Aude" userId="dfdf6e78-8d63-480c-bdce-0b0f3fd27a48" providerId="ADAL" clId="{AB9CD62C-15A1-412A-B1D7-72F78027311E}" dt="2021-02-24T08:26:04.619" v="711" actId="20577"/>
          <ac:spMkLst>
            <pc:docMk/>
            <pc:sldMk cId="1391731119" sldId="1289"/>
            <ac:spMk id="2" creationId="{29A4ABB8-A83E-4FF6-A212-E9CFFE0672F8}"/>
          </ac:spMkLst>
        </pc:spChg>
        <pc:spChg chg="mod">
          <ac:chgData name="Archambault, Aude" userId="dfdf6e78-8d63-480c-bdce-0b0f3fd27a48" providerId="ADAL" clId="{AB9CD62C-15A1-412A-B1D7-72F78027311E}" dt="2021-02-24T08:04:30.800" v="605" actId="20577"/>
          <ac:spMkLst>
            <pc:docMk/>
            <pc:sldMk cId="1391731119" sldId="1289"/>
            <ac:spMk id="3" creationId="{BA768A9C-943C-4CA1-90DC-A0805541E37A}"/>
          </ac:spMkLst>
        </pc:spChg>
      </pc:sldChg>
      <pc:sldChg chg="addSp delSp modSp new mod">
        <pc:chgData name="Archambault, Aude" userId="dfdf6e78-8d63-480c-bdce-0b0f3fd27a48" providerId="ADAL" clId="{AB9CD62C-15A1-412A-B1D7-72F78027311E}" dt="2021-02-24T10:19:59.501" v="1059"/>
        <pc:sldMkLst>
          <pc:docMk/>
          <pc:sldMk cId="1519754974" sldId="1290"/>
        </pc:sldMkLst>
        <pc:spChg chg="del">
          <ac:chgData name="Archambault, Aude" userId="dfdf6e78-8d63-480c-bdce-0b0f3fd27a48" providerId="ADAL" clId="{AB9CD62C-15A1-412A-B1D7-72F78027311E}" dt="2021-02-24T08:27:16.744" v="713" actId="1032"/>
          <ac:spMkLst>
            <pc:docMk/>
            <pc:sldMk cId="1519754974" sldId="1290"/>
            <ac:spMk id="2" creationId="{1A5B4AC2-97DD-4308-9689-9E828EFAD715}"/>
          </ac:spMkLst>
        </pc:spChg>
        <pc:spChg chg="mod">
          <ac:chgData name="Archambault, Aude" userId="dfdf6e78-8d63-480c-bdce-0b0f3fd27a48" providerId="ADAL" clId="{AB9CD62C-15A1-412A-B1D7-72F78027311E}" dt="2021-02-24T10:19:59.501" v="1059"/>
          <ac:spMkLst>
            <pc:docMk/>
            <pc:sldMk cId="1519754974" sldId="1290"/>
            <ac:spMk id="3" creationId="{19886F24-67BD-449B-8A4D-A3A48D3DE81C}"/>
          </ac:spMkLst>
        </pc:spChg>
        <pc:spChg chg="add del mod">
          <ac:chgData name="Archambault, Aude" userId="dfdf6e78-8d63-480c-bdce-0b0f3fd27a48" providerId="ADAL" clId="{AB9CD62C-15A1-412A-B1D7-72F78027311E}" dt="2021-02-24T08:29:49.110" v="761" actId="478"/>
          <ac:spMkLst>
            <pc:docMk/>
            <pc:sldMk cId="1519754974" sldId="1290"/>
            <ac:spMk id="5" creationId="{C972DADE-E4D0-4446-82CB-6C177D278C68}"/>
          </ac:spMkLst>
        </pc:spChg>
        <pc:spChg chg="add del mod">
          <ac:chgData name="Archambault, Aude" userId="dfdf6e78-8d63-480c-bdce-0b0f3fd27a48" providerId="ADAL" clId="{AB9CD62C-15A1-412A-B1D7-72F78027311E}" dt="2021-02-24T08:32:01.739" v="779" actId="478"/>
          <ac:spMkLst>
            <pc:docMk/>
            <pc:sldMk cId="1519754974" sldId="1290"/>
            <ac:spMk id="6" creationId="{F1D03002-DE3C-4A30-983F-03EB6A3D452D}"/>
          </ac:spMkLst>
        </pc:spChg>
        <pc:spChg chg="add mod">
          <ac:chgData name="Archambault, Aude" userId="dfdf6e78-8d63-480c-bdce-0b0f3fd27a48" providerId="ADAL" clId="{AB9CD62C-15A1-412A-B1D7-72F78027311E}" dt="2021-02-24T10:19:13.941" v="1052" actId="1076"/>
          <ac:spMkLst>
            <pc:docMk/>
            <pc:sldMk cId="1519754974" sldId="1290"/>
            <ac:spMk id="7" creationId="{B60E4801-5A98-4394-91A8-69B24338FA93}"/>
          </ac:spMkLst>
        </pc:spChg>
        <pc:spChg chg="add mod">
          <ac:chgData name="Archambault, Aude" userId="dfdf6e78-8d63-480c-bdce-0b0f3fd27a48" providerId="ADAL" clId="{AB9CD62C-15A1-412A-B1D7-72F78027311E}" dt="2021-02-24T10:19:42.307" v="1056" actId="11530"/>
          <ac:spMkLst>
            <pc:docMk/>
            <pc:sldMk cId="1519754974" sldId="1290"/>
            <ac:spMk id="8" creationId="{36DC1CC3-2FFE-4472-934D-DC1DA12C53B5}"/>
          </ac:spMkLst>
        </pc:spChg>
        <pc:graphicFrameChg chg="add mod modGraphic">
          <ac:chgData name="Archambault, Aude" userId="dfdf6e78-8d63-480c-bdce-0b0f3fd27a48" providerId="ADAL" clId="{AB9CD62C-15A1-412A-B1D7-72F78027311E}" dt="2021-02-24T10:19:48.066" v="1058" actId="20577"/>
          <ac:graphicFrameMkLst>
            <pc:docMk/>
            <pc:sldMk cId="1519754974" sldId="1290"/>
            <ac:graphicFrameMk id="4" creationId="{B20F38F6-61FC-4C5A-9BD8-EE203402097B}"/>
          </ac:graphicFrameMkLst>
        </pc:graphicFrameChg>
      </pc:sldChg>
      <pc:sldChg chg="addSp delSp modSp new mod">
        <pc:chgData name="Archambault, Aude" userId="dfdf6e78-8d63-480c-bdce-0b0f3fd27a48" providerId="ADAL" clId="{AB9CD62C-15A1-412A-B1D7-72F78027311E}" dt="2021-02-24T10:33:52.103" v="1298" actId="1076"/>
        <pc:sldMkLst>
          <pc:docMk/>
          <pc:sldMk cId="4218298514" sldId="1291"/>
        </pc:sldMkLst>
        <pc:spChg chg="del">
          <ac:chgData name="Archambault, Aude" userId="dfdf6e78-8d63-480c-bdce-0b0f3fd27a48" providerId="ADAL" clId="{AB9CD62C-15A1-412A-B1D7-72F78027311E}" dt="2021-02-24T10:24:17.499" v="1073"/>
          <ac:spMkLst>
            <pc:docMk/>
            <pc:sldMk cId="4218298514" sldId="1291"/>
            <ac:spMk id="2" creationId="{AF1CB36F-3325-458E-99A6-6CB0FA1F3CAC}"/>
          </ac:spMkLst>
        </pc:spChg>
        <pc:spChg chg="mod">
          <ac:chgData name="Archambault, Aude" userId="dfdf6e78-8d63-480c-bdce-0b0f3fd27a48" providerId="ADAL" clId="{AB9CD62C-15A1-412A-B1D7-72F78027311E}" dt="2021-02-24T10:25:42.860" v="1185" actId="6549"/>
          <ac:spMkLst>
            <pc:docMk/>
            <pc:sldMk cId="4218298514" sldId="1291"/>
            <ac:spMk id="3" creationId="{1D293619-E926-4DE4-AECD-5256D2A053A9}"/>
          </ac:spMkLst>
        </pc:spChg>
        <pc:spChg chg="add del mod">
          <ac:chgData name="Archambault, Aude" userId="dfdf6e78-8d63-480c-bdce-0b0f3fd27a48" providerId="ADAL" clId="{AB9CD62C-15A1-412A-B1D7-72F78027311E}" dt="2021-02-24T10:33:34.405" v="1293" actId="21"/>
          <ac:spMkLst>
            <pc:docMk/>
            <pc:sldMk cId="4218298514" sldId="1291"/>
            <ac:spMk id="5" creationId="{C9306683-EF49-447D-94F6-54EDB953964E}"/>
          </ac:spMkLst>
        </pc:spChg>
        <pc:picChg chg="add mod">
          <ac:chgData name="Archambault, Aude" userId="dfdf6e78-8d63-480c-bdce-0b0f3fd27a48" providerId="ADAL" clId="{AB9CD62C-15A1-412A-B1D7-72F78027311E}" dt="2021-02-24T10:33:52.103" v="1298" actId="1076"/>
          <ac:picMkLst>
            <pc:docMk/>
            <pc:sldMk cId="4218298514" sldId="1291"/>
            <ac:picMk id="4" creationId="{191B1FB2-6306-4669-8743-F168D8378664}"/>
          </ac:picMkLst>
        </pc:picChg>
      </pc:sldChg>
      <pc:sldChg chg="addSp delSp modSp new mod">
        <pc:chgData name="Archambault, Aude" userId="dfdf6e78-8d63-480c-bdce-0b0f3fd27a48" providerId="ADAL" clId="{AB9CD62C-15A1-412A-B1D7-72F78027311E}" dt="2021-02-24T10:36:33.405" v="1314" actId="22"/>
        <pc:sldMkLst>
          <pc:docMk/>
          <pc:sldMk cId="997821968" sldId="1292"/>
        </pc:sldMkLst>
        <pc:spChg chg="del">
          <ac:chgData name="Archambault, Aude" userId="dfdf6e78-8d63-480c-bdce-0b0f3fd27a48" providerId="ADAL" clId="{AB9CD62C-15A1-412A-B1D7-72F78027311E}" dt="2021-02-24T10:30:36.204" v="1227" actId="1032"/>
          <ac:spMkLst>
            <pc:docMk/>
            <pc:sldMk cId="997821968" sldId="1292"/>
            <ac:spMk id="2" creationId="{F09945B7-EFE3-483B-A91D-0C01E4B397A3}"/>
          </ac:spMkLst>
        </pc:spChg>
        <pc:spChg chg="mod">
          <ac:chgData name="Archambault, Aude" userId="dfdf6e78-8d63-480c-bdce-0b0f3fd27a48" providerId="ADAL" clId="{AB9CD62C-15A1-412A-B1D7-72F78027311E}" dt="2021-02-24T10:30:42.650" v="1255" actId="20577"/>
          <ac:spMkLst>
            <pc:docMk/>
            <pc:sldMk cId="997821968" sldId="1292"/>
            <ac:spMk id="3" creationId="{C57A22EC-17E0-422D-AF2A-2305978F0C1C}"/>
          </ac:spMkLst>
        </pc:spChg>
        <pc:spChg chg="add mod">
          <ac:chgData name="Archambault, Aude" userId="dfdf6e78-8d63-480c-bdce-0b0f3fd27a48" providerId="ADAL" clId="{AB9CD62C-15A1-412A-B1D7-72F78027311E}" dt="2021-02-24T10:34:16.254" v="1303" actId="14100"/>
          <ac:spMkLst>
            <pc:docMk/>
            <pc:sldMk cId="997821968" sldId="1292"/>
            <ac:spMk id="5" creationId="{465CBACD-6001-4317-A173-208B6B2D0E34}"/>
          </ac:spMkLst>
        </pc:spChg>
        <pc:spChg chg="add del">
          <ac:chgData name="Archambault, Aude" userId="dfdf6e78-8d63-480c-bdce-0b0f3fd27a48" providerId="ADAL" clId="{AB9CD62C-15A1-412A-B1D7-72F78027311E}" dt="2021-02-24T10:36:33.405" v="1314" actId="22"/>
          <ac:spMkLst>
            <pc:docMk/>
            <pc:sldMk cId="997821968" sldId="1292"/>
            <ac:spMk id="7" creationId="{4C02AE20-CEFF-4646-BF76-E8E699E9B54B}"/>
          </ac:spMkLst>
        </pc:spChg>
        <pc:graphicFrameChg chg="add mod modGraphic">
          <ac:chgData name="Archambault, Aude" userId="dfdf6e78-8d63-480c-bdce-0b0f3fd27a48" providerId="ADAL" clId="{AB9CD62C-15A1-412A-B1D7-72F78027311E}" dt="2021-02-24T10:36:06.389" v="1312" actId="113"/>
          <ac:graphicFrameMkLst>
            <pc:docMk/>
            <pc:sldMk cId="997821968" sldId="1292"/>
            <ac:graphicFrameMk id="4" creationId="{B7B20D17-E358-4935-A862-8E6594190226}"/>
          </ac:graphicFrameMkLst>
        </pc:graphicFrameChg>
      </pc:sldChg>
      <pc:sldChg chg="addSp delSp modSp add mod">
        <pc:chgData name="Archambault, Aude" userId="dfdf6e78-8d63-480c-bdce-0b0f3fd27a48" providerId="ADAL" clId="{AB9CD62C-15A1-412A-B1D7-72F78027311E}" dt="2021-02-24T10:38:44.874" v="1351" actId="20577"/>
        <pc:sldMkLst>
          <pc:docMk/>
          <pc:sldMk cId="985404707" sldId="1293"/>
        </pc:sldMkLst>
        <pc:spChg chg="mod">
          <ac:chgData name="Archambault, Aude" userId="dfdf6e78-8d63-480c-bdce-0b0f3fd27a48" providerId="ADAL" clId="{AB9CD62C-15A1-412A-B1D7-72F78027311E}" dt="2021-02-24T10:38:44.874" v="1351" actId="20577"/>
          <ac:spMkLst>
            <pc:docMk/>
            <pc:sldMk cId="985404707" sldId="1293"/>
            <ac:spMk id="3" creationId="{91F007AC-81B3-470B-A292-8AF355B2EA17}"/>
          </ac:spMkLst>
        </pc:spChg>
        <pc:spChg chg="del mod">
          <ac:chgData name="Archambault, Aude" userId="dfdf6e78-8d63-480c-bdce-0b0f3fd27a48" providerId="ADAL" clId="{AB9CD62C-15A1-412A-B1D7-72F78027311E}" dt="2021-02-24T10:38:04.741" v="1341" actId="478"/>
          <ac:spMkLst>
            <pc:docMk/>
            <pc:sldMk cId="985404707" sldId="1293"/>
            <ac:spMk id="9" creationId="{640E1B93-AD9D-4677-8056-46FD63727B3D}"/>
          </ac:spMkLst>
        </pc:spChg>
        <pc:spChg chg="mod">
          <ac:chgData name="Archambault, Aude" userId="dfdf6e78-8d63-480c-bdce-0b0f3fd27a48" providerId="ADAL" clId="{AB9CD62C-15A1-412A-B1D7-72F78027311E}" dt="2021-02-24T10:38:07.972" v="1343" actId="6549"/>
          <ac:spMkLst>
            <pc:docMk/>
            <pc:sldMk cId="985404707" sldId="1293"/>
            <ac:spMk id="18" creationId="{1328AD34-4BE5-4D1A-BE73-B39A9064C733}"/>
          </ac:spMkLst>
        </pc:spChg>
        <pc:spChg chg="mod">
          <ac:chgData name="Archambault, Aude" userId="dfdf6e78-8d63-480c-bdce-0b0f3fd27a48" providerId="ADAL" clId="{AB9CD62C-15A1-412A-B1D7-72F78027311E}" dt="2021-02-24T10:38:11.788" v="1344" actId="14100"/>
          <ac:spMkLst>
            <pc:docMk/>
            <pc:sldMk cId="985404707" sldId="1293"/>
            <ac:spMk id="20" creationId="{74132510-8DFF-48BE-BA1B-3EBE5D71CF28}"/>
          </ac:spMkLst>
        </pc:spChg>
        <pc:picChg chg="del">
          <ac:chgData name="Archambault, Aude" userId="dfdf6e78-8d63-480c-bdce-0b0f3fd27a48" providerId="ADAL" clId="{AB9CD62C-15A1-412A-B1D7-72F78027311E}" dt="2021-02-24T10:38:05.613" v="1342" actId="478"/>
          <ac:picMkLst>
            <pc:docMk/>
            <pc:sldMk cId="985404707" sldId="1293"/>
            <ac:picMk id="5" creationId="{FF597DE9-8E96-4CE0-9C99-664CBA5F5CDE}"/>
          </ac:picMkLst>
        </pc:picChg>
        <pc:picChg chg="add mod">
          <ac:chgData name="Archambault, Aude" userId="dfdf6e78-8d63-480c-bdce-0b0f3fd27a48" providerId="ADAL" clId="{AB9CD62C-15A1-412A-B1D7-72F78027311E}" dt="2021-02-24T10:38:19.353" v="1347" actId="14100"/>
          <ac:picMkLst>
            <pc:docMk/>
            <pc:sldMk cId="985404707" sldId="1293"/>
            <ac:picMk id="7" creationId="{6933A149-E0D3-48E7-85FA-EF4626EC113B}"/>
          </ac:picMkLst>
        </pc:picChg>
      </pc:sldChg>
      <pc:sldChg chg="addSp delSp modSp new mod">
        <pc:chgData name="Archambault, Aude" userId="dfdf6e78-8d63-480c-bdce-0b0f3fd27a48" providerId="ADAL" clId="{AB9CD62C-15A1-412A-B1D7-72F78027311E}" dt="2021-02-24T10:46:45.761" v="1463" actId="14100"/>
        <pc:sldMkLst>
          <pc:docMk/>
          <pc:sldMk cId="1317574696" sldId="1294"/>
        </pc:sldMkLst>
        <pc:spChg chg="del">
          <ac:chgData name="Archambault, Aude" userId="dfdf6e78-8d63-480c-bdce-0b0f3fd27a48" providerId="ADAL" clId="{AB9CD62C-15A1-412A-B1D7-72F78027311E}" dt="2021-02-24T10:39:35.689" v="1385" actId="1032"/>
          <ac:spMkLst>
            <pc:docMk/>
            <pc:sldMk cId="1317574696" sldId="1294"/>
            <ac:spMk id="2" creationId="{03EC5F75-DD51-4D0A-BCC3-5B099D4F216B}"/>
          </ac:spMkLst>
        </pc:spChg>
        <pc:spChg chg="mod">
          <ac:chgData name="Archambault, Aude" userId="dfdf6e78-8d63-480c-bdce-0b0f3fd27a48" providerId="ADAL" clId="{AB9CD62C-15A1-412A-B1D7-72F78027311E}" dt="2021-02-24T10:45:54.188" v="1455" actId="20577"/>
          <ac:spMkLst>
            <pc:docMk/>
            <pc:sldMk cId="1317574696" sldId="1294"/>
            <ac:spMk id="3" creationId="{AF3C6B3F-E045-4A70-A114-064C4DAE2BA1}"/>
          </ac:spMkLst>
        </pc:spChg>
        <pc:graphicFrameChg chg="add mod modGraphic">
          <ac:chgData name="Archambault, Aude" userId="dfdf6e78-8d63-480c-bdce-0b0f3fd27a48" providerId="ADAL" clId="{AB9CD62C-15A1-412A-B1D7-72F78027311E}" dt="2021-02-24T10:46:45.761" v="1463" actId="14100"/>
          <ac:graphicFrameMkLst>
            <pc:docMk/>
            <pc:sldMk cId="1317574696" sldId="1294"/>
            <ac:graphicFrameMk id="4" creationId="{0691579A-D04C-49CC-9388-7ED034C15C03}"/>
          </ac:graphicFrameMkLst>
        </pc:graphicFrameChg>
        <pc:picChg chg="add mod">
          <ac:chgData name="Archambault, Aude" userId="dfdf6e78-8d63-480c-bdce-0b0f3fd27a48" providerId="ADAL" clId="{AB9CD62C-15A1-412A-B1D7-72F78027311E}" dt="2021-02-24T10:46:43.616" v="1462" actId="1076"/>
          <ac:picMkLst>
            <pc:docMk/>
            <pc:sldMk cId="1317574696" sldId="1294"/>
            <ac:picMk id="6" creationId="{D659E6BB-D9B4-4554-BCF5-197CD3FA1506}"/>
          </ac:picMkLst>
        </pc:picChg>
      </pc:sldChg>
      <pc:sldChg chg="addSp delSp modSp add del mod">
        <pc:chgData name="Archambault, Aude" userId="dfdf6e78-8d63-480c-bdce-0b0f3fd27a48" providerId="ADAL" clId="{AB9CD62C-15A1-412A-B1D7-72F78027311E}" dt="2021-02-24T10:49:01.510" v="1500" actId="47"/>
        <pc:sldMkLst>
          <pc:docMk/>
          <pc:sldMk cId="1992540071" sldId="1295"/>
        </pc:sldMkLst>
        <pc:spChg chg="mod">
          <ac:chgData name="Archambault, Aude" userId="dfdf6e78-8d63-480c-bdce-0b0f3fd27a48" providerId="ADAL" clId="{AB9CD62C-15A1-412A-B1D7-72F78027311E}" dt="2021-02-24T10:47:41.291" v="1488"/>
          <ac:spMkLst>
            <pc:docMk/>
            <pc:sldMk cId="1992540071" sldId="1295"/>
            <ac:spMk id="3" creationId="{91F007AC-81B3-470B-A292-8AF355B2EA17}"/>
          </ac:spMkLst>
        </pc:spChg>
        <pc:spChg chg="add del mod">
          <ac:chgData name="Archambault, Aude" userId="dfdf6e78-8d63-480c-bdce-0b0f3fd27a48" providerId="ADAL" clId="{AB9CD62C-15A1-412A-B1D7-72F78027311E}" dt="2021-02-24T10:47:51.037" v="1492" actId="478"/>
          <ac:spMkLst>
            <pc:docMk/>
            <pc:sldMk cId="1992540071" sldId="1295"/>
            <ac:spMk id="8" creationId="{94179876-1EB7-4632-9DC4-EF5AE2934121}"/>
          </ac:spMkLst>
        </pc:spChg>
        <pc:picChg chg="add mod">
          <ac:chgData name="Archambault, Aude" userId="dfdf6e78-8d63-480c-bdce-0b0f3fd27a48" providerId="ADAL" clId="{AB9CD62C-15A1-412A-B1D7-72F78027311E}" dt="2021-02-24T10:47:47.647" v="1491" actId="1076"/>
          <ac:picMkLst>
            <pc:docMk/>
            <pc:sldMk cId="1992540071" sldId="1295"/>
            <ac:picMk id="6" creationId="{A76F4BF1-0981-4A2C-B4DE-28B21CD18D94}"/>
          </ac:picMkLst>
        </pc:picChg>
        <pc:picChg chg="del">
          <ac:chgData name="Archambault, Aude" userId="dfdf6e78-8d63-480c-bdce-0b0f3fd27a48" providerId="ADAL" clId="{AB9CD62C-15A1-412A-B1D7-72F78027311E}" dt="2021-02-24T10:47:45.917" v="1489" actId="478"/>
          <ac:picMkLst>
            <pc:docMk/>
            <pc:sldMk cId="1992540071" sldId="1295"/>
            <ac:picMk id="7" creationId="{6933A149-E0D3-48E7-85FA-EF4626EC113B}"/>
          </ac:picMkLst>
        </pc:picChg>
      </pc:sldChg>
      <pc:sldChg chg="addSp delSp modSp add del mod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683034981" sldId="1296"/>
        </pc:sldMkLst>
        <pc:spChg chg="del mod">
          <ac:chgData name="Archambault, Aude" userId="dfdf6e78-8d63-480c-bdce-0b0f3fd27a48" providerId="ADAL" clId="{AB9CD62C-15A1-412A-B1D7-72F78027311E}" dt="2021-02-24T10:48:55.146" v="1499"/>
          <ac:spMkLst>
            <pc:docMk/>
            <pc:sldMk cId="683034981" sldId="1296"/>
            <ac:spMk id="2" creationId="{FB865533-8929-47F7-B1E9-0D852FABACFB}"/>
          </ac:spMkLst>
        </pc:spChg>
        <pc:spChg chg="mod">
          <ac:chgData name="Archambault, Aude" userId="dfdf6e78-8d63-480c-bdce-0b0f3fd27a48" providerId="ADAL" clId="{AB9CD62C-15A1-412A-B1D7-72F78027311E}" dt="2021-02-24T10:48:44.418" v="1496"/>
          <ac:spMkLst>
            <pc:docMk/>
            <pc:sldMk cId="683034981" sldId="1296"/>
            <ac:spMk id="3" creationId="{4CA8C7CC-7B19-4FBA-96D6-1C366B733656}"/>
          </ac:spMkLst>
        </pc:spChg>
        <pc:picChg chg="add mod">
          <ac:chgData name="Archambault, Aude" userId="dfdf6e78-8d63-480c-bdce-0b0f3fd27a48" providerId="ADAL" clId="{AB9CD62C-15A1-412A-B1D7-72F78027311E}" dt="2021-02-24T10:48:55.146" v="1499"/>
          <ac:picMkLst>
            <pc:docMk/>
            <pc:sldMk cId="683034981" sldId="1296"/>
            <ac:picMk id="6" creationId="{FB1496FF-36AC-40DC-A2BB-6949326F996C}"/>
          </ac:picMkLst>
        </pc:pic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1959676937" sldId="1296"/>
        </pc:sldMkLst>
      </pc:sldChg>
      <pc:sldChg chg="modSp add del modTransition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389789638" sldId="1297"/>
        </pc:sldMkLst>
        <pc:spChg chg="mod">
          <ac:chgData name="Archambault, Aude" userId="dfdf6e78-8d63-480c-bdce-0b0f3fd27a48" providerId="ADAL" clId="{AB9CD62C-15A1-412A-B1D7-72F78027311E}" dt="2021-02-24T10:51:39.484" v="1526" actId="6549"/>
          <ac:spMkLst>
            <pc:docMk/>
            <pc:sldMk cId="389789638" sldId="1297"/>
            <ac:spMk id="2" creationId="{FB865533-8929-47F7-B1E9-0D852FABACFB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3707159472" sldId="1297"/>
        </pc:sldMkLst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2523363637" sldId="1298"/>
        </pc:sldMkLst>
      </pc:sldChg>
      <pc:sldChg chg="modSp add del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2903839969" sldId="1298"/>
        </pc:sldMkLst>
        <pc:spChg chg="mod">
          <ac:chgData name="Archambault, Aude" userId="dfdf6e78-8d63-480c-bdce-0b0f3fd27a48" providerId="ADAL" clId="{AB9CD62C-15A1-412A-B1D7-72F78027311E}" dt="2021-02-24T10:59:07.619" v="1535" actId="6549"/>
          <ac:spMkLst>
            <pc:docMk/>
            <pc:sldMk cId="2903839969" sldId="1298"/>
            <ac:spMk id="2" creationId="{FB865533-8929-47F7-B1E9-0D852FABACFB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784957326" sldId="1299"/>
        </pc:sldMkLst>
      </pc:sldChg>
      <pc:sldChg chg="modSp add del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1625504300" sldId="1299"/>
        </pc:sldMkLst>
        <pc:spChg chg="mod">
          <ac:chgData name="Archambault, Aude" userId="dfdf6e78-8d63-480c-bdce-0b0f3fd27a48" providerId="ADAL" clId="{AB9CD62C-15A1-412A-B1D7-72F78027311E}" dt="2021-02-24T11:21:48.529" v="1553" actId="6549"/>
          <ac:spMkLst>
            <pc:docMk/>
            <pc:sldMk cId="1625504300" sldId="1299"/>
            <ac:spMk id="2" creationId="{FB865533-8929-47F7-B1E9-0D852FABACFB}"/>
          </ac:spMkLst>
        </pc:spChg>
      </pc:sldChg>
      <pc:sldChg chg="modSp add del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2329947115" sldId="1300"/>
        </pc:sldMkLst>
        <pc:spChg chg="mod">
          <ac:chgData name="Archambault, Aude" userId="dfdf6e78-8d63-480c-bdce-0b0f3fd27a48" providerId="ADAL" clId="{AB9CD62C-15A1-412A-B1D7-72F78027311E}" dt="2021-02-24T11:24:26.691" v="1569" actId="6549"/>
          <ac:spMkLst>
            <pc:docMk/>
            <pc:sldMk cId="2329947115" sldId="1300"/>
            <ac:spMk id="2" creationId="{FB865533-8929-47F7-B1E9-0D852FABACFB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2695643006" sldId="1300"/>
        </pc:sldMkLst>
      </pc:sldChg>
      <pc:sldChg chg="modSp add del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2668531092" sldId="1301"/>
        </pc:sldMkLst>
        <pc:spChg chg="mod">
          <ac:chgData name="Archambault, Aude" userId="dfdf6e78-8d63-480c-bdce-0b0f3fd27a48" providerId="ADAL" clId="{AB9CD62C-15A1-412A-B1D7-72F78027311E}" dt="2021-02-24T11:44:01.387" v="1585" actId="11"/>
          <ac:spMkLst>
            <pc:docMk/>
            <pc:sldMk cId="2668531092" sldId="1301"/>
            <ac:spMk id="2" creationId="{FB865533-8929-47F7-B1E9-0D852FABACFB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3217340683" sldId="1301"/>
        </pc:sldMkLst>
      </pc:sldChg>
      <pc:sldChg chg="modSp add del mod">
        <pc:chgData name="Archambault, Aude" userId="dfdf6e78-8d63-480c-bdce-0b0f3fd27a48" providerId="ADAL" clId="{AB9CD62C-15A1-412A-B1D7-72F78027311E}" dt="2021-02-24T11:51:52.265" v="1741" actId="47"/>
        <pc:sldMkLst>
          <pc:docMk/>
          <pc:sldMk cId="861662539" sldId="1302"/>
        </pc:sldMkLst>
        <pc:spChg chg="mod">
          <ac:chgData name="Archambault, Aude" userId="dfdf6e78-8d63-480c-bdce-0b0f3fd27a48" providerId="ADAL" clId="{AB9CD62C-15A1-412A-B1D7-72F78027311E}" dt="2021-02-24T11:45:56.513" v="1616" actId="20577"/>
          <ac:spMkLst>
            <pc:docMk/>
            <pc:sldMk cId="861662539" sldId="1302"/>
            <ac:spMk id="3" creationId="{AF3C6B3F-E045-4A70-A114-064C4DAE2BA1}"/>
          </ac:spMkLst>
        </pc:spChg>
      </pc:sldChg>
    </pc:docChg>
  </pc:docChgLst>
  <pc:docChgLst>
    <pc:chgData name="Archambault, Aude" userId="dfdf6e78-8d63-480c-bdce-0b0f3fd27a48" providerId="ADAL" clId="{6F9558F1-4F88-4B05-9714-F14965707862}"/>
    <pc:docChg chg="undo redo custSel mod addSld delSld modSld addSection modSection">
      <pc:chgData name="Archambault, Aude" userId="dfdf6e78-8d63-480c-bdce-0b0f3fd27a48" providerId="ADAL" clId="{6F9558F1-4F88-4B05-9714-F14965707862}" dt="2020-11-03T20:08:57.733" v="2815" actId="20577"/>
      <pc:docMkLst>
        <pc:docMk/>
      </pc:docMkLst>
      <pc:sldChg chg="addSp modSp mod">
        <pc:chgData name="Archambault, Aude" userId="dfdf6e78-8d63-480c-bdce-0b0f3fd27a48" providerId="ADAL" clId="{6F9558F1-4F88-4B05-9714-F14965707862}" dt="2020-11-03T07:24:20.802" v="620" actId="27636"/>
        <pc:sldMkLst>
          <pc:docMk/>
          <pc:sldMk cId="76914611" sldId="256"/>
        </pc:sldMkLst>
        <pc:spChg chg="mod">
          <ac:chgData name="Archambault, Aude" userId="dfdf6e78-8d63-480c-bdce-0b0f3fd27a48" providerId="ADAL" clId="{6F9558F1-4F88-4B05-9714-F14965707862}" dt="2020-11-02T15:56:53.845" v="5" actId="27636"/>
          <ac:spMkLst>
            <pc:docMk/>
            <pc:sldMk cId="76914611" sldId="256"/>
            <ac:spMk id="2" creationId="{00000000-0000-0000-0000-000000000000}"/>
          </ac:spMkLst>
        </pc:spChg>
        <pc:spChg chg="mod">
          <ac:chgData name="Archambault, Aude" userId="dfdf6e78-8d63-480c-bdce-0b0f3fd27a48" providerId="ADAL" clId="{6F9558F1-4F88-4B05-9714-F14965707862}" dt="2020-11-03T07:24:20.802" v="620" actId="27636"/>
          <ac:spMkLst>
            <pc:docMk/>
            <pc:sldMk cId="76914611" sldId="256"/>
            <ac:spMk id="3" creationId="{00000000-0000-0000-0000-000000000000}"/>
          </ac:spMkLst>
        </pc:spChg>
        <pc:spChg chg="add mod">
          <ac:chgData name="Archambault, Aude" userId="dfdf6e78-8d63-480c-bdce-0b0f3fd27a48" providerId="ADAL" clId="{6F9558F1-4F88-4B05-9714-F14965707862}" dt="2020-11-03T07:24:00.604" v="614" actId="207"/>
          <ac:spMkLst>
            <pc:docMk/>
            <pc:sldMk cId="76914611" sldId="256"/>
            <ac:spMk id="5" creationId="{9F909D28-9ADD-4481-9F67-827B4146DA44}"/>
          </ac:spMkLst>
        </pc:spChg>
      </pc:sldChg>
      <pc:sldChg chg="del mod">
        <pc:chgData name="Archambault, Aude" userId="dfdf6e78-8d63-480c-bdce-0b0f3fd27a48" providerId="ADAL" clId="{6F9558F1-4F88-4B05-9714-F14965707862}" dt="2020-11-02T16:18:45.027" v="358" actId="47"/>
        <pc:sldMkLst>
          <pc:docMk/>
          <pc:sldMk cId="1562015931" sldId="257"/>
        </pc:sldMkLst>
      </pc:sldChg>
      <pc:sldChg chg="del">
        <pc:chgData name="Archambault, Aude" userId="dfdf6e78-8d63-480c-bdce-0b0f3fd27a48" providerId="ADAL" clId="{6F9558F1-4F88-4B05-9714-F14965707862}" dt="2020-11-03T20:07:09.096" v="2773" actId="47"/>
        <pc:sldMkLst>
          <pc:docMk/>
          <pc:sldMk cId="3282009848" sldId="260"/>
        </pc:sldMkLst>
      </pc:sldChg>
      <pc:sldChg chg="del">
        <pc:chgData name="Archambault, Aude" userId="dfdf6e78-8d63-480c-bdce-0b0f3fd27a48" providerId="ADAL" clId="{6F9558F1-4F88-4B05-9714-F14965707862}" dt="2020-11-03T20:08:17.032" v="2775" actId="47"/>
        <pc:sldMkLst>
          <pc:docMk/>
          <pc:sldMk cId="3522353568" sldId="261"/>
        </pc:sldMkLst>
      </pc:sldChg>
      <pc:sldChg chg="modSp mod">
        <pc:chgData name="Archambault, Aude" userId="dfdf6e78-8d63-480c-bdce-0b0f3fd27a48" providerId="ADAL" clId="{6F9558F1-4F88-4B05-9714-F14965707862}" dt="2020-11-02T16:14:37.013" v="268" actId="20577"/>
        <pc:sldMkLst>
          <pc:docMk/>
          <pc:sldMk cId="1920782211" sldId="263"/>
        </pc:sldMkLst>
        <pc:spChg chg="mod">
          <ac:chgData name="Archambault, Aude" userId="dfdf6e78-8d63-480c-bdce-0b0f3fd27a48" providerId="ADAL" clId="{6F9558F1-4F88-4B05-9714-F14965707862}" dt="2020-11-02T16:14:37.013" v="268" actId="20577"/>
          <ac:spMkLst>
            <pc:docMk/>
            <pc:sldMk cId="1920782211" sldId="263"/>
            <ac:spMk id="2" creationId="{44034FEE-4BBB-7F49-BE67-328073281F8B}"/>
          </ac:spMkLst>
        </pc:spChg>
        <pc:spChg chg="mod">
          <ac:chgData name="Archambault, Aude" userId="dfdf6e78-8d63-480c-bdce-0b0f3fd27a48" providerId="ADAL" clId="{6F9558F1-4F88-4B05-9714-F14965707862}" dt="2020-11-02T16:14:31.238" v="266" actId="1076"/>
          <ac:spMkLst>
            <pc:docMk/>
            <pc:sldMk cId="1920782211" sldId="263"/>
            <ac:spMk id="3" creationId="{FFF5BAE0-B3D7-1A47-8260-AE7CCF256CC8}"/>
          </ac:spMkLst>
        </pc:spChg>
      </pc:sldChg>
      <pc:sldChg chg="addSp delSp modSp mod modNotesTx">
        <pc:chgData name="Archambault, Aude" userId="dfdf6e78-8d63-480c-bdce-0b0f3fd27a48" providerId="ADAL" clId="{6F9558F1-4F88-4B05-9714-F14965707862}" dt="2020-11-03T19:46:11" v="2473" actId="14100"/>
        <pc:sldMkLst>
          <pc:docMk/>
          <pc:sldMk cId="3516524862" sldId="264"/>
        </pc:sldMkLst>
        <pc:spChg chg="del">
          <ac:chgData name="Archambault, Aude" userId="dfdf6e78-8d63-480c-bdce-0b0f3fd27a48" providerId="ADAL" clId="{6F9558F1-4F88-4B05-9714-F14965707862}" dt="2020-11-03T19:44:38.546" v="2465" actId="22"/>
          <ac:spMkLst>
            <pc:docMk/>
            <pc:sldMk cId="3516524862" sldId="264"/>
            <ac:spMk id="2" creationId="{AF7AEBEB-9701-444A-9A76-299F24A48559}"/>
          </ac:spMkLst>
        </pc:spChg>
        <pc:spChg chg="mod">
          <ac:chgData name="Archambault, Aude" userId="dfdf6e78-8d63-480c-bdce-0b0f3fd27a48" providerId="ADAL" clId="{6F9558F1-4F88-4B05-9714-F14965707862}" dt="2020-11-03T19:43:57.301" v="2464" actId="20577"/>
          <ac:spMkLst>
            <pc:docMk/>
            <pc:sldMk cId="3516524862" sldId="264"/>
            <ac:spMk id="3" creationId="{30854F6E-321F-964E-9804-059D073C12AD}"/>
          </ac:spMkLst>
        </pc:spChg>
        <pc:picChg chg="add mod">
          <ac:chgData name="Archambault, Aude" userId="dfdf6e78-8d63-480c-bdce-0b0f3fd27a48" providerId="ADAL" clId="{6F9558F1-4F88-4B05-9714-F14965707862}" dt="2020-11-03T19:46:11" v="2473" actId="14100"/>
          <ac:picMkLst>
            <pc:docMk/>
            <pc:sldMk cId="3516524862" sldId="264"/>
            <ac:picMk id="5" creationId="{AE1DCCF0-79A7-413E-BDAA-75A6B3ADF272}"/>
          </ac:picMkLst>
        </pc:picChg>
        <pc:picChg chg="add mod">
          <ac:chgData name="Archambault, Aude" userId="dfdf6e78-8d63-480c-bdce-0b0f3fd27a48" providerId="ADAL" clId="{6F9558F1-4F88-4B05-9714-F14965707862}" dt="2020-11-03T19:46:07.390" v="2472" actId="14100"/>
          <ac:picMkLst>
            <pc:docMk/>
            <pc:sldMk cId="3516524862" sldId="264"/>
            <ac:picMk id="6" creationId="{D169F45C-2ED8-431F-B50A-CB294D09F950}"/>
          </ac:picMkLst>
        </pc:picChg>
      </pc:sldChg>
      <pc:sldChg chg="del">
        <pc:chgData name="Archambault, Aude" userId="dfdf6e78-8d63-480c-bdce-0b0f3fd27a48" providerId="ADAL" clId="{6F9558F1-4F88-4B05-9714-F14965707862}" dt="2020-11-03T20:07:07.377" v="2772" actId="47"/>
        <pc:sldMkLst>
          <pc:docMk/>
          <pc:sldMk cId="1348923085" sldId="265"/>
        </pc:sldMkLst>
      </pc:sldChg>
      <pc:sldChg chg="modSp mod">
        <pc:chgData name="Archambault, Aude" userId="dfdf6e78-8d63-480c-bdce-0b0f3fd27a48" providerId="ADAL" clId="{6F9558F1-4F88-4B05-9714-F14965707862}" dt="2020-11-03T20:07:02.988" v="2771" actId="20577"/>
        <pc:sldMkLst>
          <pc:docMk/>
          <pc:sldMk cId="3793482313" sldId="266"/>
        </pc:sldMkLst>
        <pc:spChg chg="mod">
          <ac:chgData name="Archambault, Aude" userId="dfdf6e78-8d63-480c-bdce-0b0f3fd27a48" providerId="ADAL" clId="{6F9558F1-4F88-4B05-9714-F14965707862}" dt="2020-11-03T20:07:02.988" v="2771" actId="20577"/>
          <ac:spMkLst>
            <pc:docMk/>
            <pc:sldMk cId="3793482313" sldId="266"/>
            <ac:spMk id="2" creationId="{02AF5B37-DB93-1948-B649-E3DD22AC30F8}"/>
          </ac:spMkLst>
        </pc:spChg>
      </pc:sldChg>
      <pc:sldChg chg="del">
        <pc:chgData name="Archambault, Aude" userId="dfdf6e78-8d63-480c-bdce-0b0f3fd27a48" providerId="ADAL" clId="{6F9558F1-4F88-4B05-9714-F14965707862}" dt="2020-11-03T20:06:48.298" v="2758" actId="47"/>
        <pc:sldMkLst>
          <pc:docMk/>
          <pc:sldMk cId="303388728" sldId="269"/>
        </pc:sldMkLst>
      </pc:sldChg>
      <pc:sldChg chg="del">
        <pc:chgData name="Archambault, Aude" userId="dfdf6e78-8d63-480c-bdce-0b0f3fd27a48" providerId="ADAL" clId="{6F9558F1-4F88-4B05-9714-F14965707862}" dt="2020-11-03T20:06:50.993" v="2759" actId="47"/>
        <pc:sldMkLst>
          <pc:docMk/>
          <pc:sldMk cId="983415011" sldId="270"/>
        </pc:sldMkLst>
      </pc:sldChg>
      <pc:sldChg chg="addSp delSp modSp add mod">
        <pc:chgData name="Archambault, Aude" userId="dfdf6e78-8d63-480c-bdce-0b0f3fd27a48" providerId="ADAL" clId="{6F9558F1-4F88-4B05-9714-F14965707862}" dt="2020-11-02T16:14:49.337" v="271" actId="22"/>
        <pc:sldMkLst>
          <pc:docMk/>
          <pc:sldMk cId="2013017907" sldId="271"/>
        </pc:sldMkLst>
        <pc:spChg chg="mod">
          <ac:chgData name="Archambault, Aude" userId="dfdf6e78-8d63-480c-bdce-0b0f3fd27a48" providerId="ADAL" clId="{6F9558F1-4F88-4B05-9714-F14965707862}" dt="2020-11-02T16:14:41.321" v="269" actId="20577"/>
          <ac:spMkLst>
            <pc:docMk/>
            <pc:sldMk cId="2013017907" sldId="271"/>
            <ac:spMk id="2" creationId="{44034FEE-4BBB-7F49-BE67-328073281F8B}"/>
          </ac:spMkLst>
        </pc:spChg>
        <pc:spChg chg="mod">
          <ac:chgData name="Archambault, Aude" userId="dfdf6e78-8d63-480c-bdce-0b0f3fd27a48" providerId="ADAL" clId="{6F9558F1-4F88-4B05-9714-F14965707862}" dt="2020-11-02T16:14:20.903" v="263"/>
          <ac:spMkLst>
            <pc:docMk/>
            <pc:sldMk cId="2013017907" sldId="271"/>
            <ac:spMk id="3" creationId="{FFF5BAE0-B3D7-1A47-8260-AE7CCF256CC8}"/>
          </ac:spMkLst>
        </pc:spChg>
        <pc:spChg chg="add del">
          <ac:chgData name="Archambault, Aude" userId="dfdf6e78-8d63-480c-bdce-0b0f3fd27a48" providerId="ADAL" clId="{6F9558F1-4F88-4B05-9714-F14965707862}" dt="2020-11-02T16:14:49.337" v="271" actId="22"/>
          <ac:spMkLst>
            <pc:docMk/>
            <pc:sldMk cId="2013017907" sldId="271"/>
            <ac:spMk id="5" creationId="{B43B5ED0-3347-4C31-9A47-1EFDF6BEB20A}"/>
          </ac:spMkLst>
        </pc:spChg>
      </pc:sldChg>
      <pc:sldChg chg="modSp add mod">
        <pc:chgData name="Archambault, Aude" userId="dfdf6e78-8d63-480c-bdce-0b0f3fd27a48" providerId="ADAL" clId="{6F9558F1-4F88-4B05-9714-F14965707862}" dt="2020-11-03T19:42:38.342" v="2369" actId="20577"/>
        <pc:sldMkLst>
          <pc:docMk/>
          <pc:sldMk cId="3941331068" sldId="272"/>
        </pc:sldMkLst>
        <pc:spChg chg="mod">
          <ac:chgData name="Archambault, Aude" userId="dfdf6e78-8d63-480c-bdce-0b0f3fd27a48" providerId="ADAL" clId="{6F9558F1-4F88-4B05-9714-F14965707862}" dt="2020-11-03T19:42:38.342" v="2369" actId="20577"/>
          <ac:spMkLst>
            <pc:docMk/>
            <pc:sldMk cId="3941331068" sldId="272"/>
            <ac:spMk id="2" creationId="{44034FEE-4BBB-7F49-BE67-328073281F8B}"/>
          </ac:spMkLst>
        </pc:spChg>
        <pc:spChg chg="mod">
          <ac:chgData name="Archambault, Aude" userId="dfdf6e78-8d63-480c-bdce-0b0f3fd27a48" providerId="ADAL" clId="{6F9558F1-4F88-4B05-9714-F14965707862}" dt="2020-11-02T16:15:15.411" v="315" actId="6549"/>
          <ac:spMkLst>
            <pc:docMk/>
            <pc:sldMk cId="3941331068" sldId="272"/>
            <ac:spMk id="3" creationId="{FFF5BAE0-B3D7-1A47-8260-AE7CCF256CC8}"/>
          </ac:spMkLst>
        </pc:spChg>
      </pc:sldChg>
      <pc:sldChg chg="addSp delSp modSp add mod">
        <pc:chgData name="Archambault, Aude" userId="dfdf6e78-8d63-480c-bdce-0b0f3fd27a48" providerId="ADAL" clId="{6F9558F1-4F88-4B05-9714-F14965707862}" dt="2020-11-03T08:06:27.286" v="1189" actId="12385"/>
        <pc:sldMkLst>
          <pc:docMk/>
          <pc:sldMk cId="1831183263" sldId="273"/>
        </pc:sldMkLst>
        <pc:spChg chg="mod">
          <ac:chgData name="Archambault, Aude" userId="dfdf6e78-8d63-480c-bdce-0b0f3fd27a48" providerId="ADAL" clId="{6F9558F1-4F88-4B05-9714-F14965707862}" dt="2020-11-03T08:06:13.326" v="1188" actId="403"/>
          <ac:spMkLst>
            <pc:docMk/>
            <pc:sldMk cId="1831183263" sldId="273"/>
            <ac:spMk id="2" creationId="{AF7AEBEB-9701-444A-9A76-299F24A48559}"/>
          </ac:spMkLst>
        </pc:spChg>
        <pc:spChg chg="mod">
          <ac:chgData name="Archambault, Aude" userId="dfdf6e78-8d63-480c-bdce-0b0f3fd27a48" providerId="ADAL" clId="{6F9558F1-4F88-4B05-9714-F14965707862}" dt="2020-11-02T16:16:07.964" v="328" actId="20577"/>
          <ac:spMkLst>
            <pc:docMk/>
            <pc:sldMk cId="1831183263" sldId="273"/>
            <ac:spMk id="3" creationId="{30854F6E-321F-964E-9804-059D073C12AD}"/>
          </ac:spMkLst>
        </pc:spChg>
        <pc:spChg chg="add del">
          <ac:chgData name="Archambault, Aude" userId="dfdf6e78-8d63-480c-bdce-0b0f3fd27a48" providerId="ADAL" clId="{6F9558F1-4F88-4B05-9714-F14965707862}" dt="2020-11-03T08:05:55.023" v="1182" actId="22"/>
          <ac:spMkLst>
            <pc:docMk/>
            <pc:sldMk cId="1831183263" sldId="273"/>
            <ac:spMk id="6" creationId="{D21FBCEA-E129-4EA0-B4ED-791C26CB0EF4}"/>
          </ac:spMkLst>
        </pc:spChg>
        <pc:graphicFrameChg chg="add mod modGraphic">
          <ac:chgData name="Archambault, Aude" userId="dfdf6e78-8d63-480c-bdce-0b0f3fd27a48" providerId="ADAL" clId="{6F9558F1-4F88-4B05-9714-F14965707862}" dt="2020-11-03T08:06:27.286" v="1189" actId="12385"/>
          <ac:graphicFrameMkLst>
            <pc:docMk/>
            <pc:sldMk cId="1831183263" sldId="273"/>
            <ac:graphicFrameMk id="4" creationId="{5F44D8B8-8D7B-459E-8681-BD706DD99CE8}"/>
          </ac:graphicFrameMkLst>
        </pc:graphicFrameChg>
      </pc:sldChg>
      <pc:sldChg chg="modSp add mod">
        <pc:chgData name="Archambault, Aude" userId="dfdf6e78-8d63-480c-bdce-0b0f3fd27a48" providerId="ADAL" clId="{6F9558F1-4F88-4B05-9714-F14965707862}" dt="2020-11-03T07:46:01.312" v="982" actId="20577"/>
        <pc:sldMkLst>
          <pc:docMk/>
          <pc:sldMk cId="3664316791" sldId="274"/>
        </pc:sldMkLst>
        <pc:spChg chg="mod">
          <ac:chgData name="Archambault, Aude" userId="dfdf6e78-8d63-480c-bdce-0b0f3fd27a48" providerId="ADAL" clId="{6F9558F1-4F88-4B05-9714-F14965707862}" dt="2020-11-03T07:46:01.312" v="982" actId="20577"/>
          <ac:spMkLst>
            <pc:docMk/>
            <pc:sldMk cId="3664316791" sldId="274"/>
            <ac:spMk id="2" creationId="{AF7AEBEB-9701-444A-9A76-299F24A48559}"/>
          </ac:spMkLst>
        </pc:spChg>
        <pc:spChg chg="mod">
          <ac:chgData name="Archambault, Aude" userId="dfdf6e78-8d63-480c-bdce-0b0f3fd27a48" providerId="ADAL" clId="{6F9558F1-4F88-4B05-9714-F14965707862}" dt="2020-11-02T16:16:46.839" v="333"/>
          <ac:spMkLst>
            <pc:docMk/>
            <pc:sldMk cId="3664316791" sldId="274"/>
            <ac:spMk id="3" creationId="{30854F6E-321F-964E-9804-059D073C12AD}"/>
          </ac:spMkLst>
        </pc:spChg>
      </pc:sldChg>
      <pc:sldChg chg="modSp add del mod">
        <pc:chgData name="Archambault, Aude" userId="dfdf6e78-8d63-480c-bdce-0b0f3fd27a48" providerId="ADAL" clId="{6F9558F1-4F88-4B05-9714-F14965707862}" dt="2020-11-03T07:47:56.823" v="1049" actId="47"/>
        <pc:sldMkLst>
          <pc:docMk/>
          <pc:sldMk cId="377623730" sldId="275"/>
        </pc:sldMkLst>
        <pc:spChg chg="mod">
          <ac:chgData name="Archambault, Aude" userId="dfdf6e78-8d63-480c-bdce-0b0f3fd27a48" providerId="ADAL" clId="{6F9558F1-4F88-4B05-9714-F14965707862}" dt="2020-11-02T16:27:32.746" v="446" actId="21"/>
          <ac:spMkLst>
            <pc:docMk/>
            <pc:sldMk cId="377623730" sldId="275"/>
            <ac:spMk id="2" creationId="{AF7AEBEB-9701-444A-9A76-299F24A48559}"/>
          </ac:spMkLst>
        </pc:spChg>
      </pc:sldChg>
      <pc:sldChg chg="add del">
        <pc:chgData name="Archambault, Aude" userId="dfdf6e78-8d63-480c-bdce-0b0f3fd27a48" providerId="ADAL" clId="{6F9558F1-4F88-4B05-9714-F14965707862}" dt="2020-11-02T16:16:31.731" v="331"/>
        <pc:sldMkLst>
          <pc:docMk/>
          <pc:sldMk cId="4021674474" sldId="275"/>
        </pc:sldMkLst>
      </pc:sldChg>
      <pc:sldChg chg="addSp delSp modSp new del mod">
        <pc:chgData name="Archambault, Aude" userId="dfdf6e78-8d63-480c-bdce-0b0f3fd27a48" providerId="ADAL" clId="{6F9558F1-4F88-4B05-9714-F14965707862}" dt="2020-11-03T08:05:21.265" v="1176" actId="47"/>
        <pc:sldMkLst>
          <pc:docMk/>
          <pc:sldMk cId="4029806496" sldId="276"/>
        </pc:sldMkLst>
        <pc:spChg chg="del mod">
          <ac:chgData name="Archambault, Aude" userId="dfdf6e78-8d63-480c-bdce-0b0f3fd27a48" providerId="ADAL" clId="{6F9558F1-4F88-4B05-9714-F14965707862}" dt="2020-11-02T16:27:10.002" v="439" actId="478"/>
          <ac:spMkLst>
            <pc:docMk/>
            <pc:sldMk cId="4029806496" sldId="276"/>
            <ac:spMk id="2" creationId="{0314906D-4594-40B8-85B7-7F2801E9526A}"/>
          </ac:spMkLst>
        </pc:spChg>
        <pc:spChg chg="mod">
          <ac:chgData name="Archambault, Aude" userId="dfdf6e78-8d63-480c-bdce-0b0f3fd27a48" providerId="ADAL" clId="{6F9558F1-4F88-4B05-9714-F14965707862}" dt="2020-11-02T16:28:20.963" v="455" actId="14100"/>
          <ac:spMkLst>
            <pc:docMk/>
            <pc:sldMk cId="4029806496" sldId="276"/>
            <ac:spMk id="3" creationId="{7D00ED7F-7A57-48CC-B08D-FE22D0FC47D4}"/>
          </ac:spMkLst>
        </pc:spChg>
        <pc:spChg chg="del">
          <ac:chgData name="Archambault, Aude" userId="dfdf6e78-8d63-480c-bdce-0b0f3fd27a48" providerId="ADAL" clId="{6F9558F1-4F88-4B05-9714-F14965707862}" dt="2020-11-02T16:27:12.263" v="440" actId="478"/>
          <ac:spMkLst>
            <pc:docMk/>
            <pc:sldMk cId="4029806496" sldId="276"/>
            <ac:spMk id="4" creationId="{FC39B3B5-D463-468C-BD06-D25D6A8A987F}"/>
          </ac:spMkLst>
        </pc:spChg>
        <pc:spChg chg="mod">
          <ac:chgData name="Archambault, Aude" userId="dfdf6e78-8d63-480c-bdce-0b0f3fd27a48" providerId="ADAL" clId="{6F9558F1-4F88-4B05-9714-F14965707862}" dt="2020-11-02T16:28:23.701" v="456" actId="14100"/>
          <ac:spMkLst>
            <pc:docMk/>
            <pc:sldMk cId="4029806496" sldId="276"/>
            <ac:spMk id="5" creationId="{07C48AA2-F447-4715-B577-4789839AB9B7}"/>
          </ac:spMkLst>
        </pc:spChg>
        <pc:spChg chg="mod">
          <ac:chgData name="Archambault, Aude" userId="dfdf6e78-8d63-480c-bdce-0b0f3fd27a48" providerId="ADAL" clId="{6F9558F1-4F88-4B05-9714-F14965707862}" dt="2020-11-02T16:26:47.037" v="436" actId="20577"/>
          <ac:spMkLst>
            <pc:docMk/>
            <pc:sldMk cId="4029806496" sldId="276"/>
            <ac:spMk id="6" creationId="{65C9E446-B38B-4E1F-AFC1-3E92AC559852}"/>
          </ac:spMkLst>
        </pc:spChg>
        <pc:spChg chg="add del mod">
          <ac:chgData name="Archambault, Aude" userId="dfdf6e78-8d63-480c-bdce-0b0f3fd27a48" providerId="ADAL" clId="{6F9558F1-4F88-4B05-9714-F14965707862}" dt="2020-11-02T16:27:13.690" v="441" actId="478"/>
          <ac:spMkLst>
            <pc:docMk/>
            <pc:sldMk cId="4029806496" sldId="276"/>
            <ac:spMk id="8" creationId="{53E81EBF-B54A-4793-BEE9-39A9EDF17370}"/>
          </ac:spMkLst>
        </pc:spChg>
      </pc:sldChg>
      <pc:sldChg chg="modSp new del mod">
        <pc:chgData name="Archambault, Aude" userId="dfdf6e78-8d63-480c-bdce-0b0f3fd27a48" providerId="ADAL" clId="{6F9558F1-4F88-4B05-9714-F14965707862}" dt="2020-11-03T07:32:19.155" v="681" actId="47"/>
        <pc:sldMkLst>
          <pc:docMk/>
          <pc:sldMk cId="2482296682" sldId="277"/>
        </pc:sldMkLst>
        <pc:spChg chg="mod">
          <ac:chgData name="Archambault, Aude" userId="dfdf6e78-8d63-480c-bdce-0b0f3fd27a48" providerId="ADAL" clId="{6F9558F1-4F88-4B05-9714-F14965707862}" dt="2020-11-03T07:25:32.600" v="650" actId="20577"/>
          <ac:spMkLst>
            <pc:docMk/>
            <pc:sldMk cId="2482296682" sldId="277"/>
            <ac:spMk id="2" creationId="{5EBA0F7C-4200-4FFC-A4E4-8B899415E55F}"/>
          </ac:spMkLst>
        </pc:spChg>
        <pc:spChg chg="mod">
          <ac:chgData name="Archambault, Aude" userId="dfdf6e78-8d63-480c-bdce-0b0f3fd27a48" providerId="ADAL" clId="{6F9558F1-4F88-4B05-9714-F14965707862}" dt="2020-11-03T07:25:22.208" v="636"/>
          <ac:spMkLst>
            <pc:docMk/>
            <pc:sldMk cId="2482296682" sldId="277"/>
            <ac:spMk id="3" creationId="{C36119BF-BE91-4636-BBA2-36DFEC6D643E}"/>
          </ac:spMkLst>
        </pc:spChg>
      </pc:sldChg>
      <pc:sldChg chg="new del">
        <pc:chgData name="Archambault, Aude" userId="dfdf6e78-8d63-480c-bdce-0b0f3fd27a48" providerId="ADAL" clId="{6F9558F1-4F88-4B05-9714-F14965707862}" dt="2020-11-03T07:29:21.249" v="657" actId="47"/>
        <pc:sldMkLst>
          <pc:docMk/>
          <pc:sldMk cId="271285260" sldId="278"/>
        </pc:sldMkLst>
      </pc:sldChg>
      <pc:sldChg chg="new del">
        <pc:chgData name="Archambault, Aude" userId="dfdf6e78-8d63-480c-bdce-0b0f3fd27a48" providerId="ADAL" clId="{6F9558F1-4F88-4B05-9714-F14965707862}" dt="2020-11-03T07:25:45.326" v="652" actId="47"/>
        <pc:sldMkLst>
          <pc:docMk/>
          <pc:sldMk cId="1046898179" sldId="278"/>
        </pc:sldMkLst>
      </pc:sldChg>
      <pc:sldChg chg="new del">
        <pc:chgData name="Archambault, Aude" userId="dfdf6e78-8d63-480c-bdce-0b0f3fd27a48" providerId="ADAL" clId="{6F9558F1-4F88-4B05-9714-F14965707862}" dt="2020-11-03T07:25:12.250" v="633" actId="47"/>
        <pc:sldMkLst>
          <pc:docMk/>
          <pc:sldMk cId="1766544387" sldId="278"/>
        </pc:sldMkLst>
      </pc:sldChg>
      <pc:sldChg chg="add">
        <pc:chgData name="Archambault, Aude" userId="dfdf6e78-8d63-480c-bdce-0b0f3fd27a48" providerId="ADAL" clId="{6F9558F1-4F88-4B05-9714-F14965707862}" dt="2020-11-03T07:33:53.489" v="712"/>
        <pc:sldMkLst>
          <pc:docMk/>
          <pc:sldMk cId="2927502701" sldId="278"/>
        </pc:sldMkLst>
      </pc:sldChg>
      <pc:sldChg chg="modSp new del mod">
        <pc:chgData name="Archambault, Aude" userId="dfdf6e78-8d63-480c-bdce-0b0f3fd27a48" providerId="ADAL" clId="{6F9558F1-4F88-4B05-9714-F14965707862}" dt="2020-11-03T07:34:17.245" v="713" actId="47"/>
        <pc:sldMkLst>
          <pc:docMk/>
          <pc:sldMk cId="2410878706" sldId="279"/>
        </pc:sldMkLst>
        <pc:spChg chg="mod">
          <ac:chgData name="Archambault, Aude" userId="dfdf6e78-8d63-480c-bdce-0b0f3fd27a48" providerId="ADAL" clId="{6F9558F1-4F88-4B05-9714-F14965707862}" dt="2020-11-03T07:33:27.899" v="686"/>
          <ac:spMkLst>
            <pc:docMk/>
            <pc:sldMk cId="2410878706" sldId="279"/>
            <ac:spMk id="2" creationId="{247DE722-C373-48EF-BA68-500C4A75265F}"/>
          </ac:spMkLst>
        </pc:spChg>
        <pc:spChg chg="mod">
          <ac:chgData name="Archambault, Aude" userId="dfdf6e78-8d63-480c-bdce-0b0f3fd27a48" providerId="ADAL" clId="{6F9558F1-4F88-4B05-9714-F14965707862}" dt="2020-11-03T07:33:45.560" v="711" actId="20577"/>
          <ac:spMkLst>
            <pc:docMk/>
            <pc:sldMk cId="2410878706" sldId="279"/>
            <ac:spMk id="3" creationId="{23F9B8B2-09D8-401F-B355-944DAD1273FA}"/>
          </ac:spMkLst>
        </pc:spChg>
      </pc:sldChg>
      <pc:sldChg chg="add del">
        <pc:chgData name="Archambault, Aude" userId="dfdf6e78-8d63-480c-bdce-0b0f3fd27a48" providerId="ADAL" clId="{6F9558F1-4F88-4B05-9714-F14965707862}" dt="2020-11-03T10:24:41.834" v="1288"/>
        <pc:sldMkLst>
          <pc:docMk/>
          <pc:sldMk cId="2644690532" sldId="279"/>
        </pc:sldMkLst>
      </pc:sldChg>
      <pc:sldChg chg="modSp new del mod">
        <pc:chgData name="Archambault, Aude" userId="dfdf6e78-8d63-480c-bdce-0b0f3fd27a48" providerId="ADAL" clId="{6F9558F1-4F88-4B05-9714-F14965707862}" dt="2020-11-03T08:05:18.464" v="1175" actId="47"/>
        <pc:sldMkLst>
          <pc:docMk/>
          <pc:sldMk cId="4218576645" sldId="279"/>
        </pc:sldMkLst>
        <pc:spChg chg="mod">
          <ac:chgData name="Archambault, Aude" userId="dfdf6e78-8d63-480c-bdce-0b0f3fd27a48" providerId="ADAL" clId="{6F9558F1-4F88-4B05-9714-F14965707862}" dt="2020-11-03T07:46:36.040" v="1018" actId="20577"/>
          <ac:spMkLst>
            <pc:docMk/>
            <pc:sldMk cId="4218576645" sldId="279"/>
            <ac:spMk id="6" creationId="{7A0F4573-36A2-4913-A2CC-B5959A4E5B1A}"/>
          </ac:spMkLst>
        </pc:spChg>
      </pc:sldChg>
      <pc:sldChg chg="new del">
        <pc:chgData name="Archambault, Aude" userId="dfdf6e78-8d63-480c-bdce-0b0f3fd27a48" providerId="ADAL" clId="{6F9558F1-4F88-4B05-9714-F14965707862}" dt="2020-11-03T07:33:24.072" v="685" actId="47"/>
        <pc:sldMkLst>
          <pc:docMk/>
          <pc:sldMk cId="2281060450" sldId="280"/>
        </pc:sldMkLst>
      </pc:sldChg>
      <pc:sldChg chg="new del">
        <pc:chgData name="Archambault, Aude" userId="dfdf6e78-8d63-480c-bdce-0b0f3fd27a48" providerId="ADAL" clId="{6F9558F1-4F88-4B05-9714-F14965707862}" dt="2020-11-03T07:29:20.438" v="656" actId="47"/>
        <pc:sldMkLst>
          <pc:docMk/>
          <pc:sldMk cId="2836860559" sldId="280"/>
        </pc:sldMkLst>
      </pc:sldChg>
      <pc:sldChg chg="new del">
        <pc:chgData name="Archambault, Aude" userId="dfdf6e78-8d63-480c-bdce-0b0f3fd27a48" providerId="ADAL" clId="{6F9558F1-4F88-4B05-9714-F14965707862}" dt="2020-11-03T07:34:21.527" v="714" actId="47"/>
        <pc:sldMkLst>
          <pc:docMk/>
          <pc:sldMk cId="585586938" sldId="281"/>
        </pc:sldMkLst>
      </pc:sldChg>
      <pc:sldChg chg="addSp delSp modSp add del mod">
        <pc:chgData name="Archambault, Aude" userId="dfdf6e78-8d63-480c-bdce-0b0f3fd27a48" providerId="ADAL" clId="{6F9558F1-4F88-4B05-9714-F14965707862}" dt="2020-11-03T07:36:15.272" v="728" actId="47"/>
        <pc:sldMkLst>
          <pc:docMk/>
          <pc:sldMk cId="2054854455" sldId="281"/>
        </pc:sldMkLst>
        <pc:spChg chg="add mod">
          <ac:chgData name="Archambault, Aude" userId="dfdf6e78-8d63-480c-bdce-0b0f3fd27a48" providerId="ADAL" clId="{6F9558F1-4F88-4B05-9714-F14965707862}" dt="2020-11-03T07:35:08.013" v="716" actId="21"/>
          <ac:spMkLst>
            <pc:docMk/>
            <pc:sldMk cId="2054854455" sldId="281"/>
            <ac:spMk id="5" creationId="{7D6B3D01-EDF0-423D-8F17-1DC94BD230EB}"/>
          </ac:spMkLst>
        </pc:spChg>
        <pc:graphicFrameChg chg="del">
          <ac:chgData name="Archambault, Aude" userId="dfdf6e78-8d63-480c-bdce-0b0f3fd27a48" providerId="ADAL" clId="{6F9558F1-4F88-4B05-9714-F14965707862}" dt="2020-11-03T07:35:08.013" v="716" actId="21"/>
          <ac:graphicFrameMkLst>
            <pc:docMk/>
            <pc:sldMk cId="2054854455" sldId="281"/>
            <ac:graphicFrameMk id="4" creationId="{00000000-0000-0000-0000-000000000000}"/>
          </ac:graphicFrameMkLst>
        </pc:graphicFrameChg>
      </pc:sldChg>
      <pc:sldChg chg="new del">
        <pc:chgData name="Archambault, Aude" userId="dfdf6e78-8d63-480c-bdce-0b0f3fd27a48" providerId="ADAL" clId="{6F9558F1-4F88-4B05-9714-F14965707862}" dt="2020-11-03T07:33:22.414" v="684" actId="47"/>
        <pc:sldMkLst>
          <pc:docMk/>
          <pc:sldMk cId="793435257" sldId="282"/>
        </pc:sldMkLst>
      </pc:sldChg>
      <pc:sldChg chg="add del">
        <pc:chgData name="Archambault, Aude" userId="dfdf6e78-8d63-480c-bdce-0b0f3fd27a48" providerId="ADAL" clId="{6F9558F1-4F88-4B05-9714-F14965707862}" dt="2020-11-03T07:48:50.335" v="1062" actId="47"/>
        <pc:sldMkLst>
          <pc:docMk/>
          <pc:sldMk cId="359849887" sldId="298"/>
        </pc:sldMkLst>
      </pc:sldChg>
      <pc:sldChg chg="addSp delSp modSp new mod">
        <pc:chgData name="Archambault, Aude" userId="dfdf6e78-8d63-480c-bdce-0b0f3fd27a48" providerId="ADAL" clId="{6F9558F1-4F88-4B05-9714-F14965707862}" dt="2020-11-03T08:04:08.084" v="1155" actId="14100"/>
        <pc:sldMkLst>
          <pc:docMk/>
          <pc:sldMk cId="3610478197" sldId="299"/>
        </pc:sldMkLst>
        <pc:spChg chg="del">
          <ac:chgData name="Archambault, Aude" userId="dfdf6e78-8d63-480c-bdce-0b0f3fd27a48" providerId="ADAL" clId="{6F9558F1-4F88-4B05-9714-F14965707862}" dt="2020-11-03T07:47:08.364" v="1021"/>
          <ac:spMkLst>
            <pc:docMk/>
            <pc:sldMk cId="3610478197" sldId="299"/>
            <ac:spMk id="2" creationId="{B9B4C03C-26A1-4732-9544-ED227BA36246}"/>
          </ac:spMkLst>
        </pc:spChg>
        <pc:spChg chg="mod">
          <ac:chgData name="Archambault, Aude" userId="dfdf6e78-8d63-480c-bdce-0b0f3fd27a48" providerId="ADAL" clId="{6F9558F1-4F88-4B05-9714-F14965707862}" dt="2020-11-03T07:47:33.783" v="1044" actId="20577"/>
          <ac:spMkLst>
            <pc:docMk/>
            <pc:sldMk cId="3610478197" sldId="299"/>
            <ac:spMk id="3" creationId="{B0F435AE-2693-47BB-B161-600BC94E2CF3}"/>
          </ac:spMkLst>
        </pc:spChg>
        <pc:spChg chg="add mod">
          <ac:chgData name="Archambault, Aude" userId="dfdf6e78-8d63-480c-bdce-0b0f3fd27a48" providerId="ADAL" clId="{6F9558F1-4F88-4B05-9714-F14965707862}" dt="2020-11-03T08:04:08.084" v="1155" actId="14100"/>
          <ac:spMkLst>
            <pc:docMk/>
            <pc:sldMk cId="3610478197" sldId="299"/>
            <ac:spMk id="6" creationId="{CAECD3B9-D652-470E-B937-4550F7B1E218}"/>
          </ac:spMkLst>
        </pc:spChg>
        <pc:spChg chg="add del mod">
          <ac:chgData name="Archambault, Aude" userId="dfdf6e78-8d63-480c-bdce-0b0f3fd27a48" providerId="ADAL" clId="{6F9558F1-4F88-4B05-9714-F14965707862}" dt="2020-11-03T08:03:46.846" v="1150" actId="478"/>
          <ac:spMkLst>
            <pc:docMk/>
            <pc:sldMk cId="3610478197" sldId="299"/>
            <ac:spMk id="7" creationId="{F157381E-D3A8-4EA3-8027-584207E5366C}"/>
          </ac:spMkLst>
        </pc:spChg>
        <pc:spChg chg="add mod">
          <ac:chgData name="Archambault, Aude" userId="dfdf6e78-8d63-480c-bdce-0b0f3fd27a48" providerId="ADAL" clId="{6F9558F1-4F88-4B05-9714-F14965707862}" dt="2020-11-03T08:04:02.797" v="1153" actId="1076"/>
          <ac:spMkLst>
            <pc:docMk/>
            <pc:sldMk cId="3610478197" sldId="299"/>
            <ac:spMk id="8" creationId="{45FFB77E-2B31-40DA-A7FC-841482AEDB1C}"/>
          </ac:spMkLst>
        </pc:spChg>
        <pc:graphicFrameChg chg="add mod">
          <ac:chgData name="Archambault, Aude" userId="dfdf6e78-8d63-480c-bdce-0b0f3fd27a48" providerId="ADAL" clId="{6F9558F1-4F88-4B05-9714-F14965707862}" dt="2020-11-03T08:01:53.686" v="1133"/>
          <ac:graphicFrameMkLst>
            <pc:docMk/>
            <pc:sldMk cId="3610478197" sldId="299"/>
            <ac:graphicFrameMk id="4" creationId="{2D00AFA9-23FA-4FA0-ABA6-EF4C89EFE099}"/>
          </ac:graphicFrameMkLst>
        </pc:graphicFrameChg>
        <pc:graphicFrameChg chg="add mod">
          <ac:chgData name="Archambault, Aude" userId="dfdf6e78-8d63-480c-bdce-0b0f3fd27a48" providerId="ADAL" clId="{6F9558F1-4F88-4B05-9714-F14965707862}" dt="2020-11-03T08:03:57.870" v="1151"/>
          <ac:graphicFrameMkLst>
            <pc:docMk/>
            <pc:sldMk cId="3610478197" sldId="299"/>
            <ac:graphicFrameMk id="5" creationId="{A4EC2F00-4CD8-468A-AD16-5E8B4F90BD7C}"/>
          </ac:graphicFrameMkLst>
        </pc:graphicFrameChg>
      </pc:sldChg>
      <pc:sldChg chg="delSp modSp add del mod">
        <pc:chgData name="Archambault, Aude" userId="dfdf6e78-8d63-480c-bdce-0b0f3fd27a48" providerId="ADAL" clId="{6F9558F1-4F88-4B05-9714-F14965707862}" dt="2020-11-03T10:23:24.871" v="1274" actId="47"/>
        <pc:sldMkLst>
          <pc:docMk/>
          <pc:sldMk cId="4122758198" sldId="300"/>
        </pc:sldMkLst>
        <pc:spChg chg="mod">
          <ac:chgData name="Archambault, Aude" userId="dfdf6e78-8d63-480c-bdce-0b0f3fd27a48" providerId="ADAL" clId="{6F9558F1-4F88-4B05-9714-F14965707862}" dt="2020-11-03T08:12:53.227" v="1210" actId="20577"/>
          <ac:spMkLst>
            <pc:docMk/>
            <pc:sldMk cId="4122758198" sldId="300"/>
            <ac:spMk id="3" creationId="{B0F435AE-2693-47BB-B161-600BC94E2CF3}"/>
          </ac:spMkLst>
        </pc:spChg>
        <pc:spChg chg="del">
          <ac:chgData name="Archambault, Aude" userId="dfdf6e78-8d63-480c-bdce-0b0f3fd27a48" providerId="ADAL" clId="{6F9558F1-4F88-4B05-9714-F14965707862}" dt="2020-11-03T08:12:45.798" v="1192" actId="478"/>
          <ac:spMkLst>
            <pc:docMk/>
            <pc:sldMk cId="4122758198" sldId="300"/>
            <ac:spMk id="6" creationId="{CAECD3B9-D652-470E-B937-4550F7B1E218}"/>
          </ac:spMkLst>
        </pc:spChg>
        <pc:spChg chg="del">
          <ac:chgData name="Archambault, Aude" userId="dfdf6e78-8d63-480c-bdce-0b0f3fd27a48" providerId="ADAL" clId="{6F9558F1-4F88-4B05-9714-F14965707862}" dt="2020-11-03T08:12:56.803" v="1211" actId="478"/>
          <ac:spMkLst>
            <pc:docMk/>
            <pc:sldMk cId="4122758198" sldId="300"/>
            <ac:spMk id="8" creationId="{45FFB77E-2B31-40DA-A7FC-841482AEDB1C}"/>
          </ac:spMkLst>
        </pc:spChg>
        <pc:graphicFrameChg chg="mod">
          <ac:chgData name="Archambault, Aude" userId="dfdf6e78-8d63-480c-bdce-0b0f3fd27a48" providerId="ADAL" clId="{6F9558F1-4F88-4B05-9714-F14965707862}" dt="2020-11-03T08:17:35.321" v="1222" actId="12093"/>
          <ac:graphicFrameMkLst>
            <pc:docMk/>
            <pc:sldMk cId="4122758198" sldId="300"/>
            <ac:graphicFrameMk id="4" creationId="{2D00AFA9-23FA-4FA0-ABA6-EF4C89EFE099}"/>
          </ac:graphicFrameMkLst>
        </pc:graphicFrameChg>
        <pc:graphicFrameChg chg="del">
          <ac:chgData name="Archambault, Aude" userId="dfdf6e78-8d63-480c-bdce-0b0f3fd27a48" providerId="ADAL" clId="{6F9558F1-4F88-4B05-9714-F14965707862}" dt="2020-11-03T08:12:42.005" v="1190" actId="478"/>
          <ac:graphicFrameMkLst>
            <pc:docMk/>
            <pc:sldMk cId="4122758198" sldId="300"/>
            <ac:graphicFrameMk id="5" creationId="{A4EC2F00-4CD8-468A-AD16-5E8B4F90BD7C}"/>
          </ac:graphicFrameMkLst>
        </pc:graphicFrameChg>
      </pc:sldChg>
      <pc:sldChg chg="addSp delSp modSp new mod">
        <pc:chgData name="Archambault, Aude" userId="dfdf6e78-8d63-480c-bdce-0b0f3fd27a48" providerId="ADAL" clId="{6F9558F1-4F88-4B05-9714-F14965707862}" dt="2020-11-03T10:23:48.294" v="1286" actId="404"/>
        <pc:sldMkLst>
          <pc:docMk/>
          <pc:sldMk cId="977841343" sldId="301"/>
        </pc:sldMkLst>
        <pc:spChg chg="del">
          <ac:chgData name="Archambault, Aude" userId="dfdf6e78-8d63-480c-bdce-0b0f3fd27a48" providerId="ADAL" clId="{6F9558F1-4F88-4B05-9714-F14965707862}" dt="2020-11-03T10:13:15.097" v="1244" actId="1032"/>
          <ac:spMkLst>
            <pc:docMk/>
            <pc:sldMk cId="977841343" sldId="301"/>
            <ac:spMk id="2" creationId="{293BE351-E429-4285-BA8B-106841BEF370}"/>
          </ac:spMkLst>
        </pc:spChg>
        <pc:spChg chg="mod">
          <ac:chgData name="Archambault, Aude" userId="dfdf6e78-8d63-480c-bdce-0b0f3fd27a48" providerId="ADAL" clId="{6F9558F1-4F88-4B05-9714-F14965707862}" dt="2020-11-03T10:23:20.743" v="1273"/>
          <ac:spMkLst>
            <pc:docMk/>
            <pc:sldMk cId="977841343" sldId="301"/>
            <ac:spMk id="3" creationId="{63C97FB4-71C1-4B00-B243-BBC67EB47833}"/>
          </ac:spMkLst>
        </pc:spChg>
        <pc:graphicFrameChg chg="add mod modGraphic">
          <ac:chgData name="Archambault, Aude" userId="dfdf6e78-8d63-480c-bdce-0b0f3fd27a48" providerId="ADAL" clId="{6F9558F1-4F88-4B05-9714-F14965707862}" dt="2020-11-03T10:23:48.294" v="1286" actId="404"/>
          <ac:graphicFrameMkLst>
            <pc:docMk/>
            <pc:sldMk cId="977841343" sldId="301"/>
            <ac:graphicFrameMk id="4" creationId="{A3D30ACA-14E9-4BD8-AA7A-C2E2065F13BB}"/>
          </ac:graphicFrameMkLst>
        </pc:graphicFrameChg>
        <pc:picChg chg="add del mod">
          <ac:chgData name="Archambault, Aude" userId="dfdf6e78-8d63-480c-bdce-0b0f3fd27a48" providerId="ADAL" clId="{6F9558F1-4F88-4B05-9714-F14965707862}" dt="2020-11-03T10:19:23.149" v="1263" actId="478"/>
          <ac:picMkLst>
            <pc:docMk/>
            <pc:sldMk cId="977841343" sldId="301"/>
            <ac:picMk id="6" creationId="{44F03DFD-5892-4796-9343-FDECA2C4C212}"/>
          </ac:picMkLst>
        </pc:picChg>
      </pc:sldChg>
      <pc:sldChg chg="addSp delSp modSp new del mod">
        <pc:chgData name="Archambault, Aude" userId="dfdf6e78-8d63-480c-bdce-0b0f3fd27a48" providerId="ADAL" clId="{6F9558F1-4F88-4B05-9714-F14965707862}" dt="2020-11-03T10:12:42.754" v="1242" actId="47"/>
        <pc:sldMkLst>
          <pc:docMk/>
          <pc:sldMk cId="1399940351" sldId="301"/>
        </pc:sldMkLst>
        <pc:spChg chg="add del">
          <ac:chgData name="Archambault, Aude" userId="dfdf6e78-8d63-480c-bdce-0b0f3fd27a48" providerId="ADAL" clId="{6F9558F1-4F88-4B05-9714-F14965707862}" dt="2020-11-03T10:10:56.015" v="1226" actId="1032"/>
          <ac:spMkLst>
            <pc:docMk/>
            <pc:sldMk cId="1399940351" sldId="301"/>
            <ac:spMk id="2" creationId="{D69B71D4-E70F-4827-80E0-084EE9A8BD27}"/>
          </ac:spMkLst>
        </pc:spChg>
        <pc:graphicFrameChg chg="add del modGraphic">
          <ac:chgData name="Archambault, Aude" userId="dfdf6e78-8d63-480c-bdce-0b0f3fd27a48" providerId="ADAL" clId="{6F9558F1-4F88-4B05-9714-F14965707862}" dt="2020-11-03T10:10:44.641" v="1225" actId="1032"/>
          <ac:graphicFrameMkLst>
            <pc:docMk/>
            <pc:sldMk cId="1399940351" sldId="301"/>
            <ac:graphicFrameMk id="4" creationId="{A5FA571A-C0A6-4B74-85D4-759B91D17F37}"/>
          </ac:graphicFrameMkLst>
        </pc:graphicFrameChg>
        <pc:graphicFrameChg chg="add mod modGraphic">
          <ac:chgData name="Archambault, Aude" userId="dfdf6e78-8d63-480c-bdce-0b0f3fd27a48" providerId="ADAL" clId="{6F9558F1-4F88-4B05-9714-F14965707862}" dt="2020-11-03T10:12:38.848" v="1241" actId="13782"/>
          <ac:graphicFrameMkLst>
            <pc:docMk/>
            <pc:sldMk cId="1399940351" sldId="301"/>
            <ac:graphicFrameMk id="5" creationId="{99A9B2AF-8BD4-40B5-AA1F-2BD695FAA339}"/>
          </ac:graphicFrameMkLst>
        </pc:graphicFrameChg>
      </pc:sldChg>
      <pc:sldChg chg="addSp delSp modSp new mod modClrScheme chgLayout">
        <pc:chgData name="Archambault, Aude" userId="dfdf6e78-8d63-480c-bdce-0b0f3fd27a48" providerId="ADAL" clId="{6F9558F1-4F88-4B05-9714-F14965707862}" dt="2020-11-03T10:26:36.355" v="1330" actId="5793"/>
        <pc:sldMkLst>
          <pc:docMk/>
          <pc:sldMk cId="668022109" sldId="302"/>
        </pc:sldMkLst>
        <pc:spChg chg="del">
          <ac:chgData name="Archambault, Aude" userId="dfdf6e78-8d63-480c-bdce-0b0f3fd27a48" providerId="ADAL" clId="{6F9558F1-4F88-4B05-9714-F14965707862}" dt="2020-11-03T10:25:10.918" v="1298" actId="22"/>
          <ac:spMkLst>
            <pc:docMk/>
            <pc:sldMk cId="668022109" sldId="302"/>
            <ac:spMk id="2" creationId="{39F1C67B-3CB0-41ED-BDC2-DB55E2B0138E}"/>
          </ac:spMkLst>
        </pc:spChg>
        <pc:spChg chg="mod ord">
          <ac:chgData name="Archambault, Aude" userId="dfdf6e78-8d63-480c-bdce-0b0f3fd27a48" providerId="ADAL" clId="{6F9558F1-4F88-4B05-9714-F14965707862}" dt="2020-11-03T10:26:36.355" v="1330" actId="5793"/>
          <ac:spMkLst>
            <pc:docMk/>
            <pc:sldMk cId="668022109" sldId="302"/>
            <ac:spMk id="3" creationId="{7211E865-2B72-4A29-8FFC-EFBF02FA3658}"/>
          </ac:spMkLst>
        </pc:spChg>
        <pc:spChg chg="add del mod">
          <ac:chgData name="Archambault, Aude" userId="dfdf6e78-8d63-480c-bdce-0b0f3fd27a48" providerId="ADAL" clId="{6F9558F1-4F88-4B05-9714-F14965707862}" dt="2020-11-03T10:25:31.283" v="1300" actId="26606"/>
          <ac:spMkLst>
            <pc:docMk/>
            <pc:sldMk cId="668022109" sldId="302"/>
            <ac:spMk id="10" creationId="{BFABADCC-2805-4B91-9F05-04AD59C8D267}"/>
          </ac:spMkLst>
        </pc:spChg>
        <pc:picChg chg="add mod">
          <ac:chgData name="Archambault, Aude" userId="dfdf6e78-8d63-480c-bdce-0b0f3fd27a48" providerId="ADAL" clId="{6F9558F1-4F88-4B05-9714-F14965707862}" dt="2020-11-03T10:26:29.204" v="1305" actId="14100"/>
          <ac:picMkLst>
            <pc:docMk/>
            <pc:sldMk cId="668022109" sldId="302"/>
            <ac:picMk id="5" creationId="{B1D7CD01-42D8-43D4-AB53-32E53BF7021D}"/>
          </ac:picMkLst>
        </pc:picChg>
      </pc:sldChg>
      <pc:sldChg chg="modSp new del mod">
        <pc:chgData name="Archambault, Aude" userId="dfdf6e78-8d63-480c-bdce-0b0f3fd27a48" providerId="ADAL" clId="{6F9558F1-4F88-4B05-9714-F14965707862}" dt="2020-11-03T10:27:19.496" v="1355" actId="47"/>
        <pc:sldMkLst>
          <pc:docMk/>
          <pc:sldMk cId="602614968" sldId="303"/>
        </pc:sldMkLst>
        <pc:spChg chg="mod">
          <ac:chgData name="Archambault, Aude" userId="dfdf6e78-8d63-480c-bdce-0b0f3fd27a48" providerId="ADAL" clId="{6F9558F1-4F88-4B05-9714-F14965707862}" dt="2020-11-03T10:26:51.086" v="1354" actId="5793"/>
          <ac:spMkLst>
            <pc:docMk/>
            <pc:sldMk cId="602614968" sldId="303"/>
            <ac:spMk id="2" creationId="{09FEFC5D-E849-4C93-BEAA-6B628F5770BC}"/>
          </ac:spMkLst>
        </pc:spChg>
        <pc:spChg chg="mod">
          <ac:chgData name="Archambault, Aude" userId="dfdf6e78-8d63-480c-bdce-0b0f3fd27a48" providerId="ADAL" clId="{6F9558F1-4F88-4B05-9714-F14965707862}" dt="2020-11-03T10:26:46.814" v="1339" actId="20577"/>
          <ac:spMkLst>
            <pc:docMk/>
            <pc:sldMk cId="602614968" sldId="303"/>
            <ac:spMk id="3" creationId="{18E018D6-A591-4BF1-861D-EE2439E9CE6B}"/>
          </ac:spMkLst>
        </pc:spChg>
      </pc:sldChg>
      <pc:sldChg chg="addSp delSp modSp new mod">
        <pc:chgData name="Archambault, Aude" userId="dfdf6e78-8d63-480c-bdce-0b0f3fd27a48" providerId="ADAL" clId="{6F9558F1-4F88-4B05-9714-F14965707862}" dt="2020-11-03T10:29:58.219" v="1383" actId="22"/>
        <pc:sldMkLst>
          <pc:docMk/>
          <pc:sldMk cId="1762611848" sldId="303"/>
        </pc:sldMkLst>
        <pc:spChg chg="del">
          <ac:chgData name="Archambault, Aude" userId="dfdf6e78-8d63-480c-bdce-0b0f3fd27a48" providerId="ADAL" clId="{6F9558F1-4F88-4B05-9714-F14965707862}" dt="2020-11-03T10:29:58.219" v="1383" actId="22"/>
          <ac:spMkLst>
            <pc:docMk/>
            <pc:sldMk cId="1762611848" sldId="303"/>
            <ac:spMk id="2" creationId="{6C58B011-4EF3-438C-A50A-16232B03EA52}"/>
          </ac:spMkLst>
        </pc:spChg>
        <pc:spChg chg="mod">
          <ac:chgData name="Archambault, Aude" userId="dfdf6e78-8d63-480c-bdce-0b0f3fd27a48" providerId="ADAL" clId="{6F9558F1-4F88-4B05-9714-F14965707862}" dt="2020-11-03T10:29:51.874" v="1382" actId="20577"/>
          <ac:spMkLst>
            <pc:docMk/>
            <pc:sldMk cId="1762611848" sldId="303"/>
            <ac:spMk id="3" creationId="{3762EB1A-A84E-4054-8F34-63798FA9C776}"/>
          </ac:spMkLst>
        </pc:spChg>
        <pc:picChg chg="add mod">
          <ac:chgData name="Archambault, Aude" userId="dfdf6e78-8d63-480c-bdce-0b0f3fd27a48" providerId="ADAL" clId="{6F9558F1-4F88-4B05-9714-F14965707862}" dt="2020-11-03T10:29:58.219" v="1383" actId="22"/>
          <ac:picMkLst>
            <pc:docMk/>
            <pc:sldMk cId="1762611848" sldId="303"/>
            <ac:picMk id="5" creationId="{DA7A124F-2D8A-474E-A658-A2078C0D532D}"/>
          </ac:picMkLst>
        </pc:picChg>
      </pc:sldChg>
      <pc:sldChg chg="new del">
        <pc:chgData name="Archambault, Aude" userId="dfdf6e78-8d63-480c-bdce-0b0f3fd27a48" providerId="ADAL" clId="{6F9558F1-4F88-4B05-9714-F14965707862}" dt="2020-11-03T10:26:15.800" v="1304" actId="47"/>
        <pc:sldMkLst>
          <pc:docMk/>
          <pc:sldMk cId="1888139981" sldId="303"/>
        </pc:sldMkLst>
      </pc:sldChg>
      <pc:sldChg chg="addSp delSp modSp new mod">
        <pc:chgData name="Archambault, Aude" userId="dfdf6e78-8d63-480c-bdce-0b0f3fd27a48" providerId="ADAL" clId="{6F9558F1-4F88-4B05-9714-F14965707862}" dt="2020-11-03T10:30:44.668" v="1417" actId="14100"/>
        <pc:sldMkLst>
          <pc:docMk/>
          <pc:sldMk cId="1458816675" sldId="304"/>
        </pc:sldMkLst>
        <pc:spChg chg="del mod">
          <ac:chgData name="Archambault, Aude" userId="dfdf6e78-8d63-480c-bdce-0b0f3fd27a48" providerId="ADAL" clId="{6F9558F1-4F88-4B05-9714-F14965707862}" dt="2020-11-03T10:30:28.510" v="1411"/>
          <ac:spMkLst>
            <pc:docMk/>
            <pc:sldMk cId="1458816675" sldId="304"/>
            <ac:spMk id="2" creationId="{0A77389B-AFE5-4E13-BB8E-8BF845E159CD}"/>
          </ac:spMkLst>
        </pc:spChg>
        <pc:spChg chg="mod ord">
          <ac:chgData name="Archambault, Aude" userId="dfdf6e78-8d63-480c-bdce-0b0f3fd27a48" providerId="ADAL" clId="{6F9558F1-4F88-4B05-9714-F14965707862}" dt="2020-11-03T10:30:35.949" v="1414" actId="26606"/>
          <ac:spMkLst>
            <pc:docMk/>
            <pc:sldMk cId="1458816675" sldId="304"/>
            <ac:spMk id="3" creationId="{9D0AEB26-5AC1-4825-B920-FDC9C7BF2939}"/>
          </ac:spMkLst>
        </pc:spChg>
        <pc:picChg chg="add mod">
          <ac:chgData name="Archambault, Aude" userId="dfdf6e78-8d63-480c-bdce-0b0f3fd27a48" providerId="ADAL" clId="{6F9558F1-4F88-4B05-9714-F14965707862}" dt="2020-11-03T10:30:44.668" v="1417" actId="14100"/>
          <ac:picMkLst>
            <pc:docMk/>
            <pc:sldMk cId="1458816675" sldId="304"/>
            <ac:picMk id="4" creationId="{CA0797D5-9CA5-411A-A73C-CFC49ADE11D4}"/>
          </ac:picMkLst>
        </pc:picChg>
      </pc:sldChg>
      <pc:sldChg chg="new del">
        <pc:chgData name="Archambault, Aude" userId="dfdf6e78-8d63-480c-bdce-0b0f3fd27a48" providerId="ADAL" clId="{6F9558F1-4F88-4B05-9714-F14965707862}" dt="2020-11-03T10:26:09.193" v="1303" actId="47"/>
        <pc:sldMkLst>
          <pc:docMk/>
          <pc:sldMk cId="1572003318" sldId="304"/>
        </pc:sldMkLst>
      </pc:sldChg>
      <pc:sldChg chg="modSp new mod">
        <pc:chgData name="Archambault, Aude" userId="dfdf6e78-8d63-480c-bdce-0b0f3fd27a48" providerId="ADAL" clId="{6F9558F1-4F88-4B05-9714-F14965707862}" dt="2020-11-03T11:52:43.597" v="1816" actId="20577"/>
        <pc:sldMkLst>
          <pc:docMk/>
          <pc:sldMk cId="3404926633" sldId="305"/>
        </pc:sldMkLst>
        <pc:spChg chg="mod">
          <ac:chgData name="Archambault, Aude" userId="dfdf6e78-8d63-480c-bdce-0b0f3fd27a48" providerId="ADAL" clId="{6F9558F1-4F88-4B05-9714-F14965707862}" dt="2020-11-03T11:52:43.597" v="1816" actId="20577"/>
          <ac:spMkLst>
            <pc:docMk/>
            <pc:sldMk cId="3404926633" sldId="305"/>
            <ac:spMk id="2" creationId="{6C55248C-BAA2-420D-940E-D2162E61A44A}"/>
          </ac:spMkLst>
        </pc:spChg>
        <pc:spChg chg="mod">
          <ac:chgData name="Archambault, Aude" userId="dfdf6e78-8d63-480c-bdce-0b0f3fd27a48" providerId="ADAL" clId="{6F9558F1-4F88-4B05-9714-F14965707862}" dt="2020-11-03T10:54:56.313" v="1768" actId="20577"/>
          <ac:spMkLst>
            <pc:docMk/>
            <pc:sldMk cId="3404926633" sldId="305"/>
            <ac:spMk id="3" creationId="{5672E47D-EADE-4EF9-928A-B8D1DA667519}"/>
          </ac:spMkLst>
        </pc:spChg>
      </pc:sldChg>
      <pc:sldChg chg="addSp delSp modSp new mod modAnim">
        <pc:chgData name="Archambault, Aude" userId="dfdf6e78-8d63-480c-bdce-0b0f3fd27a48" providerId="ADAL" clId="{6F9558F1-4F88-4B05-9714-F14965707862}" dt="2020-11-03T10:54:36.179" v="1730" actId="20577"/>
        <pc:sldMkLst>
          <pc:docMk/>
          <pc:sldMk cId="815054311" sldId="306"/>
        </pc:sldMkLst>
        <pc:spChg chg="del">
          <ac:chgData name="Archambault, Aude" userId="dfdf6e78-8d63-480c-bdce-0b0f3fd27a48" providerId="ADAL" clId="{6F9558F1-4F88-4B05-9714-F14965707862}" dt="2020-11-03T10:40:17.053" v="1618" actId="1032"/>
          <ac:spMkLst>
            <pc:docMk/>
            <pc:sldMk cId="815054311" sldId="306"/>
            <ac:spMk id="2" creationId="{A1E2EC1E-A181-4480-8CCB-A0DF108F870C}"/>
          </ac:spMkLst>
        </pc:spChg>
        <pc:spChg chg="mod">
          <ac:chgData name="Archambault, Aude" userId="dfdf6e78-8d63-480c-bdce-0b0f3fd27a48" providerId="ADAL" clId="{6F9558F1-4F88-4B05-9714-F14965707862}" dt="2020-11-03T10:54:36.179" v="1730" actId="20577"/>
          <ac:spMkLst>
            <pc:docMk/>
            <pc:sldMk cId="815054311" sldId="306"/>
            <ac:spMk id="3" creationId="{FD01C584-8AAA-4281-AA36-BB7553617F81}"/>
          </ac:spMkLst>
        </pc:spChg>
        <pc:graphicFrameChg chg="add mod modGraphic">
          <ac:chgData name="Archambault, Aude" userId="dfdf6e78-8d63-480c-bdce-0b0f3fd27a48" providerId="ADAL" clId="{6F9558F1-4F88-4B05-9714-F14965707862}" dt="2020-11-03T10:52:52.877" v="1711" actId="14100"/>
          <ac:graphicFrameMkLst>
            <pc:docMk/>
            <pc:sldMk cId="815054311" sldId="306"/>
            <ac:graphicFrameMk id="4" creationId="{EECB8FA3-80A5-485D-94D7-79038E4F7F39}"/>
          </ac:graphicFrameMkLst>
        </pc:graphicFrameChg>
        <pc:picChg chg="add mod">
          <ac:chgData name="Archambault, Aude" userId="dfdf6e78-8d63-480c-bdce-0b0f3fd27a48" providerId="ADAL" clId="{6F9558F1-4F88-4B05-9714-F14965707862}" dt="2020-11-03T10:53:20.947" v="1717" actId="14100"/>
          <ac:picMkLst>
            <pc:docMk/>
            <pc:sldMk cId="815054311" sldId="306"/>
            <ac:picMk id="5" creationId="{AC1E899E-05DC-4CE3-806C-1746FF190EBA}"/>
          </ac:picMkLst>
        </pc:picChg>
        <pc:picChg chg="add mod">
          <ac:chgData name="Archambault, Aude" userId="dfdf6e78-8d63-480c-bdce-0b0f3fd27a48" providerId="ADAL" clId="{6F9558F1-4F88-4B05-9714-F14965707862}" dt="2020-11-03T10:53:29.379" v="1718" actId="14100"/>
          <ac:picMkLst>
            <pc:docMk/>
            <pc:sldMk cId="815054311" sldId="306"/>
            <ac:picMk id="6" creationId="{092572DA-21C5-410B-9C60-8ED332F0F792}"/>
          </ac:picMkLst>
        </pc:picChg>
      </pc:sldChg>
      <pc:sldChg chg="modSp new del mod">
        <pc:chgData name="Archambault, Aude" userId="dfdf6e78-8d63-480c-bdce-0b0f3fd27a48" providerId="ADAL" clId="{6F9558F1-4F88-4B05-9714-F14965707862}" dt="2020-11-03T10:38:20.876" v="1608" actId="47"/>
        <pc:sldMkLst>
          <pc:docMk/>
          <pc:sldMk cId="3052743361" sldId="306"/>
        </pc:sldMkLst>
        <pc:spChg chg="mod">
          <ac:chgData name="Archambault, Aude" userId="dfdf6e78-8d63-480c-bdce-0b0f3fd27a48" providerId="ADAL" clId="{6F9558F1-4F88-4B05-9714-F14965707862}" dt="2020-11-03T10:38:13.130" v="1602" actId="313"/>
          <ac:spMkLst>
            <pc:docMk/>
            <pc:sldMk cId="3052743361" sldId="306"/>
            <ac:spMk id="2" creationId="{59950D46-A3D6-4F96-BEBE-17CBB9F25785}"/>
          </ac:spMkLst>
        </pc:spChg>
        <pc:spChg chg="mod">
          <ac:chgData name="Archambault, Aude" userId="dfdf6e78-8d63-480c-bdce-0b0f3fd27a48" providerId="ADAL" clId="{6F9558F1-4F88-4B05-9714-F14965707862}" dt="2020-11-03T10:38:14.699" v="1607" actId="20577"/>
          <ac:spMkLst>
            <pc:docMk/>
            <pc:sldMk cId="3052743361" sldId="306"/>
            <ac:spMk id="4" creationId="{FF44CD0D-18B8-41AC-BD99-1876063D61C6}"/>
          </ac:spMkLst>
        </pc:spChg>
      </pc:sldChg>
      <pc:sldChg chg="addSp delSp modSp new del mod modClrScheme chgLayout">
        <pc:chgData name="Archambault, Aude" userId="dfdf6e78-8d63-480c-bdce-0b0f3fd27a48" providerId="ADAL" clId="{6F9558F1-4F88-4B05-9714-F14965707862}" dt="2020-11-03T16:44:16.997" v="1970" actId="47"/>
        <pc:sldMkLst>
          <pc:docMk/>
          <pc:sldMk cId="2189948355" sldId="307"/>
        </pc:sldMkLst>
        <pc:spChg chg="del">
          <ac:chgData name="Archambault, Aude" userId="dfdf6e78-8d63-480c-bdce-0b0f3fd27a48" providerId="ADAL" clId="{6F9558F1-4F88-4B05-9714-F14965707862}" dt="2020-11-03T10:56:35.672" v="1797" actId="22"/>
          <ac:spMkLst>
            <pc:docMk/>
            <pc:sldMk cId="2189948355" sldId="307"/>
            <ac:spMk id="2" creationId="{C43AA578-CA2F-420E-8614-8AF773495ED8}"/>
          </ac:spMkLst>
        </pc:spChg>
        <pc:spChg chg="mod ord">
          <ac:chgData name="Archambault, Aude" userId="dfdf6e78-8d63-480c-bdce-0b0f3fd27a48" providerId="ADAL" clId="{6F9558F1-4F88-4B05-9714-F14965707862}" dt="2020-11-03T10:56:52.739" v="1804" actId="26606"/>
          <ac:spMkLst>
            <pc:docMk/>
            <pc:sldMk cId="2189948355" sldId="307"/>
            <ac:spMk id="3" creationId="{F66F68C2-910B-49DA-B0F7-7C265C53DE46}"/>
          </ac:spMkLst>
        </pc:spChg>
        <pc:spChg chg="add mod">
          <ac:chgData name="Archambault, Aude" userId="dfdf6e78-8d63-480c-bdce-0b0f3fd27a48" providerId="ADAL" clId="{6F9558F1-4F88-4B05-9714-F14965707862}" dt="2020-11-03T10:56:52.739" v="1804" actId="26606"/>
          <ac:spMkLst>
            <pc:docMk/>
            <pc:sldMk cId="2189948355" sldId="307"/>
            <ac:spMk id="10" creationId="{D9C5D6D9-FBD4-4B6B-87A4-A24C38149E96}"/>
          </ac:spMkLst>
        </pc:spChg>
        <pc:spChg chg="add mod">
          <ac:chgData name="Archambault, Aude" userId="dfdf6e78-8d63-480c-bdce-0b0f3fd27a48" providerId="ADAL" clId="{6F9558F1-4F88-4B05-9714-F14965707862}" dt="2020-11-03T10:56:52.739" v="1804" actId="26606"/>
          <ac:spMkLst>
            <pc:docMk/>
            <pc:sldMk cId="2189948355" sldId="307"/>
            <ac:spMk id="12" creationId="{5E36B6DD-E9FD-4E3E-AA36-F4084C2DD125}"/>
          </ac:spMkLst>
        </pc:spChg>
        <pc:spChg chg="add mod">
          <ac:chgData name="Archambault, Aude" userId="dfdf6e78-8d63-480c-bdce-0b0f3fd27a48" providerId="ADAL" clId="{6F9558F1-4F88-4B05-9714-F14965707862}" dt="2020-11-03T10:56:52.739" v="1804" actId="26606"/>
          <ac:spMkLst>
            <pc:docMk/>
            <pc:sldMk cId="2189948355" sldId="307"/>
            <ac:spMk id="14" creationId="{29E68FD7-C01F-47F1-A1FA-DE6E02E2AF52}"/>
          </ac:spMkLst>
        </pc:spChg>
        <pc:picChg chg="add mod">
          <ac:chgData name="Archambault, Aude" userId="dfdf6e78-8d63-480c-bdce-0b0f3fd27a48" providerId="ADAL" clId="{6F9558F1-4F88-4B05-9714-F14965707862}" dt="2020-11-03T10:56:52.739" v="1804" actId="26606"/>
          <ac:picMkLst>
            <pc:docMk/>
            <pc:sldMk cId="2189948355" sldId="307"/>
            <ac:picMk id="5" creationId="{EBF85B85-C561-439E-9DB0-D7C85D7F5F1C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16:35:00.041" v="1855" actId="20577"/>
        <pc:sldMkLst>
          <pc:docMk/>
          <pc:sldMk cId="3285118281" sldId="308"/>
        </pc:sldMkLst>
        <pc:spChg chg="del">
          <ac:chgData name="Archambault, Aude" userId="dfdf6e78-8d63-480c-bdce-0b0f3fd27a48" providerId="ADAL" clId="{6F9558F1-4F88-4B05-9714-F14965707862}" dt="2020-11-03T10:59:42.705" v="1806" actId="22"/>
          <ac:spMkLst>
            <pc:docMk/>
            <pc:sldMk cId="3285118281" sldId="308"/>
            <ac:spMk id="2" creationId="{985A92DE-3A19-43CD-9699-9265C6E4D06C}"/>
          </ac:spMkLst>
        </pc:spChg>
        <pc:spChg chg="mod">
          <ac:chgData name="Archambault, Aude" userId="dfdf6e78-8d63-480c-bdce-0b0f3fd27a48" providerId="ADAL" clId="{6F9558F1-4F88-4B05-9714-F14965707862}" dt="2020-11-03T16:35:00.041" v="1855" actId="20577"/>
          <ac:spMkLst>
            <pc:docMk/>
            <pc:sldMk cId="3285118281" sldId="308"/>
            <ac:spMk id="3" creationId="{8E4B7806-1898-4C19-9D32-E84723F4E15E}"/>
          </ac:spMkLst>
        </pc:spChg>
        <pc:picChg chg="add mod">
          <ac:chgData name="Archambault, Aude" userId="dfdf6e78-8d63-480c-bdce-0b0f3fd27a48" providerId="ADAL" clId="{6F9558F1-4F88-4B05-9714-F14965707862}" dt="2020-11-03T16:33:30.021" v="1817" actId="14100"/>
          <ac:picMkLst>
            <pc:docMk/>
            <pc:sldMk cId="3285118281" sldId="308"/>
            <ac:picMk id="5" creationId="{BF834A5E-622B-4CB5-8BDB-1ACC066D444C}"/>
          </ac:picMkLst>
        </pc:picChg>
        <pc:picChg chg="add mod">
          <ac:chgData name="Archambault, Aude" userId="dfdf6e78-8d63-480c-bdce-0b0f3fd27a48" providerId="ADAL" clId="{6F9558F1-4F88-4B05-9714-F14965707862}" dt="2020-11-03T10:59:49.906" v="1807"/>
          <ac:picMkLst>
            <pc:docMk/>
            <pc:sldMk cId="3285118281" sldId="308"/>
            <ac:picMk id="6" creationId="{A5CDB7D0-B369-48E8-8EF8-6779910EBC56}"/>
          </ac:picMkLst>
        </pc:picChg>
      </pc:sldChg>
      <pc:sldChg chg="addSp modSp new mod">
        <pc:chgData name="Archambault, Aude" userId="dfdf6e78-8d63-480c-bdce-0b0f3fd27a48" providerId="ADAL" clId="{6F9558F1-4F88-4B05-9714-F14965707862}" dt="2020-11-03T16:37:49.221" v="1916" actId="14100"/>
        <pc:sldMkLst>
          <pc:docMk/>
          <pc:sldMk cId="194348203" sldId="309"/>
        </pc:sldMkLst>
        <pc:spChg chg="mod">
          <ac:chgData name="Archambault, Aude" userId="dfdf6e78-8d63-480c-bdce-0b0f3fd27a48" providerId="ADAL" clId="{6F9558F1-4F88-4B05-9714-F14965707862}" dt="2020-11-03T16:37:43.259" v="1914" actId="20577"/>
          <ac:spMkLst>
            <pc:docMk/>
            <pc:sldMk cId="194348203" sldId="309"/>
            <ac:spMk id="2" creationId="{E97698F3-B6EC-47FA-BB20-B0917721D724}"/>
          </ac:spMkLst>
        </pc:spChg>
        <pc:spChg chg="mod">
          <ac:chgData name="Archambault, Aude" userId="dfdf6e78-8d63-480c-bdce-0b0f3fd27a48" providerId="ADAL" clId="{6F9558F1-4F88-4B05-9714-F14965707862}" dt="2020-11-03T16:36:00.342" v="1876" actId="20577"/>
          <ac:spMkLst>
            <pc:docMk/>
            <pc:sldMk cId="194348203" sldId="309"/>
            <ac:spMk id="3" creationId="{75327D0D-717B-4112-ACD6-C502FC460781}"/>
          </ac:spMkLst>
        </pc:spChg>
        <pc:picChg chg="add mod">
          <ac:chgData name="Archambault, Aude" userId="dfdf6e78-8d63-480c-bdce-0b0f3fd27a48" providerId="ADAL" clId="{6F9558F1-4F88-4B05-9714-F14965707862}" dt="2020-11-03T16:37:49.221" v="1916" actId="14100"/>
          <ac:picMkLst>
            <pc:docMk/>
            <pc:sldMk cId="194348203" sldId="309"/>
            <ac:picMk id="5" creationId="{0CFB164D-AF44-4BC9-AFEC-29DC8D148CB0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19:06:05.550" v="2016" actId="14100"/>
        <pc:sldMkLst>
          <pc:docMk/>
          <pc:sldMk cId="411415590" sldId="310"/>
        </pc:sldMkLst>
        <pc:spChg chg="add del mod">
          <ac:chgData name="Archambault, Aude" userId="dfdf6e78-8d63-480c-bdce-0b0f3fd27a48" providerId="ADAL" clId="{6F9558F1-4F88-4B05-9714-F14965707862}" dt="2020-11-03T16:49:35.359" v="2006"/>
          <ac:spMkLst>
            <pc:docMk/>
            <pc:sldMk cId="411415590" sldId="310"/>
            <ac:spMk id="2" creationId="{4C0052C0-3E14-4E82-A8AA-D8238A0CB0AC}"/>
          </ac:spMkLst>
        </pc:spChg>
        <pc:spChg chg="mod">
          <ac:chgData name="Archambault, Aude" userId="dfdf6e78-8d63-480c-bdce-0b0f3fd27a48" providerId="ADAL" clId="{6F9558F1-4F88-4B05-9714-F14965707862}" dt="2020-11-03T16:38:49.304" v="1919" actId="790"/>
          <ac:spMkLst>
            <pc:docMk/>
            <pc:sldMk cId="411415590" sldId="310"/>
            <ac:spMk id="3" creationId="{58CB3594-24A3-4A1E-A3E9-2AF1E58A79CC}"/>
          </ac:spMkLst>
        </pc:spChg>
        <pc:graphicFrameChg chg="add mod modGraphic">
          <ac:chgData name="Archambault, Aude" userId="dfdf6e78-8d63-480c-bdce-0b0f3fd27a48" providerId="ADAL" clId="{6F9558F1-4F88-4B05-9714-F14965707862}" dt="2020-11-03T19:05:54.919" v="2012" actId="14100"/>
          <ac:graphicFrameMkLst>
            <pc:docMk/>
            <pc:sldMk cId="411415590" sldId="310"/>
            <ac:graphicFrameMk id="4" creationId="{CC536513-FB73-4496-A906-C5216517830F}"/>
          </ac:graphicFrameMkLst>
        </pc:graphicFrameChg>
        <pc:picChg chg="add del mod">
          <ac:chgData name="Archambault, Aude" userId="dfdf6e78-8d63-480c-bdce-0b0f3fd27a48" providerId="ADAL" clId="{6F9558F1-4F88-4B05-9714-F14965707862}" dt="2020-11-03T16:49:34.047" v="2005"/>
          <ac:picMkLst>
            <pc:docMk/>
            <pc:sldMk cId="411415590" sldId="310"/>
            <ac:picMk id="5" creationId="{3348AF9F-B391-4E05-805A-84CC280B6DA0}"/>
          </ac:picMkLst>
        </pc:picChg>
        <pc:picChg chg="add mod">
          <ac:chgData name="Archambault, Aude" userId="dfdf6e78-8d63-480c-bdce-0b0f3fd27a48" providerId="ADAL" clId="{6F9558F1-4F88-4B05-9714-F14965707862}" dt="2020-11-03T19:06:05.550" v="2016" actId="14100"/>
          <ac:picMkLst>
            <pc:docMk/>
            <pc:sldMk cId="411415590" sldId="310"/>
            <ac:picMk id="6" creationId="{AE13AE63-3016-48CD-90BB-812571E2BD36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19:06:30.089" v="2021" actId="20577"/>
        <pc:sldMkLst>
          <pc:docMk/>
          <pc:sldMk cId="3261565227" sldId="311"/>
        </pc:sldMkLst>
        <pc:spChg chg="mod">
          <ac:chgData name="Archambault, Aude" userId="dfdf6e78-8d63-480c-bdce-0b0f3fd27a48" providerId="ADAL" clId="{6F9558F1-4F88-4B05-9714-F14965707862}" dt="2020-11-03T19:06:30.089" v="2021" actId="20577"/>
          <ac:spMkLst>
            <pc:docMk/>
            <pc:sldMk cId="3261565227" sldId="311"/>
            <ac:spMk id="2" creationId="{E1CAB40D-4EFC-4378-BFAD-C65A106BC64C}"/>
          </ac:spMkLst>
        </pc:spChg>
        <pc:spChg chg="mod">
          <ac:chgData name="Archambault, Aude" userId="dfdf6e78-8d63-480c-bdce-0b0f3fd27a48" providerId="ADAL" clId="{6F9558F1-4F88-4B05-9714-F14965707862}" dt="2020-11-03T16:40:52.020" v="1945" actId="20577"/>
          <ac:spMkLst>
            <pc:docMk/>
            <pc:sldMk cId="3261565227" sldId="311"/>
            <ac:spMk id="3" creationId="{018B111B-19E1-4C49-93D9-10F766649E0D}"/>
          </ac:spMkLst>
        </pc:spChg>
        <pc:picChg chg="add del mod">
          <ac:chgData name="Archambault, Aude" userId="dfdf6e78-8d63-480c-bdce-0b0f3fd27a48" providerId="ADAL" clId="{6F9558F1-4F88-4B05-9714-F14965707862}" dt="2020-11-03T16:46:38.500" v="1989" actId="478"/>
          <ac:picMkLst>
            <pc:docMk/>
            <pc:sldMk cId="3261565227" sldId="311"/>
            <ac:picMk id="5" creationId="{7C0B833E-AF4B-42A0-8557-67BB67CBCA92}"/>
          </ac:picMkLst>
        </pc:picChg>
        <pc:picChg chg="add mod">
          <ac:chgData name="Archambault, Aude" userId="dfdf6e78-8d63-480c-bdce-0b0f3fd27a48" providerId="ADAL" clId="{6F9558F1-4F88-4B05-9714-F14965707862}" dt="2020-11-03T16:47:30.187" v="2002" actId="14100"/>
          <ac:picMkLst>
            <pc:docMk/>
            <pc:sldMk cId="3261565227" sldId="311"/>
            <ac:picMk id="7" creationId="{29F45FFA-D72C-43F9-936D-80B6CDC74B41}"/>
          </ac:picMkLst>
        </pc:picChg>
      </pc:sldChg>
      <pc:sldChg chg="addSp modSp new mod">
        <pc:chgData name="Archambault, Aude" userId="dfdf6e78-8d63-480c-bdce-0b0f3fd27a48" providerId="ADAL" clId="{6F9558F1-4F88-4B05-9714-F14965707862}" dt="2020-11-03T19:21:56.498" v="2032" actId="20577"/>
        <pc:sldMkLst>
          <pc:docMk/>
          <pc:sldMk cId="2368726398" sldId="312"/>
        </pc:sldMkLst>
        <pc:spChg chg="mod">
          <ac:chgData name="Archambault, Aude" userId="dfdf6e78-8d63-480c-bdce-0b0f3fd27a48" providerId="ADAL" clId="{6F9558F1-4F88-4B05-9714-F14965707862}" dt="2020-11-03T19:21:56.498" v="2032" actId="20577"/>
          <ac:spMkLst>
            <pc:docMk/>
            <pc:sldMk cId="2368726398" sldId="312"/>
            <ac:spMk id="2" creationId="{08EA2825-6032-4672-B438-65F16761B35B}"/>
          </ac:spMkLst>
        </pc:spChg>
        <pc:spChg chg="mod">
          <ac:chgData name="Archambault, Aude" userId="dfdf6e78-8d63-480c-bdce-0b0f3fd27a48" providerId="ADAL" clId="{6F9558F1-4F88-4B05-9714-F14965707862}" dt="2020-11-03T16:42:54.383" v="1969" actId="20577"/>
          <ac:spMkLst>
            <pc:docMk/>
            <pc:sldMk cId="2368726398" sldId="312"/>
            <ac:spMk id="3" creationId="{986DA9DB-91F2-44B7-B495-30A5BF247A14}"/>
          </ac:spMkLst>
        </pc:spChg>
        <pc:picChg chg="add mod">
          <ac:chgData name="Archambault, Aude" userId="dfdf6e78-8d63-480c-bdce-0b0f3fd27a48" providerId="ADAL" clId="{6F9558F1-4F88-4B05-9714-F14965707862}" dt="2020-11-03T16:45:39.180" v="1982" actId="1076"/>
          <ac:picMkLst>
            <pc:docMk/>
            <pc:sldMk cId="2368726398" sldId="312"/>
            <ac:picMk id="5" creationId="{7FEA3776-56E5-4175-86D6-6958C4668382}"/>
          </ac:picMkLst>
        </pc:picChg>
      </pc:sldChg>
      <pc:sldChg chg="addSp delSp modSp new del mod">
        <pc:chgData name="Archambault, Aude" userId="dfdf6e78-8d63-480c-bdce-0b0f3fd27a48" providerId="ADAL" clId="{6F9558F1-4F88-4B05-9714-F14965707862}" dt="2020-11-03T16:42:23.189" v="1960" actId="47"/>
        <pc:sldMkLst>
          <pc:docMk/>
          <pc:sldMk cId="3651016005" sldId="312"/>
        </pc:sldMkLst>
        <pc:spChg chg="mod">
          <ac:chgData name="Archambault, Aude" userId="dfdf6e78-8d63-480c-bdce-0b0f3fd27a48" providerId="ADAL" clId="{6F9558F1-4F88-4B05-9714-F14965707862}" dt="2020-11-03T16:41:49.482" v="1954"/>
          <ac:spMkLst>
            <pc:docMk/>
            <pc:sldMk cId="3651016005" sldId="312"/>
            <ac:spMk id="3" creationId="{DCF5FCE3-1E88-40E5-91CB-85D6CC34768C}"/>
          </ac:spMkLst>
        </pc:spChg>
        <pc:spChg chg="del">
          <ac:chgData name="Archambault, Aude" userId="dfdf6e78-8d63-480c-bdce-0b0f3fd27a48" providerId="ADAL" clId="{6F9558F1-4F88-4B05-9714-F14965707862}" dt="2020-11-03T16:42:06.985" v="1955" actId="22"/>
          <ac:spMkLst>
            <pc:docMk/>
            <pc:sldMk cId="3651016005" sldId="312"/>
            <ac:spMk id="5" creationId="{16D1393F-C0B2-474E-8BF1-06FFEF01D2CF}"/>
          </ac:spMkLst>
        </pc:spChg>
        <pc:picChg chg="add mod">
          <ac:chgData name="Archambault, Aude" userId="dfdf6e78-8d63-480c-bdce-0b0f3fd27a48" providerId="ADAL" clId="{6F9558F1-4F88-4B05-9714-F14965707862}" dt="2020-11-03T16:42:20.052" v="1959" actId="1076"/>
          <ac:picMkLst>
            <pc:docMk/>
            <pc:sldMk cId="3651016005" sldId="312"/>
            <ac:picMk id="8" creationId="{088B76A8-CD69-4AF8-B013-F0D96EA728B0}"/>
          </ac:picMkLst>
        </pc:picChg>
      </pc:sldChg>
      <pc:sldChg chg="addSp modSp new mod">
        <pc:chgData name="Archambault, Aude" userId="dfdf6e78-8d63-480c-bdce-0b0f3fd27a48" providerId="ADAL" clId="{6F9558F1-4F88-4B05-9714-F14965707862}" dt="2020-11-03T19:29:37.817" v="2087" actId="20577"/>
        <pc:sldMkLst>
          <pc:docMk/>
          <pc:sldMk cId="2814180766" sldId="313"/>
        </pc:sldMkLst>
        <pc:spChg chg="mod">
          <ac:chgData name="Archambault, Aude" userId="dfdf6e78-8d63-480c-bdce-0b0f3fd27a48" providerId="ADAL" clId="{6F9558F1-4F88-4B05-9714-F14965707862}" dt="2020-11-03T19:29:37.817" v="2087" actId="20577"/>
          <ac:spMkLst>
            <pc:docMk/>
            <pc:sldMk cId="2814180766" sldId="313"/>
            <ac:spMk id="2" creationId="{47AB1790-228F-40C6-939A-A82540EFC893}"/>
          </ac:spMkLst>
        </pc:spChg>
        <pc:spChg chg="mod">
          <ac:chgData name="Archambault, Aude" userId="dfdf6e78-8d63-480c-bdce-0b0f3fd27a48" providerId="ADAL" clId="{6F9558F1-4F88-4B05-9714-F14965707862}" dt="2020-11-03T19:22:22.668" v="2070" actId="20577"/>
          <ac:spMkLst>
            <pc:docMk/>
            <pc:sldMk cId="2814180766" sldId="313"/>
            <ac:spMk id="3" creationId="{AB656DE4-3DEA-447B-AEE8-B113FD71E7EC}"/>
          </ac:spMkLst>
        </pc:spChg>
        <pc:picChg chg="add mod">
          <ac:chgData name="Archambault, Aude" userId="dfdf6e78-8d63-480c-bdce-0b0f3fd27a48" providerId="ADAL" clId="{6F9558F1-4F88-4B05-9714-F14965707862}" dt="2020-11-03T19:29:04.585" v="2085" actId="1076"/>
          <ac:picMkLst>
            <pc:docMk/>
            <pc:sldMk cId="2814180766" sldId="313"/>
            <ac:picMk id="5" creationId="{43A62C3D-ABEF-4598-8D47-CD12C0130FC8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20:08:57.733" v="2815" actId="20577"/>
        <pc:sldMkLst>
          <pc:docMk/>
          <pc:sldMk cId="338613295" sldId="314"/>
        </pc:sldMkLst>
        <pc:spChg chg="del">
          <ac:chgData name="Archambault, Aude" userId="dfdf6e78-8d63-480c-bdce-0b0f3fd27a48" providerId="ADAL" clId="{6F9558F1-4F88-4B05-9714-F14965707862}" dt="2020-11-03T19:30:08.202" v="2089"/>
          <ac:spMkLst>
            <pc:docMk/>
            <pc:sldMk cId="338613295" sldId="314"/>
            <ac:spMk id="2" creationId="{74354C31-C85C-40AE-8835-88191F62C104}"/>
          </ac:spMkLst>
        </pc:spChg>
        <pc:spChg chg="mod">
          <ac:chgData name="Archambault, Aude" userId="dfdf6e78-8d63-480c-bdce-0b0f3fd27a48" providerId="ADAL" clId="{6F9558F1-4F88-4B05-9714-F14965707862}" dt="2020-11-03T20:08:57.733" v="2815" actId="20577"/>
          <ac:spMkLst>
            <pc:docMk/>
            <pc:sldMk cId="338613295" sldId="314"/>
            <ac:spMk id="3" creationId="{EE3206BE-A73C-4B9A-A60C-97F721064489}"/>
          </ac:spMkLst>
        </pc:spChg>
        <pc:graphicFrameChg chg="add mod">
          <ac:chgData name="Archambault, Aude" userId="dfdf6e78-8d63-480c-bdce-0b0f3fd27a48" providerId="ADAL" clId="{6F9558F1-4F88-4B05-9714-F14965707862}" dt="2020-11-03T19:30:22.129" v="2091"/>
          <ac:graphicFrameMkLst>
            <pc:docMk/>
            <pc:sldMk cId="338613295" sldId="314"/>
            <ac:graphicFrameMk id="4" creationId="{9667ED9B-2D40-4E35-BB88-DAC9DF76BD6B}"/>
          </ac:graphicFrameMkLst>
        </pc:graphicFrameChg>
      </pc:sldChg>
      <pc:sldChg chg="addSp modSp new mod">
        <pc:chgData name="Archambault, Aude" userId="dfdf6e78-8d63-480c-bdce-0b0f3fd27a48" providerId="ADAL" clId="{6F9558F1-4F88-4B05-9714-F14965707862}" dt="2020-11-03T20:05:35.978" v="2746" actId="20577"/>
        <pc:sldMkLst>
          <pc:docMk/>
          <pc:sldMk cId="3617758975" sldId="315"/>
        </pc:sldMkLst>
        <pc:spChg chg="mod">
          <ac:chgData name="Archambault, Aude" userId="dfdf6e78-8d63-480c-bdce-0b0f3fd27a48" providerId="ADAL" clId="{6F9558F1-4F88-4B05-9714-F14965707862}" dt="2020-11-03T19:41:29.969" v="2359" actId="12"/>
          <ac:spMkLst>
            <pc:docMk/>
            <pc:sldMk cId="3617758975" sldId="315"/>
            <ac:spMk id="2" creationId="{350D233D-75D5-4379-B0F3-5FE20CCCB886}"/>
          </ac:spMkLst>
        </pc:spChg>
        <pc:spChg chg="mod">
          <ac:chgData name="Archambault, Aude" userId="dfdf6e78-8d63-480c-bdce-0b0f3fd27a48" providerId="ADAL" clId="{6F9558F1-4F88-4B05-9714-F14965707862}" dt="2020-11-03T20:05:35.978" v="2746" actId="20577"/>
          <ac:spMkLst>
            <pc:docMk/>
            <pc:sldMk cId="3617758975" sldId="315"/>
            <ac:spMk id="3" creationId="{DC25B0C9-AF75-498E-84A8-9C729FEC0B86}"/>
          </ac:spMkLst>
        </pc:spChg>
        <pc:picChg chg="add mod">
          <ac:chgData name="Archambault, Aude" userId="dfdf6e78-8d63-480c-bdce-0b0f3fd27a48" providerId="ADAL" clId="{6F9558F1-4F88-4B05-9714-F14965707862}" dt="2020-11-03T19:42:05.481" v="2365" actId="1076"/>
          <ac:picMkLst>
            <pc:docMk/>
            <pc:sldMk cId="3617758975" sldId="315"/>
            <ac:picMk id="5" creationId="{1B34F3C3-2FA8-40DB-B1AC-4804273668DC}"/>
          </ac:picMkLst>
        </pc:picChg>
        <pc:picChg chg="add mod">
          <ac:chgData name="Archambault, Aude" userId="dfdf6e78-8d63-480c-bdce-0b0f3fd27a48" providerId="ADAL" clId="{6F9558F1-4F88-4B05-9714-F14965707862}" dt="2020-11-03T19:42:05.481" v="2365" actId="1076"/>
          <ac:picMkLst>
            <pc:docMk/>
            <pc:sldMk cId="3617758975" sldId="315"/>
            <ac:picMk id="7" creationId="{4D545015-6C57-4981-A4AE-D9AC98C20186}"/>
          </ac:picMkLst>
        </pc:picChg>
        <pc:picChg chg="add mod">
          <ac:chgData name="Archambault, Aude" userId="dfdf6e78-8d63-480c-bdce-0b0f3fd27a48" providerId="ADAL" clId="{6F9558F1-4F88-4B05-9714-F14965707862}" dt="2020-11-03T19:42:20.087" v="2368" actId="1076"/>
          <ac:picMkLst>
            <pc:docMk/>
            <pc:sldMk cId="3617758975" sldId="315"/>
            <ac:picMk id="9" creationId="{E393D9E4-274B-45E2-87E8-B2BCFC3785D1}"/>
          </ac:picMkLst>
        </pc:picChg>
        <pc:picChg chg="add mod">
          <ac:chgData name="Archambault, Aude" userId="dfdf6e78-8d63-480c-bdce-0b0f3fd27a48" providerId="ADAL" clId="{6F9558F1-4F88-4B05-9714-F14965707862}" dt="2020-11-03T19:42:05.481" v="2365" actId="1076"/>
          <ac:picMkLst>
            <pc:docMk/>
            <pc:sldMk cId="3617758975" sldId="315"/>
            <ac:picMk id="11" creationId="{7AB99EB9-45E9-4849-A55F-12B313961EEE}"/>
          </ac:picMkLst>
        </pc:picChg>
        <pc:picChg chg="add mod">
          <ac:chgData name="Archambault, Aude" userId="dfdf6e78-8d63-480c-bdce-0b0f3fd27a48" providerId="ADAL" clId="{6F9558F1-4F88-4B05-9714-F14965707862}" dt="2020-11-03T19:42:05.481" v="2365" actId="1076"/>
          <ac:picMkLst>
            <pc:docMk/>
            <pc:sldMk cId="3617758975" sldId="315"/>
            <ac:picMk id="13" creationId="{0BB13DD1-25C4-4D16-8DE9-11E62D78ABB0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15" creationId="{29FFDC06-6176-45E5-B6D4-89B4DE220164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17" creationId="{0A5B8CF6-4025-457A-A728-B32606D32AEF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19" creationId="{ECFD7282-0F9A-457F-9B12-4F5D2E930337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21" creationId="{C66905D0-9FAF-42C0-9A32-474A8F4B4D3E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23" creationId="{CC8411B5-5808-4885-A49A-866D4E01841F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19:55:09.970" v="2618" actId="5793"/>
        <pc:sldMkLst>
          <pc:docMk/>
          <pc:sldMk cId="1563820946" sldId="316"/>
        </pc:sldMkLst>
        <pc:spChg chg="mod">
          <ac:chgData name="Archambault, Aude" userId="dfdf6e78-8d63-480c-bdce-0b0f3fd27a48" providerId="ADAL" clId="{6F9558F1-4F88-4B05-9714-F14965707862}" dt="2020-11-03T19:55:09.970" v="2618" actId="5793"/>
          <ac:spMkLst>
            <pc:docMk/>
            <pc:sldMk cId="1563820946" sldId="316"/>
            <ac:spMk id="2" creationId="{A1B93E18-0EF2-4FA5-8609-E18254BC6DDA}"/>
          </ac:spMkLst>
        </pc:spChg>
        <pc:spChg chg="mod">
          <ac:chgData name="Archambault, Aude" userId="dfdf6e78-8d63-480c-bdce-0b0f3fd27a48" providerId="ADAL" clId="{6F9558F1-4F88-4B05-9714-F14965707862}" dt="2020-11-03T19:49:36.069" v="2501" actId="20577"/>
          <ac:spMkLst>
            <pc:docMk/>
            <pc:sldMk cId="1563820946" sldId="316"/>
            <ac:spMk id="3" creationId="{E17373D8-B87C-41FB-A3BA-A3F6B949DC6A}"/>
          </ac:spMkLst>
        </pc:spChg>
        <pc:spChg chg="add del">
          <ac:chgData name="Archambault, Aude" userId="dfdf6e78-8d63-480c-bdce-0b0f3fd27a48" providerId="ADAL" clId="{6F9558F1-4F88-4B05-9714-F14965707862}" dt="2020-11-03T19:54:02.430" v="2562" actId="11529"/>
          <ac:spMkLst>
            <pc:docMk/>
            <pc:sldMk cId="1563820946" sldId="316"/>
            <ac:spMk id="4" creationId="{2830C7E8-3B92-451A-B171-56ADA40C7400}"/>
          </ac:spMkLst>
        </pc:spChg>
      </pc:sldChg>
      <pc:sldChg chg="addSp delSp modSp new del mod">
        <pc:chgData name="Archambault, Aude" userId="dfdf6e78-8d63-480c-bdce-0b0f3fd27a48" providerId="ADAL" clId="{6F9558F1-4F88-4B05-9714-F14965707862}" dt="2020-11-03T19:53:39.741" v="2559" actId="47"/>
        <pc:sldMkLst>
          <pc:docMk/>
          <pc:sldMk cId="1506182290" sldId="317"/>
        </pc:sldMkLst>
        <pc:spChg chg="del">
          <ac:chgData name="Archambault, Aude" userId="dfdf6e78-8d63-480c-bdce-0b0f3fd27a48" providerId="ADAL" clId="{6F9558F1-4F88-4B05-9714-F14965707862}" dt="2020-11-03T19:52:23.288" v="2507" actId="1032"/>
          <ac:spMkLst>
            <pc:docMk/>
            <pc:sldMk cId="1506182290" sldId="317"/>
            <ac:spMk id="2" creationId="{B5FFCED4-B6F6-4C64-9C4A-B9AF6D326B8B}"/>
          </ac:spMkLst>
        </pc:spChg>
        <pc:graphicFrameChg chg="add mod modGraphic">
          <ac:chgData name="Archambault, Aude" userId="dfdf6e78-8d63-480c-bdce-0b0f3fd27a48" providerId="ADAL" clId="{6F9558F1-4F88-4B05-9714-F14965707862}" dt="2020-11-03T19:53:32.619" v="2558" actId="20577"/>
          <ac:graphicFrameMkLst>
            <pc:docMk/>
            <pc:sldMk cId="1506182290" sldId="317"/>
            <ac:graphicFrameMk id="4" creationId="{66EB8D77-5889-4B93-B4E1-0CE0567C666F}"/>
          </ac:graphicFrameMkLst>
        </pc:graphicFrameChg>
      </pc:sldChg>
      <pc:sldChg chg="addSp delSp modSp new mod">
        <pc:chgData name="Archambault, Aude" userId="dfdf6e78-8d63-480c-bdce-0b0f3fd27a48" providerId="ADAL" clId="{6F9558F1-4F88-4B05-9714-F14965707862}" dt="2020-11-03T20:02:38.150" v="2681" actId="20577"/>
        <pc:sldMkLst>
          <pc:docMk/>
          <pc:sldMk cId="3299369184" sldId="317"/>
        </pc:sldMkLst>
        <pc:spChg chg="add del">
          <ac:chgData name="Archambault, Aude" userId="dfdf6e78-8d63-480c-bdce-0b0f3fd27a48" providerId="ADAL" clId="{6F9558F1-4F88-4B05-9714-F14965707862}" dt="2020-11-03T20:00:17.323" v="2665" actId="1032"/>
          <ac:spMkLst>
            <pc:docMk/>
            <pc:sldMk cId="3299369184" sldId="317"/>
            <ac:spMk id="2" creationId="{E48BFD2A-EFA0-4981-96B4-8EDEAAF32E13}"/>
          </ac:spMkLst>
        </pc:spChg>
        <pc:spChg chg="mod">
          <ac:chgData name="Archambault, Aude" userId="dfdf6e78-8d63-480c-bdce-0b0f3fd27a48" providerId="ADAL" clId="{6F9558F1-4F88-4B05-9714-F14965707862}" dt="2020-11-03T20:02:38.150" v="2681" actId="20577"/>
          <ac:spMkLst>
            <pc:docMk/>
            <pc:sldMk cId="3299369184" sldId="317"/>
            <ac:spMk id="3" creationId="{11F29A70-FF14-4FFC-9A02-A916CD8B01ED}"/>
          </ac:spMkLst>
        </pc:spChg>
        <pc:graphicFrameChg chg="add del mod modGraphic">
          <ac:chgData name="Archambault, Aude" userId="dfdf6e78-8d63-480c-bdce-0b0f3fd27a48" providerId="ADAL" clId="{6F9558F1-4F88-4B05-9714-F14965707862}" dt="2020-11-03T19:59:54.920" v="2664" actId="1032"/>
          <ac:graphicFrameMkLst>
            <pc:docMk/>
            <pc:sldMk cId="3299369184" sldId="317"/>
            <ac:graphicFrameMk id="4" creationId="{7CD139D6-F97F-4EFA-995D-3F561199B652}"/>
          </ac:graphicFrameMkLst>
        </pc:graphicFrameChg>
        <pc:graphicFrameChg chg="add mod modGraphic">
          <ac:chgData name="Archambault, Aude" userId="dfdf6e78-8d63-480c-bdce-0b0f3fd27a48" providerId="ADAL" clId="{6F9558F1-4F88-4B05-9714-F14965707862}" dt="2020-11-03T20:02:33.464" v="2677" actId="20577"/>
          <ac:graphicFrameMkLst>
            <pc:docMk/>
            <pc:sldMk cId="3299369184" sldId="317"/>
            <ac:graphicFrameMk id="5" creationId="{EC99E0DD-8842-4302-B379-23C745011FBF}"/>
          </ac:graphicFrameMkLst>
        </pc:graphicFrameChg>
      </pc:sldChg>
      <pc:sldChg chg="modSp add mod">
        <pc:chgData name="Archambault, Aude" userId="dfdf6e78-8d63-480c-bdce-0b0f3fd27a48" providerId="ADAL" clId="{6F9558F1-4F88-4B05-9714-F14965707862}" dt="2020-11-03T20:03:41.002" v="2694" actId="14100"/>
        <pc:sldMkLst>
          <pc:docMk/>
          <pc:sldMk cId="473850362" sldId="318"/>
        </pc:sldMkLst>
        <pc:spChg chg="mod">
          <ac:chgData name="Archambault, Aude" userId="dfdf6e78-8d63-480c-bdce-0b0f3fd27a48" providerId="ADAL" clId="{6F9558F1-4F88-4B05-9714-F14965707862}" dt="2020-11-03T20:02:46.422" v="2684" actId="20577"/>
          <ac:spMkLst>
            <pc:docMk/>
            <pc:sldMk cId="473850362" sldId="318"/>
            <ac:spMk id="3" creationId="{11F29A70-FF14-4FFC-9A02-A916CD8B01ED}"/>
          </ac:spMkLst>
        </pc:spChg>
        <pc:graphicFrameChg chg="mod">
          <ac:chgData name="Archambault, Aude" userId="dfdf6e78-8d63-480c-bdce-0b0f3fd27a48" providerId="ADAL" clId="{6F9558F1-4F88-4B05-9714-F14965707862}" dt="2020-11-03T20:03:41.002" v="2694" actId="14100"/>
          <ac:graphicFrameMkLst>
            <pc:docMk/>
            <pc:sldMk cId="473850362" sldId="318"/>
            <ac:graphicFrameMk id="5" creationId="{EC99E0DD-8842-4302-B379-23C745011FBF}"/>
          </ac:graphicFrameMkLst>
        </pc:graphicFrameChg>
      </pc:sldChg>
      <pc:sldChg chg="modSp new mod">
        <pc:chgData name="Archambault, Aude" userId="dfdf6e78-8d63-480c-bdce-0b0f3fd27a48" providerId="ADAL" clId="{6F9558F1-4F88-4B05-9714-F14965707862}" dt="2020-11-03T20:07:22.584" v="2774" actId="20577"/>
        <pc:sldMkLst>
          <pc:docMk/>
          <pc:sldMk cId="3792541626" sldId="319"/>
        </pc:sldMkLst>
        <pc:spChg chg="mod">
          <ac:chgData name="Archambault, Aude" userId="dfdf6e78-8d63-480c-bdce-0b0f3fd27a48" providerId="ADAL" clId="{6F9558F1-4F88-4B05-9714-F14965707862}" dt="2020-11-03T20:06:27.858" v="2757" actId="6549"/>
          <ac:spMkLst>
            <pc:docMk/>
            <pc:sldMk cId="3792541626" sldId="319"/>
            <ac:spMk id="2" creationId="{FB865533-8929-47F7-B1E9-0D852FABACFB}"/>
          </ac:spMkLst>
        </pc:spChg>
        <pc:spChg chg="mod">
          <ac:chgData name="Archambault, Aude" userId="dfdf6e78-8d63-480c-bdce-0b0f3fd27a48" providerId="ADAL" clId="{6F9558F1-4F88-4B05-9714-F14965707862}" dt="2020-11-03T20:07:22.584" v="2774" actId="20577"/>
          <ac:spMkLst>
            <pc:docMk/>
            <pc:sldMk cId="3792541626" sldId="319"/>
            <ac:spMk id="3" creationId="{4CA8C7CC-7B19-4FBA-96D6-1C366B733656}"/>
          </ac:spMkLst>
        </pc:spChg>
      </pc:sldChg>
      <pc:sldMasterChg chg="delSldLayout">
        <pc:chgData name="Archambault, Aude" userId="dfdf6e78-8d63-480c-bdce-0b0f3fd27a48" providerId="ADAL" clId="{6F9558F1-4F88-4B05-9714-F14965707862}" dt="2020-11-03T20:06:50.993" v="2759" actId="47"/>
        <pc:sldMasterMkLst>
          <pc:docMk/>
          <pc:sldMasterMk cId="3261537267" sldId="2147484034"/>
        </pc:sldMasterMkLst>
        <pc:sldLayoutChg chg="del">
          <pc:chgData name="Archambault, Aude" userId="dfdf6e78-8d63-480c-bdce-0b0f3fd27a48" providerId="ADAL" clId="{6F9558F1-4F88-4B05-9714-F14965707862}" dt="2020-11-03T20:06:48.298" v="2758" actId="47"/>
          <pc:sldLayoutMkLst>
            <pc:docMk/>
            <pc:sldMasterMk cId="3261537267" sldId="2147484034"/>
            <pc:sldLayoutMk cId="2831937069" sldId="2147484043"/>
          </pc:sldLayoutMkLst>
        </pc:sldLayoutChg>
        <pc:sldLayoutChg chg="del">
          <pc:chgData name="Archambault, Aude" userId="dfdf6e78-8d63-480c-bdce-0b0f3fd27a48" providerId="ADAL" clId="{6F9558F1-4F88-4B05-9714-F14965707862}" dt="2020-11-03T20:06:50.993" v="2759" actId="47"/>
          <pc:sldLayoutMkLst>
            <pc:docMk/>
            <pc:sldMasterMk cId="3261537267" sldId="2147484034"/>
            <pc:sldLayoutMk cId="1965808174" sldId="2147484044"/>
          </pc:sldLayoutMkLst>
        </pc:sldLayoutChg>
        <pc:sldLayoutChg chg="del">
          <pc:chgData name="Archambault, Aude" userId="dfdf6e78-8d63-480c-bdce-0b0f3fd27a48" providerId="ADAL" clId="{6F9558F1-4F88-4B05-9714-F14965707862}" dt="2020-11-03T07:36:15.272" v="728" actId="47"/>
          <pc:sldLayoutMkLst>
            <pc:docMk/>
            <pc:sldMasterMk cId="3261537267" sldId="2147484034"/>
            <pc:sldLayoutMk cId="4066256728" sldId="2147484045"/>
          </pc:sldLayoutMkLst>
        </pc:sldLayoutChg>
        <pc:sldLayoutChg chg="del">
          <pc:chgData name="Archambault, Aude" userId="dfdf6e78-8d63-480c-bdce-0b0f3fd27a48" providerId="ADAL" clId="{6F9558F1-4F88-4B05-9714-F14965707862}" dt="2020-11-03T07:48:50.335" v="1062" actId="47"/>
          <pc:sldLayoutMkLst>
            <pc:docMk/>
            <pc:sldMasterMk cId="3261537267" sldId="2147484034"/>
            <pc:sldLayoutMk cId="4158907011" sldId="2147484045"/>
          </pc:sldLayoutMkLst>
        </pc:sldLayoutChg>
      </pc:sldMasterChg>
    </pc:docChg>
  </pc:docChgLst>
  <pc:docChgLst>
    <pc:chgData name="Archambault, Aude" userId="dfdf6e78-8d63-480c-bdce-0b0f3fd27a48" providerId="ADAL" clId="{0C0CC0D3-2C1B-4649-95FC-EC78C680EB1F}"/>
    <pc:docChg chg="undo custSel addSld delSld modSld sldOrd modSection">
      <pc:chgData name="Archambault, Aude" userId="dfdf6e78-8d63-480c-bdce-0b0f3fd27a48" providerId="ADAL" clId="{0C0CC0D3-2C1B-4649-95FC-EC78C680EB1F}" dt="2021-02-23T14:23:55.441" v="2991"/>
      <pc:docMkLst>
        <pc:docMk/>
      </pc:docMkLst>
      <pc:sldChg chg="modSp mod">
        <pc:chgData name="Archambault, Aude" userId="dfdf6e78-8d63-480c-bdce-0b0f3fd27a48" providerId="ADAL" clId="{0C0CC0D3-2C1B-4649-95FC-EC78C680EB1F}" dt="2021-02-23T07:20:39.004" v="7" actId="404"/>
        <pc:sldMkLst>
          <pc:docMk/>
          <pc:sldMk cId="76914611" sldId="256"/>
        </pc:sldMkLst>
        <pc:spChg chg="mod">
          <ac:chgData name="Archambault, Aude" userId="dfdf6e78-8d63-480c-bdce-0b0f3fd27a48" providerId="ADAL" clId="{0C0CC0D3-2C1B-4649-95FC-EC78C680EB1F}" dt="2021-02-23T07:20:39.004" v="7" actId="404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0C0CC0D3-2C1B-4649-95FC-EC78C680EB1F}" dt="2021-02-23T07:22:12.714" v="165" actId="20577"/>
        <pc:sldMkLst>
          <pc:docMk/>
          <pc:sldMk cId="1920782211" sldId="263"/>
        </pc:sldMkLst>
        <pc:spChg chg="mod">
          <ac:chgData name="Archambault, Aude" userId="dfdf6e78-8d63-480c-bdce-0b0f3fd27a48" providerId="ADAL" clId="{0C0CC0D3-2C1B-4649-95FC-EC78C680EB1F}" dt="2021-02-23T07:22:12.714" v="165" actId="20577"/>
          <ac:spMkLst>
            <pc:docMk/>
            <pc:sldMk cId="1920782211" sldId="263"/>
            <ac:spMk id="3" creationId="{FFF5BAE0-B3D7-1A47-8260-AE7CCF256CC8}"/>
          </ac:spMkLst>
        </pc:spChg>
      </pc:sldChg>
      <pc:sldChg chg="modSp mod">
        <pc:chgData name="Archambault, Aude" userId="dfdf6e78-8d63-480c-bdce-0b0f3fd27a48" providerId="ADAL" clId="{0C0CC0D3-2C1B-4649-95FC-EC78C680EB1F}" dt="2021-02-23T07:21:44.801" v="91" actId="313"/>
        <pc:sldMkLst>
          <pc:docMk/>
          <pc:sldMk cId="1623371876" sldId="320"/>
        </pc:sldMkLst>
        <pc:spChg chg="mod">
          <ac:chgData name="Archambault, Aude" userId="dfdf6e78-8d63-480c-bdce-0b0f3fd27a48" providerId="ADAL" clId="{0C0CC0D3-2C1B-4649-95FC-EC78C680EB1F}" dt="2021-02-23T07:21:44.801" v="91" actId="313"/>
          <ac:spMkLst>
            <pc:docMk/>
            <pc:sldMk cId="1623371876" sldId="320"/>
            <ac:spMk id="3" creationId="{CF57E49C-F8D1-4C7E-AE20-3D5D7B006CFA}"/>
          </ac:spMkLst>
        </pc:spChg>
      </pc:sldChg>
      <pc:sldChg chg="addSp modSp add del mod addAnim delAnim modAnim">
        <pc:chgData name="Archambault, Aude" userId="dfdf6e78-8d63-480c-bdce-0b0f3fd27a48" providerId="ADAL" clId="{0C0CC0D3-2C1B-4649-95FC-EC78C680EB1F}" dt="2021-02-23T14:18:02.746" v="2919" actId="21"/>
        <pc:sldMkLst>
          <pc:docMk/>
          <pc:sldMk cId="2551653112" sldId="340"/>
        </pc:sldMkLst>
        <pc:spChg chg="mod">
          <ac:chgData name="Archambault, Aude" userId="dfdf6e78-8d63-480c-bdce-0b0f3fd27a48" providerId="ADAL" clId="{0C0CC0D3-2C1B-4649-95FC-EC78C680EB1F}" dt="2021-02-23T14:18:02.746" v="2919" actId="21"/>
          <ac:spMkLst>
            <pc:docMk/>
            <pc:sldMk cId="2551653112" sldId="340"/>
            <ac:spMk id="2" creationId="{FB865533-8929-47F7-B1E9-0D852FABACFB}"/>
          </ac:spMkLst>
        </pc:spChg>
        <pc:spChg chg="mod">
          <ac:chgData name="Archambault, Aude" userId="dfdf6e78-8d63-480c-bdce-0b0f3fd27a48" providerId="ADAL" clId="{0C0CC0D3-2C1B-4649-95FC-EC78C680EB1F}" dt="2021-02-23T14:02:28.796" v="2809" actId="20577"/>
          <ac:spMkLst>
            <pc:docMk/>
            <pc:sldMk cId="2551653112" sldId="340"/>
            <ac:spMk id="3" creationId="{4CA8C7CC-7B19-4FBA-96D6-1C366B733656}"/>
          </ac:spMkLst>
        </pc:spChg>
        <pc:spChg chg="mod">
          <ac:chgData name="Archambault, Aude" userId="dfdf6e78-8d63-480c-bdce-0b0f3fd27a48" providerId="ADAL" clId="{0C0CC0D3-2C1B-4649-95FC-EC78C680EB1F}" dt="2021-02-23T08:19:19.343" v="327"/>
          <ac:spMkLst>
            <pc:docMk/>
            <pc:sldMk cId="2551653112" sldId="340"/>
            <ac:spMk id="17" creationId="{746416D7-4A42-4B10-B8A8-FAD7462D072D}"/>
          </ac:spMkLst>
        </pc:spChg>
        <pc:picChg chg="add mod">
          <ac:chgData name="Archambault, Aude" userId="dfdf6e78-8d63-480c-bdce-0b0f3fd27a48" providerId="ADAL" clId="{0C0CC0D3-2C1B-4649-95FC-EC78C680EB1F}" dt="2021-02-23T10:35:50.179" v="1447" actId="1076"/>
          <ac:picMkLst>
            <pc:docMk/>
            <pc:sldMk cId="2551653112" sldId="340"/>
            <ac:picMk id="6" creationId="{FFC21264-7AF0-44DE-9502-452AC6EF1673}"/>
          </ac:picMkLst>
        </pc:picChg>
        <pc:picChg chg="add mod">
          <ac:chgData name="Archambault, Aude" userId="dfdf6e78-8d63-480c-bdce-0b0f3fd27a48" providerId="ADAL" clId="{0C0CC0D3-2C1B-4649-95FC-EC78C680EB1F}" dt="2021-02-23T10:35:50.179" v="1447" actId="1076"/>
          <ac:picMkLst>
            <pc:docMk/>
            <pc:sldMk cId="2551653112" sldId="340"/>
            <ac:picMk id="7" creationId="{756CE4EA-851C-461E-8B5F-26FC37F1D2A1}"/>
          </ac:picMkLst>
        </pc:picChg>
        <pc:picChg chg="mod">
          <ac:chgData name="Archambault, Aude" userId="dfdf6e78-8d63-480c-bdce-0b0f3fd27a48" providerId="ADAL" clId="{0C0CC0D3-2C1B-4649-95FC-EC78C680EB1F}" dt="2021-02-23T08:26:46.554" v="329" actId="1076"/>
          <ac:picMkLst>
            <pc:docMk/>
            <pc:sldMk cId="2551653112" sldId="340"/>
            <ac:picMk id="19" creationId="{B4C3ACFB-A570-4C2B-B7F2-F3E5DEDAE25F}"/>
          </ac:picMkLst>
        </pc:picChg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3802422175" sldId="341"/>
        </pc:sldMkLst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46312689" sldId="342"/>
        </pc:sldMkLst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1634290533" sldId="343"/>
        </pc:sldMkLst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3744068001" sldId="344"/>
        </pc:sldMkLst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3233451443" sldId="345"/>
        </pc:sldMkLst>
      </pc:sldChg>
      <pc:sldChg chg="add del">
        <pc:chgData name="Archambault, Aude" userId="dfdf6e78-8d63-480c-bdce-0b0f3fd27a48" providerId="ADAL" clId="{0C0CC0D3-2C1B-4649-95FC-EC78C680EB1F}" dt="2021-02-23T14:15:05.736" v="2885" actId="47"/>
        <pc:sldMkLst>
          <pc:docMk/>
          <pc:sldMk cId="2071385201" sldId="347"/>
        </pc:sldMkLst>
      </pc:sldChg>
      <pc:sldChg chg="add del">
        <pc:chgData name="Archambault, Aude" userId="dfdf6e78-8d63-480c-bdce-0b0f3fd27a48" providerId="ADAL" clId="{0C0CC0D3-2C1B-4649-95FC-EC78C680EB1F}" dt="2021-02-23T14:15:05.736" v="2885" actId="47"/>
        <pc:sldMkLst>
          <pc:docMk/>
          <pc:sldMk cId="3378884954" sldId="348"/>
        </pc:sldMkLst>
      </pc:sldChg>
      <pc:sldChg chg="delSp modSp mod">
        <pc:chgData name="Archambault, Aude" userId="dfdf6e78-8d63-480c-bdce-0b0f3fd27a48" providerId="ADAL" clId="{0C0CC0D3-2C1B-4649-95FC-EC78C680EB1F}" dt="2021-02-23T10:37:36.540" v="1499" actId="21"/>
        <pc:sldMkLst>
          <pc:docMk/>
          <pc:sldMk cId="2945908443" sldId="351"/>
        </pc:sldMkLst>
        <pc:picChg chg="del mod">
          <ac:chgData name="Archambault, Aude" userId="dfdf6e78-8d63-480c-bdce-0b0f3fd27a48" providerId="ADAL" clId="{0C0CC0D3-2C1B-4649-95FC-EC78C680EB1F}" dt="2021-02-23T10:37:36.540" v="1499" actId="21"/>
          <ac:picMkLst>
            <pc:docMk/>
            <pc:sldMk cId="2945908443" sldId="351"/>
            <ac:picMk id="9" creationId="{E96E90AE-AF31-4843-B4A7-D13FB2345AF5}"/>
          </ac:picMkLst>
        </pc:picChg>
      </pc:sldChg>
      <pc:sldChg chg="add">
        <pc:chgData name="Archambault, Aude" userId="dfdf6e78-8d63-480c-bdce-0b0f3fd27a48" providerId="ADAL" clId="{0C0CC0D3-2C1B-4649-95FC-EC78C680EB1F}" dt="2021-02-23T14:02:14.263" v="2785"/>
        <pc:sldMkLst>
          <pc:docMk/>
          <pc:sldMk cId="149392710" sldId="1214"/>
        </pc:sldMkLst>
      </pc:sldChg>
      <pc:sldChg chg="del">
        <pc:chgData name="Archambault, Aude" userId="dfdf6e78-8d63-480c-bdce-0b0f3fd27a48" providerId="ADAL" clId="{0C0CC0D3-2C1B-4649-95FC-EC78C680EB1F}" dt="2021-02-23T14:19:42.816" v="2966" actId="47"/>
        <pc:sldMkLst>
          <pc:docMk/>
          <pc:sldMk cId="1457021769" sldId="1217"/>
        </pc:sldMkLst>
      </pc:sldChg>
      <pc:sldChg chg="add del">
        <pc:chgData name="Archambault, Aude" userId="dfdf6e78-8d63-480c-bdce-0b0f3fd27a48" providerId="ADAL" clId="{0C0CC0D3-2C1B-4649-95FC-EC78C680EB1F}" dt="2021-02-23T08:46:26.949" v="425" actId="47"/>
        <pc:sldMkLst>
          <pc:docMk/>
          <pc:sldMk cId="3658912723" sldId="1226"/>
        </pc:sldMkLst>
      </pc:sldChg>
      <pc:sldChg chg="addSp delSp modSp add mod">
        <pc:chgData name="Archambault, Aude" userId="dfdf6e78-8d63-480c-bdce-0b0f3fd27a48" providerId="ADAL" clId="{0C0CC0D3-2C1B-4649-95FC-EC78C680EB1F}" dt="2021-02-23T08:59:46.843" v="583" actId="1076"/>
        <pc:sldMkLst>
          <pc:docMk/>
          <pc:sldMk cId="178487628" sldId="1229"/>
        </pc:sldMkLst>
        <pc:spChg chg="del">
          <ac:chgData name="Archambault, Aude" userId="dfdf6e78-8d63-480c-bdce-0b0f3fd27a48" providerId="ADAL" clId="{0C0CC0D3-2C1B-4649-95FC-EC78C680EB1F}" dt="2021-02-23T08:56:13.742" v="482" actId="478"/>
          <ac:spMkLst>
            <pc:docMk/>
            <pc:sldMk cId="178487628" sldId="1229"/>
            <ac:spMk id="2" creationId="{23E3C642-6A43-4E86-B65E-AC00389AEABE}"/>
          </ac:spMkLst>
        </pc:spChg>
        <pc:spChg chg="mod">
          <ac:chgData name="Archambault, Aude" userId="dfdf6e78-8d63-480c-bdce-0b0f3fd27a48" providerId="ADAL" clId="{0C0CC0D3-2C1B-4649-95FC-EC78C680EB1F}" dt="2021-02-23T08:46:44.145" v="457" actId="20577"/>
          <ac:spMkLst>
            <pc:docMk/>
            <pc:sldMk cId="178487628" sldId="1229"/>
            <ac:spMk id="3" creationId="{91F007AC-81B3-470B-A292-8AF355B2EA17}"/>
          </ac:spMkLst>
        </pc:spChg>
        <pc:spChg chg="add del mod">
          <ac:chgData name="Archambault, Aude" userId="dfdf6e78-8d63-480c-bdce-0b0f3fd27a48" providerId="ADAL" clId="{0C0CC0D3-2C1B-4649-95FC-EC78C680EB1F}" dt="2021-02-23T08:56:15.510" v="483" actId="478"/>
          <ac:spMkLst>
            <pc:docMk/>
            <pc:sldMk cId="178487628" sldId="1229"/>
            <ac:spMk id="6" creationId="{C2A1E234-B400-4971-B8BD-3B44F1DBA618}"/>
          </ac:spMkLst>
        </pc:spChg>
        <pc:spChg chg="mod">
          <ac:chgData name="Archambault, Aude" userId="dfdf6e78-8d63-480c-bdce-0b0f3fd27a48" providerId="ADAL" clId="{0C0CC0D3-2C1B-4649-95FC-EC78C680EB1F}" dt="2021-02-23T08:57:33.462" v="537" actId="20577"/>
          <ac:spMkLst>
            <pc:docMk/>
            <pc:sldMk cId="178487628" sldId="1229"/>
            <ac:spMk id="18" creationId="{1328AD34-4BE5-4D1A-BE73-B39A9064C733}"/>
          </ac:spMkLst>
        </pc:spChg>
        <pc:spChg chg="mod">
          <ac:chgData name="Archambault, Aude" userId="dfdf6e78-8d63-480c-bdce-0b0f3fd27a48" providerId="ADAL" clId="{0C0CC0D3-2C1B-4649-95FC-EC78C680EB1F}" dt="2021-02-23T08:59:37.399" v="580" actId="14100"/>
          <ac:spMkLst>
            <pc:docMk/>
            <pc:sldMk cId="178487628" sldId="1229"/>
            <ac:spMk id="20" creationId="{74132510-8DFF-48BE-BA1B-3EBE5D71CF28}"/>
          </ac:spMkLst>
        </pc:spChg>
        <pc:picChg chg="del">
          <ac:chgData name="Archambault, Aude" userId="dfdf6e78-8d63-480c-bdce-0b0f3fd27a48" providerId="ADAL" clId="{0C0CC0D3-2C1B-4649-95FC-EC78C680EB1F}" dt="2021-02-23T08:55:04.822" v="458" actId="478"/>
          <ac:picMkLst>
            <pc:docMk/>
            <pc:sldMk cId="178487628" sldId="1229"/>
            <ac:picMk id="5" creationId="{D51CCA90-3A49-4703-A99F-7A98CC298024}"/>
          </ac:picMkLst>
        </pc:picChg>
        <pc:picChg chg="add mod">
          <ac:chgData name="Archambault, Aude" userId="dfdf6e78-8d63-480c-bdce-0b0f3fd27a48" providerId="ADAL" clId="{0C0CC0D3-2C1B-4649-95FC-EC78C680EB1F}" dt="2021-02-23T08:59:46.843" v="583" actId="1076"/>
          <ac:picMkLst>
            <pc:docMk/>
            <pc:sldMk cId="178487628" sldId="1229"/>
            <ac:picMk id="8" creationId="{784EC493-AB7F-4818-BF23-535C95D555C0}"/>
          </ac:picMkLst>
        </pc:picChg>
        <pc:picChg chg="mod">
          <ac:chgData name="Archambault, Aude" userId="dfdf6e78-8d63-480c-bdce-0b0f3fd27a48" providerId="ADAL" clId="{0C0CC0D3-2C1B-4649-95FC-EC78C680EB1F}" dt="2021-02-23T08:58:41.558" v="567" actId="1076"/>
          <ac:picMkLst>
            <pc:docMk/>
            <pc:sldMk cId="178487628" sldId="1229"/>
            <ac:picMk id="13" creationId="{78B63BE2-E5B9-4410-9B41-A6861E8A91B5}"/>
          </ac:picMkLst>
        </pc:picChg>
      </pc:sldChg>
      <pc:sldChg chg="addSp delSp modSp mod">
        <pc:chgData name="Archambault, Aude" userId="dfdf6e78-8d63-480c-bdce-0b0f3fd27a48" providerId="ADAL" clId="{0C0CC0D3-2C1B-4649-95FC-EC78C680EB1F}" dt="2021-02-23T14:23:25.206" v="2989" actId="1076"/>
        <pc:sldMkLst>
          <pc:docMk/>
          <pc:sldMk cId="3823743871" sldId="1236"/>
        </pc:sldMkLst>
        <pc:spChg chg="mod">
          <ac:chgData name="Archambault, Aude" userId="dfdf6e78-8d63-480c-bdce-0b0f3fd27a48" providerId="ADAL" clId="{0C0CC0D3-2C1B-4649-95FC-EC78C680EB1F}" dt="2021-02-23T14:22:56.776" v="2986" actId="14100"/>
          <ac:spMkLst>
            <pc:docMk/>
            <pc:sldMk cId="3823743871" sldId="1236"/>
            <ac:spMk id="2" creationId="{AD83E730-E522-4935-8F73-95FE0A4F4845}"/>
          </ac:spMkLst>
        </pc:spChg>
        <pc:picChg chg="add mod">
          <ac:chgData name="Archambault, Aude" userId="dfdf6e78-8d63-480c-bdce-0b0f3fd27a48" providerId="ADAL" clId="{0C0CC0D3-2C1B-4649-95FC-EC78C680EB1F}" dt="2021-02-23T14:22:49.896" v="2984" actId="1076"/>
          <ac:picMkLst>
            <pc:docMk/>
            <pc:sldMk cId="3823743871" sldId="1236"/>
            <ac:picMk id="5" creationId="{4791F54C-FD22-460D-A17B-7A86F6E435B9}"/>
          </ac:picMkLst>
        </pc:picChg>
        <pc:picChg chg="del">
          <ac:chgData name="Archambault, Aude" userId="dfdf6e78-8d63-480c-bdce-0b0f3fd27a48" providerId="ADAL" clId="{0C0CC0D3-2C1B-4649-95FC-EC78C680EB1F}" dt="2021-02-23T14:22:38.851" v="2978" actId="478"/>
          <ac:picMkLst>
            <pc:docMk/>
            <pc:sldMk cId="3823743871" sldId="1236"/>
            <ac:picMk id="6" creationId="{8BBD2FB7-2B23-4E23-AA60-A52B00E4AA30}"/>
          </ac:picMkLst>
        </pc:picChg>
        <pc:picChg chg="del">
          <ac:chgData name="Archambault, Aude" userId="dfdf6e78-8d63-480c-bdce-0b0f3fd27a48" providerId="ADAL" clId="{0C0CC0D3-2C1B-4649-95FC-EC78C680EB1F}" dt="2021-02-23T14:22:41.476" v="2980" actId="478"/>
          <ac:picMkLst>
            <pc:docMk/>
            <pc:sldMk cId="3823743871" sldId="1236"/>
            <ac:picMk id="8" creationId="{EB386EAD-206C-449D-806F-7A5C1403F0D5}"/>
          </ac:picMkLst>
        </pc:picChg>
        <pc:picChg chg="add mod">
          <ac:chgData name="Archambault, Aude" userId="dfdf6e78-8d63-480c-bdce-0b0f3fd27a48" providerId="ADAL" clId="{0C0CC0D3-2C1B-4649-95FC-EC78C680EB1F}" dt="2021-02-23T14:23:25.206" v="2989" actId="1076"/>
          <ac:picMkLst>
            <pc:docMk/>
            <pc:sldMk cId="3823743871" sldId="1236"/>
            <ac:picMk id="9" creationId="{47D034A7-7DF6-4722-9CDC-941BF7E52B5F}"/>
          </ac:picMkLst>
        </pc:picChg>
        <pc:picChg chg="del">
          <ac:chgData name="Archambault, Aude" userId="dfdf6e78-8d63-480c-bdce-0b0f3fd27a48" providerId="ADAL" clId="{0C0CC0D3-2C1B-4649-95FC-EC78C680EB1F}" dt="2021-02-23T14:20:39.336" v="2972" actId="478"/>
          <ac:picMkLst>
            <pc:docMk/>
            <pc:sldMk cId="3823743871" sldId="1236"/>
            <ac:picMk id="10" creationId="{CE39EB75-FEE1-469D-9A0B-7A4CE997255B}"/>
          </ac:picMkLst>
        </pc:picChg>
      </pc:sldChg>
      <pc:sldChg chg="del">
        <pc:chgData name="Archambault, Aude" userId="dfdf6e78-8d63-480c-bdce-0b0f3fd27a48" providerId="ADAL" clId="{0C0CC0D3-2C1B-4649-95FC-EC78C680EB1F}" dt="2021-02-23T08:32:44.908" v="362" actId="47"/>
        <pc:sldMkLst>
          <pc:docMk/>
          <pc:sldMk cId="1107896007" sldId="1239"/>
        </pc:sldMkLst>
      </pc:sldChg>
      <pc:sldChg chg="del">
        <pc:chgData name="Archambault, Aude" userId="dfdf6e78-8d63-480c-bdce-0b0f3fd27a48" providerId="ADAL" clId="{0C0CC0D3-2C1B-4649-95FC-EC78C680EB1F}" dt="2021-02-23T08:32:46.243" v="363" actId="47"/>
        <pc:sldMkLst>
          <pc:docMk/>
          <pc:sldMk cId="2502578913" sldId="1243"/>
        </pc:sldMkLst>
      </pc:sldChg>
      <pc:sldChg chg="del">
        <pc:chgData name="Archambault, Aude" userId="dfdf6e78-8d63-480c-bdce-0b0f3fd27a48" providerId="ADAL" clId="{0C0CC0D3-2C1B-4649-95FC-EC78C680EB1F}" dt="2021-02-23T08:32:47.469" v="364" actId="47"/>
        <pc:sldMkLst>
          <pc:docMk/>
          <pc:sldMk cId="52244397" sldId="1244"/>
        </pc:sldMkLst>
      </pc:sldChg>
      <pc:sldChg chg="del">
        <pc:chgData name="Archambault, Aude" userId="dfdf6e78-8d63-480c-bdce-0b0f3fd27a48" providerId="ADAL" clId="{0C0CC0D3-2C1B-4649-95FC-EC78C680EB1F}" dt="2021-02-23T08:32:48.875" v="365" actId="47"/>
        <pc:sldMkLst>
          <pc:docMk/>
          <pc:sldMk cId="1255741533" sldId="1250"/>
        </pc:sldMkLst>
      </pc:sldChg>
      <pc:sldChg chg="delSp modSp mod">
        <pc:chgData name="Archambault, Aude" userId="dfdf6e78-8d63-480c-bdce-0b0f3fd27a48" providerId="ADAL" clId="{0C0CC0D3-2C1B-4649-95FC-EC78C680EB1F}" dt="2021-02-23T09:11:06.715" v="736" actId="20577"/>
        <pc:sldMkLst>
          <pc:docMk/>
          <pc:sldMk cId="1034024731" sldId="1251"/>
        </pc:sldMkLst>
        <pc:spChg chg="mod">
          <ac:chgData name="Archambault, Aude" userId="dfdf6e78-8d63-480c-bdce-0b0f3fd27a48" providerId="ADAL" clId="{0C0CC0D3-2C1B-4649-95FC-EC78C680EB1F}" dt="2021-02-23T09:11:06.715" v="736" actId="20577"/>
          <ac:spMkLst>
            <pc:docMk/>
            <pc:sldMk cId="1034024731" sldId="1251"/>
            <ac:spMk id="3" creationId="{92E803C6-2241-4D6E-899C-6882ADD5732E}"/>
          </ac:spMkLst>
        </pc:spChg>
        <pc:graphicFrameChg chg="mod">
          <ac:chgData name="Archambault, Aude" userId="dfdf6e78-8d63-480c-bdce-0b0f3fd27a48" providerId="ADAL" clId="{0C0CC0D3-2C1B-4649-95FC-EC78C680EB1F}" dt="2021-02-23T09:09:52.962" v="726" actId="313"/>
          <ac:graphicFrameMkLst>
            <pc:docMk/>
            <pc:sldMk cId="1034024731" sldId="1251"/>
            <ac:graphicFrameMk id="4" creationId="{3E02D5CF-ABAC-4936-86C2-62B385E4DA55}"/>
          </ac:graphicFrameMkLst>
        </pc:graphicFrameChg>
        <pc:picChg chg="del">
          <ac:chgData name="Archambault, Aude" userId="dfdf6e78-8d63-480c-bdce-0b0f3fd27a48" providerId="ADAL" clId="{0C0CC0D3-2C1B-4649-95FC-EC78C680EB1F}" dt="2021-02-23T09:03:53.399" v="634" actId="478"/>
          <ac:picMkLst>
            <pc:docMk/>
            <pc:sldMk cId="1034024731" sldId="1251"/>
            <ac:picMk id="6" creationId="{F53A006D-A72E-4EDB-ACBC-7B2BD9407E9F}"/>
          </ac:picMkLst>
        </pc:picChg>
      </pc:sldChg>
      <pc:sldChg chg="del">
        <pc:chgData name="Archambault, Aude" userId="dfdf6e78-8d63-480c-bdce-0b0f3fd27a48" providerId="ADAL" clId="{0C0CC0D3-2C1B-4649-95FC-EC78C680EB1F}" dt="2021-02-23T09:11:29.772" v="737" actId="47"/>
        <pc:sldMkLst>
          <pc:docMk/>
          <pc:sldMk cId="2092762944" sldId="1252"/>
        </pc:sldMkLst>
      </pc:sldChg>
      <pc:sldChg chg="del">
        <pc:chgData name="Archambault, Aude" userId="dfdf6e78-8d63-480c-bdce-0b0f3fd27a48" providerId="ADAL" clId="{0C0CC0D3-2C1B-4649-95FC-EC78C680EB1F}" dt="2021-02-23T14:20:21.102" v="2967" actId="47"/>
        <pc:sldMkLst>
          <pc:docMk/>
          <pc:sldMk cId="2904096930" sldId="1253"/>
        </pc:sldMkLst>
      </pc:sldChg>
      <pc:sldChg chg="del">
        <pc:chgData name="Archambault, Aude" userId="dfdf6e78-8d63-480c-bdce-0b0f3fd27a48" providerId="ADAL" clId="{0C0CC0D3-2C1B-4649-95FC-EC78C680EB1F}" dt="2021-02-23T14:20:21.102" v="2967" actId="47"/>
        <pc:sldMkLst>
          <pc:docMk/>
          <pc:sldMk cId="4167163524" sldId="1254"/>
        </pc:sldMkLst>
      </pc:sldChg>
      <pc:sldChg chg="del">
        <pc:chgData name="Archambault, Aude" userId="dfdf6e78-8d63-480c-bdce-0b0f3fd27a48" providerId="ADAL" clId="{0C0CC0D3-2C1B-4649-95FC-EC78C680EB1F}" dt="2021-02-23T14:20:21.102" v="2967" actId="47"/>
        <pc:sldMkLst>
          <pc:docMk/>
          <pc:sldMk cId="2010554558" sldId="1255"/>
        </pc:sldMkLst>
      </pc:sldChg>
      <pc:sldChg chg="del">
        <pc:chgData name="Archambault, Aude" userId="dfdf6e78-8d63-480c-bdce-0b0f3fd27a48" providerId="ADAL" clId="{0C0CC0D3-2C1B-4649-95FC-EC78C680EB1F}" dt="2021-02-23T14:20:23.226" v="2968" actId="47"/>
        <pc:sldMkLst>
          <pc:docMk/>
          <pc:sldMk cId="2344577630" sldId="1256"/>
        </pc:sldMkLst>
      </pc:sldChg>
      <pc:sldChg chg="add">
        <pc:chgData name="Archambault, Aude" userId="dfdf6e78-8d63-480c-bdce-0b0f3fd27a48" providerId="ADAL" clId="{0C0CC0D3-2C1B-4649-95FC-EC78C680EB1F}" dt="2021-02-23T14:23:55.441" v="2991"/>
        <pc:sldMkLst>
          <pc:docMk/>
          <pc:sldMk cId="396590771" sldId="1257"/>
        </pc:sldMkLst>
      </pc:sldChg>
      <pc:sldChg chg="modSp add del mod">
        <pc:chgData name="Archambault, Aude" userId="dfdf6e78-8d63-480c-bdce-0b0f3fd27a48" providerId="ADAL" clId="{0C0CC0D3-2C1B-4649-95FC-EC78C680EB1F}" dt="2021-02-23T14:23:50.306" v="2990" actId="2696"/>
        <pc:sldMkLst>
          <pc:docMk/>
          <pc:sldMk cId="2644435168" sldId="1257"/>
        </pc:sldMkLst>
        <pc:spChg chg="mod">
          <ac:chgData name="Archambault, Aude" userId="dfdf6e78-8d63-480c-bdce-0b0f3fd27a48" providerId="ADAL" clId="{0C0CC0D3-2C1B-4649-95FC-EC78C680EB1F}" dt="2021-02-23T07:22:36.819" v="167" actId="20577"/>
          <ac:spMkLst>
            <pc:docMk/>
            <pc:sldMk cId="2644435168" sldId="1257"/>
            <ac:spMk id="2" creationId="{44034FEE-4BBB-7F49-BE67-328073281F8B}"/>
          </ac:spMkLst>
        </pc:spChg>
        <pc:spChg chg="mod">
          <ac:chgData name="Archambault, Aude" userId="dfdf6e78-8d63-480c-bdce-0b0f3fd27a48" providerId="ADAL" clId="{0C0CC0D3-2C1B-4649-95FC-EC78C680EB1F}" dt="2021-02-23T07:22:46.829" v="180" actId="20577"/>
          <ac:spMkLst>
            <pc:docMk/>
            <pc:sldMk cId="2644435168" sldId="1257"/>
            <ac:spMk id="3" creationId="{FFF5BAE0-B3D7-1A47-8260-AE7CCF256CC8}"/>
          </ac:spMkLst>
        </pc:spChg>
      </pc:sldChg>
      <pc:sldChg chg="new del">
        <pc:chgData name="Archambault, Aude" userId="dfdf6e78-8d63-480c-bdce-0b0f3fd27a48" providerId="ADAL" clId="{0C0CC0D3-2C1B-4649-95FC-EC78C680EB1F}" dt="2021-02-23T07:27:28.751" v="231" actId="47"/>
        <pc:sldMkLst>
          <pc:docMk/>
          <pc:sldMk cId="1895250109" sldId="1258"/>
        </pc:sldMkLst>
      </pc:sldChg>
      <pc:sldChg chg="new del">
        <pc:chgData name="Archambault, Aude" userId="dfdf6e78-8d63-480c-bdce-0b0f3fd27a48" providerId="ADAL" clId="{0C0CC0D3-2C1B-4649-95FC-EC78C680EB1F}" dt="2021-02-23T07:23:28.345" v="182" actId="680"/>
        <pc:sldMkLst>
          <pc:docMk/>
          <pc:sldMk cId="3320086056" sldId="1258"/>
        </pc:sldMkLst>
      </pc:sldChg>
      <pc:sldChg chg="modSp new del mod">
        <pc:chgData name="Archambault, Aude" userId="dfdf6e78-8d63-480c-bdce-0b0f3fd27a48" providerId="ADAL" clId="{0C0CC0D3-2C1B-4649-95FC-EC78C680EB1F}" dt="2021-02-23T07:31:46.288" v="295" actId="47"/>
        <pc:sldMkLst>
          <pc:docMk/>
          <pc:sldMk cId="1257914027" sldId="1259"/>
        </pc:sldMkLst>
        <pc:spChg chg="mod">
          <ac:chgData name="Archambault, Aude" userId="dfdf6e78-8d63-480c-bdce-0b0f3fd27a48" providerId="ADAL" clId="{0C0CC0D3-2C1B-4649-95FC-EC78C680EB1F}" dt="2021-02-23T07:26:10.812" v="228" actId="5793"/>
          <ac:spMkLst>
            <pc:docMk/>
            <pc:sldMk cId="1257914027" sldId="1259"/>
            <ac:spMk id="2" creationId="{0FB19A3B-3E02-4E37-A6F1-9C70CF3A814D}"/>
          </ac:spMkLst>
        </pc:spChg>
        <pc:spChg chg="mod">
          <ac:chgData name="Archambault, Aude" userId="dfdf6e78-8d63-480c-bdce-0b0f3fd27a48" providerId="ADAL" clId="{0C0CC0D3-2C1B-4649-95FC-EC78C680EB1F}" dt="2021-02-23T07:24:20.392" v="211" actId="20577"/>
          <ac:spMkLst>
            <pc:docMk/>
            <pc:sldMk cId="1257914027" sldId="1259"/>
            <ac:spMk id="3" creationId="{E4158019-4B86-4851-A21F-FE707331CD2A}"/>
          </ac:spMkLst>
        </pc:spChg>
      </pc:sldChg>
      <pc:sldChg chg="new del">
        <pc:chgData name="Archambault, Aude" userId="dfdf6e78-8d63-480c-bdce-0b0f3fd27a48" providerId="ADAL" clId="{0C0CC0D3-2C1B-4649-95FC-EC78C680EB1F}" dt="2021-02-23T07:24:02.394" v="185" actId="47"/>
        <pc:sldMkLst>
          <pc:docMk/>
          <pc:sldMk cId="3111105306" sldId="1259"/>
        </pc:sldMkLst>
      </pc:sldChg>
      <pc:sldChg chg="addSp delSp modSp new del mod">
        <pc:chgData name="Archambault, Aude" userId="dfdf6e78-8d63-480c-bdce-0b0f3fd27a48" providerId="ADAL" clId="{0C0CC0D3-2C1B-4649-95FC-EC78C680EB1F}" dt="2021-02-23T07:31:59.969" v="325" actId="47"/>
        <pc:sldMkLst>
          <pc:docMk/>
          <pc:sldMk cId="4095017795" sldId="1260"/>
        </pc:sldMkLst>
        <pc:spChg chg="del">
          <ac:chgData name="Archambault, Aude" userId="dfdf6e78-8d63-480c-bdce-0b0f3fd27a48" providerId="ADAL" clId="{0C0CC0D3-2C1B-4649-95FC-EC78C680EB1F}" dt="2021-02-23T07:27:23.570" v="230" actId="931"/>
          <ac:spMkLst>
            <pc:docMk/>
            <pc:sldMk cId="4095017795" sldId="1260"/>
            <ac:spMk id="2" creationId="{9FF0B793-8C66-4181-AC7F-C565DD9C01FD}"/>
          </ac:spMkLst>
        </pc:spChg>
        <pc:spChg chg="add mod">
          <ac:chgData name="Archambault, Aude" userId="dfdf6e78-8d63-480c-bdce-0b0f3fd27a48" providerId="ADAL" clId="{0C0CC0D3-2C1B-4649-95FC-EC78C680EB1F}" dt="2021-02-23T07:29:28.179" v="242" actId="21"/>
          <ac:spMkLst>
            <pc:docMk/>
            <pc:sldMk cId="4095017795" sldId="1260"/>
            <ac:spMk id="7" creationId="{E4498989-ACDB-4ACB-8F44-981B0616FA2B}"/>
          </ac:spMkLst>
        </pc:spChg>
        <pc:picChg chg="add del mod">
          <ac:chgData name="Archambault, Aude" userId="dfdf6e78-8d63-480c-bdce-0b0f3fd27a48" providerId="ADAL" clId="{0C0CC0D3-2C1B-4649-95FC-EC78C680EB1F}" dt="2021-02-23T07:29:28.179" v="242" actId="21"/>
          <ac:picMkLst>
            <pc:docMk/>
            <pc:sldMk cId="4095017795" sldId="1260"/>
            <ac:picMk id="5" creationId="{B80745FB-A8FD-4604-A9A9-F6C009131EA2}"/>
          </ac:picMkLst>
        </pc:picChg>
      </pc:sldChg>
      <pc:sldChg chg="addSp delSp modSp new mod">
        <pc:chgData name="Archambault, Aude" userId="dfdf6e78-8d63-480c-bdce-0b0f3fd27a48" providerId="ADAL" clId="{0C0CC0D3-2C1B-4649-95FC-EC78C680EB1F}" dt="2021-02-23T07:32:06.279" v="326" actId="313"/>
        <pc:sldMkLst>
          <pc:docMk/>
          <pc:sldMk cId="1313925118" sldId="1261"/>
        </pc:sldMkLst>
        <pc:spChg chg="del">
          <ac:chgData name="Archambault, Aude" userId="dfdf6e78-8d63-480c-bdce-0b0f3fd27a48" providerId="ADAL" clId="{0C0CC0D3-2C1B-4649-95FC-EC78C680EB1F}" dt="2021-02-23T07:27:58.199" v="234" actId="1032"/>
          <ac:spMkLst>
            <pc:docMk/>
            <pc:sldMk cId="1313925118" sldId="1261"/>
            <ac:spMk id="2" creationId="{2ED048D4-BC53-4456-86BA-8B69462F4656}"/>
          </ac:spMkLst>
        </pc:spChg>
        <pc:spChg chg="mod">
          <ac:chgData name="Archambault, Aude" userId="dfdf6e78-8d63-480c-bdce-0b0f3fd27a48" providerId="ADAL" clId="{0C0CC0D3-2C1B-4649-95FC-EC78C680EB1F}" dt="2021-02-23T07:31:56.887" v="324" actId="20577"/>
          <ac:spMkLst>
            <pc:docMk/>
            <pc:sldMk cId="1313925118" sldId="1261"/>
            <ac:spMk id="3" creationId="{015B08EA-2CD7-4FD1-BF02-3B83AD55A698}"/>
          </ac:spMkLst>
        </pc:spChg>
        <pc:graphicFrameChg chg="add mod modGraphic">
          <ac:chgData name="Archambault, Aude" userId="dfdf6e78-8d63-480c-bdce-0b0f3fd27a48" providerId="ADAL" clId="{0C0CC0D3-2C1B-4649-95FC-EC78C680EB1F}" dt="2021-02-23T07:32:06.279" v="326" actId="313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modSp add mod">
        <pc:chgData name="Archambault, Aude" userId="dfdf6e78-8d63-480c-bdce-0b0f3fd27a48" providerId="ADAL" clId="{0C0CC0D3-2C1B-4649-95FC-EC78C680EB1F}" dt="2021-02-23T08:28:34.689" v="361" actId="20577"/>
        <pc:sldMkLst>
          <pc:docMk/>
          <pc:sldMk cId="3769680614" sldId="1262"/>
        </pc:sldMkLst>
        <pc:spChg chg="mod">
          <ac:chgData name="Archambault, Aude" userId="dfdf6e78-8d63-480c-bdce-0b0f3fd27a48" providerId="ADAL" clId="{0C0CC0D3-2C1B-4649-95FC-EC78C680EB1F}" dt="2021-02-23T08:28:34.689" v="361" actId="20577"/>
          <ac:spMkLst>
            <pc:docMk/>
            <pc:sldMk cId="3769680614" sldId="1262"/>
            <ac:spMk id="2" creationId="{77DD2EE0-216E-46EF-9514-B3CE922A463C}"/>
          </ac:spMkLst>
        </pc:spChg>
        <pc:picChg chg="mod">
          <ac:chgData name="Archambault, Aude" userId="dfdf6e78-8d63-480c-bdce-0b0f3fd27a48" providerId="ADAL" clId="{0C0CC0D3-2C1B-4649-95FC-EC78C680EB1F}" dt="2021-02-23T08:27:09.575" v="331" actId="1076"/>
          <ac:picMkLst>
            <pc:docMk/>
            <pc:sldMk cId="3769680614" sldId="1262"/>
            <ac:picMk id="5" creationId="{63CF66B0-BCCF-4011-B5F9-83DF1220D814}"/>
          </ac:picMkLst>
        </pc:picChg>
      </pc:sldChg>
      <pc:sldChg chg="modSp new del mod">
        <pc:chgData name="Archambault, Aude" userId="dfdf6e78-8d63-480c-bdce-0b0f3fd27a48" providerId="ADAL" clId="{0C0CC0D3-2C1B-4649-95FC-EC78C680EB1F}" dt="2021-02-23T08:36:06.785" v="411" actId="47"/>
        <pc:sldMkLst>
          <pc:docMk/>
          <pc:sldMk cId="2126317473" sldId="1263"/>
        </pc:sldMkLst>
        <pc:spChg chg="mod">
          <ac:chgData name="Archambault, Aude" userId="dfdf6e78-8d63-480c-bdce-0b0f3fd27a48" providerId="ADAL" clId="{0C0CC0D3-2C1B-4649-95FC-EC78C680EB1F}" dt="2021-02-23T08:33:37.274" v="377" actId="20577"/>
          <ac:spMkLst>
            <pc:docMk/>
            <pc:sldMk cId="2126317473" sldId="1263"/>
            <ac:spMk id="2" creationId="{AB9EB8D7-B225-4B92-A152-8BBEBD8CAA5E}"/>
          </ac:spMkLst>
        </pc:spChg>
        <pc:spChg chg="mod">
          <ac:chgData name="Archambault, Aude" userId="dfdf6e78-8d63-480c-bdce-0b0f3fd27a48" providerId="ADAL" clId="{0C0CC0D3-2C1B-4649-95FC-EC78C680EB1F}" dt="2021-02-23T08:33:31.504" v="372"/>
          <ac:spMkLst>
            <pc:docMk/>
            <pc:sldMk cId="2126317473" sldId="1263"/>
            <ac:spMk id="3" creationId="{94663A15-65AC-4E4E-BE39-89560E04885A}"/>
          </ac:spMkLst>
        </pc:spChg>
      </pc:sldChg>
      <pc:sldChg chg="addSp delSp modSp new mod">
        <pc:chgData name="Archambault, Aude" userId="dfdf6e78-8d63-480c-bdce-0b0f3fd27a48" providerId="ADAL" clId="{0C0CC0D3-2C1B-4649-95FC-EC78C680EB1F}" dt="2021-02-23T08:36:42.760" v="423" actId="255"/>
        <pc:sldMkLst>
          <pc:docMk/>
          <pc:sldMk cId="3453861655" sldId="1264"/>
        </pc:sldMkLst>
        <pc:spChg chg="del">
          <ac:chgData name="Archambault, Aude" userId="dfdf6e78-8d63-480c-bdce-0b0f3fd27a48" providerId="ADAL" clId="{0C0CC0D3-2C1B-4649-95FC-EC78C680EB1F}" dt="2021-02-23T08:34:07.658" v="379" actId="1032"/>
          <ac:spMkLst>
            <pc:docMk/>
            <pc:sldMk cId="3453861655" sldId="1264"/>
            <ac:spMk id="2" creationId="{D1BAE2A3-5C4C-4546-825F-1A896D2A6FA9}"/>
          </ac:spMkLst>
        </pc:spChg>
        <pc:spChg chg="mod">
          <ac:chgData name="Archambault, Aude" userId="dfdf6e78-8d63-480c-bdce-0b0f3fd27a48" providerId="ADAL" clId="{0C0CC0D3-2C1B-4649-95FC-EC78C680EB1F}" dt="2021-02-23T08:36:04.922" v="410"/>
          <ac:spMkLst>
            <pc:docMk/>
            <pc:sldMk cId="3453861655" sldId="1264"/>
            <ac:spMk id="3" creationId="{170C7BF1-2F80-4573-99E2-7DDAB9246E20}"/>
          </ac:spMkLst>
        </pc:spChg>
        <pc:graphicFrameChg chg="add mod modGraphic">
          <ac:chgData name="Archambault, Aude" userId="dfdf6e78-8d63-480c-bdce-0b0f3fd27a48" providerId="ADAL" clId="{0C0CC0D3-2C1B-4649-95FC-EC78C680EB1F}" dt="2021-02-23T08:36:42.760" v="423" actId="255"/>
          <ac:graphicFrameMkLst>
            <pc:docMk/>
            <pc:sldMk cId="3453861655" sldId="1264"/>
            <ac:graphicFrameMk id="4" creationId="{C3EB4726-BD95-49C9-AD0F-FC5C7705546E}"/>
          </ac:graphicFrameMkLst>
        </pc:graphicFrameChg>
      </pc:sldChg>
      <pc:sldChg chg="addSp delSp modSp new mod">
        <pc:chgData name="Archambault, Aude" userId="dfdf6e78-8d63-480c-bdce-0b0f3fd27a48" providerId="ADAL" clId="{0C0CC0D3-2C1B-4649-95FC-EC78C680EB1F}" dt="2021-02-23T09:03:27.552" v="633" actId="12269"/>
        <pc:sldMkLst>
          <pc:docMk/>
          <pc:sldMk cId="1932851495" sldId="1265"/>
        </pc:sldMkLst>
        <pc:spChg chg="del">
          <ac:chgData name="Archambault, Aude" userId="dfdf6e78-8d63-480c-bdce-0b0f3fd27a48" providerId="ADAL" clId="{0C0CC0D3-2C1B-4649-95FC-EC78C680EB1F}" dt="2021-02-23T09:00:47.005" v="587" actId="1032"/>
          <ac:spMkLst>
            <pc:docMk/>
            <pc:sldMk cId="1932851495" sldId="1265"/>
            <ac:spMk id="2" creationId="{25750521-1DB6-4A27-BD83-FDC7B7A51923}"/>
          </ac:spMkLst>
        </pc:spChg>
        <pc:spChg chg="mod">
          <ac:chgData name="Archambault, Aude" userId="dfdf6e78-8d63-480c-bdce-0b0f3fd27a48" providerId="ADAL" clId="{0C0CC0D3-2C1B-4649-95FC-EC78C680EB1F}" dt="2021-02-23T09:00:27.335" v="586" actId="20577"/>
          <ac:spMkLst>
            <pc:docMk/>
            <pc:sldMk cId="1932851495" sldId="1265"/>
            <ac:spMk id="3" creationId="{60FA96A8-1FB8-41C3-93F4-CCC009D9B4C7}"/>
          </ac:spMkLst>
        </pc:spChg>
        <pc:graphicFrameChg chg="add mod modGraphic">
          <ac:chgData name="Archambault, Aude" userId="dfdf6e78-8d63-480c-bdce-0b0f3fd27a48" providerId="ADAL" clId="{0C0CC0D3-2C1B-4649-95FC-EC78C680EB1F}" dt="2021-02-23T09:03:27.552" v="633" actId="12269"/>
          <ac:graphicFrameMkLst>
            <pc:docMk/>
            <pc:sldMk cId="1932851495" sldId="1265"/>
            <ac:graphicFrameMk id="4" creationId="{9B92FEC5-FAC9-4520-841C-8357E2D79D79}"/>
          </ac:graphicFrameMkLst>
        </pc:graphicFrameChg>
      </pc:sldChg>
      <pc:sldChg chg="modSp add mod">
        <pc:chgData name="Archambault, Aude" userId="dfdf6e78-8d63-480c-bdce-0b0f3fd27a48" providerId="ADAL" clId="{0C0CC0D3-2C1B-4649-95FC-EC78C680EB1F}" dt="2021-02-23T09:16:51.557" v="971" actId="20577"/>
        <pc:sldMkLst>
          <pc:docMk/>
          <pc:sldMk cId="1122131929" sldId="1266"/>
        </pc:sldMkLst>
        <pc:spChg chg="mod">
          <ac:chgData name="Archambault, Aude" userId="dfdf6e78-8d63-480c-bdce-0b0f3fd27a48" providerId="ADAL" clId="{0C0CC0D3-2C1B-4649-95FC-EC78C680EB1F}" dt="2021-02-23T09:12:04.465" v="817" actId="20577"/>
          <ac:spMkLst>
            <pc:docMk/>
            <pc:sldMk cId="1122131929" sldId="1266"/>
            <ac:spMk id="3" creationId="{015B08EA-2CD7-4FD1-BF02-3B83AD55A698}"/>
          </ac:spMkLst>
        </pc:spChg>
        <pc:graphicFrameChg chg="mod">
          <ac:chgData name="Archambault, Aude" userId="dfdf6e78-8d63-480c-bdce-0b0f3fd27a48" providerId="ADAL" clId="{0C0CC0D3-2C1B-4649-95FC-EC78C680EB1F}" dt="2021-02-23T09:16:51.557" v="971" actId="20577"/>
          <ac:graphicFrameMkLst>
            <pc:docMk/>
            <pc:sldMk cId="1122131929" sldId="1266"/>
            <ac:graphicFrameMk id="4" creationId="{F1FE8761-D70A-4B05-8C47-AEAC48B1BA53}"/>
          </ac:graphicFrameMkLst>
        </pc:graphicFrameChg>
      </pc:sldChg>
      <pc:sldChg chg="modSp add mod">
        <pc:chgData name="Archambault, Aude" userId="dfdf6e78-8d63-480c-bdce-0b0f3fd27a48" providerId="ADAL" clId="{0C0CC0D3-2C1B-4649-95FC-EC78C680EB1F}" dt="2021-02-23T09:22:25.987" v="1124" actId="13782"/>
        <pc:sldMkLst>
          <pc:docMk/>
          <pc:sldMk cId="1379651987" sldId="1267"/>
        </pc:sldMkLst>
        <pc:spChg chg="mod">
          <ac:chgData name="Archambault, Aude" userId="dfdf6e78-8d63-480c-bdce-0b0f3fd27a48" providerId="ADAL" clId="{0C0CC0D3-2C1B-4649-95FC-EC78C680EB1F}" dt="2021-02-23T09:19:43.153" v="1070" actId="20577"/>
          <ac:spMkLst>
            <pc:docMk/>
            <pc:sldMk cId="1379651987" sldId="1267"/>
            <ac:spMk id="3" creationId="{015B08EA-2CD7-4FD1-BF02-3B83AD55A698}"/>
          </ac:spMkLst>
        </pc:spChg>
        <pc:graphicFrameChg chg="mod">
          <ac:chgData name="Archambault, Aude" userId="dfdf6e78-8d63-480c-bdce-0b0f3fd27a48" providerId="ADAL" clId="{0C0CC0D3-2C1B-4649-95FC-EC78C680EB1F}" dt="2021-02-23T09:22:25.987" v="1124" actId="13782"/>
          <ac:graphicFrameMkLst>
            <pc:docMk/>
            <pc:sldMk cId="1379651987" sldId="1267"/>
            <ac:graphicFrameMk id="4" creationId="{F1FE8761-D70A-4B05-8C47-AEAC48B1BA53}"/>
          </ac:graphicFrameMkLst>
        </pc:graphicFrameChg>
      </pc:sldChg>
      <pc:sldChg chg="addSp delSp modSp new mod">
        <pc:chgData name="Archambault, Aude" userId="dfdf6e78-8d63-480c-bdce-0b0f3fd27a48" providerId="ADAL" clId="{0C0CC0D3-2C1B-4649-95FC-EC78C680EB1F}" dt="2021-02-23T09:33:04.423" v="1247" actId="14100"/>
        <pc:sldMkLst>
          <pc:docMk/>
          <pc:sldMk cId="3449005151" sldId="1268"/>
        </pc:sldMkLst>
        <pc:spChg chg="del">
          <ac:chgData name="Archambault, Aude" userId="dfdf6e78-8d63-480c-bdce-0b0f3fd27a48" providerId="ADAL" clId="{0C0CC0D3-2C1B-4649-95FC-EC78C680EB1F}" dt="2021-02-23T09:24:57.839" v="1165" actId="1032"/>
          <ac:spMkLst>
            <pc:docMk/>
            <pc:sldMk cId="3449005151" sldId="1268"/>
            <ac:spMk id="2" creationId="{A7F66593-FF6A-4CB6-9DC6-E26A4D9164A1}"/>
          </ac:spMkLst>
        </pc:spChg>
        <pc:spChg chg="mod">
          <ac:chgData name="Archambault, Aude" userId="dfdf6e78-8d63-480c-bdce-0b0f3fd27a48" providerId="ADAL" clId="{0C0CC0D3-2C1B-4649-95FC-EC78C680EB1F}" dt="2021-02-23T09:24:31.821" v="1164" actId="20577"/>
          <ac:spMkLst>
            <pc:docMk/>
            <pc:sldMk cId="3449005151" sldId="1268"/>
            <ac:spMk id="3" creationId="{2269CCC5-FF75-4857-9AC9-F42268917188}"/>
          </ac:spMkLst>
        </pc:spChg>
        <pc:graphicFrameChg chg="add mod modGraphic">
          <ac:chgData name="Archambault, Aude" userId="dfdf6e78-8d63-480c-bdce-0b0f3fd27a48" providerId="ADAL" clId="{0C0CC0D3-2C1B-4649-95FC-EC78C680EB1F}" dt="2021-02-23T09:33:04.423" v="1247" actId="14100"/>
          <ac:graphicFrameMkLst>
            <pc:docMk/>
            <pc:sldMk cId="3449005151" sldId="1268"/>
            <ac:graphicFrameMk id="4" creationId="{3EA5CC6C-6001-4EFC-8A66-F4C9C62C48A5}"/>
          </ac:graphicFrameMkLst>
        </pc:graphicFrameChg>
        <pc:picChg chg="add mod">
          <ac:chgData name="Archambault, Aude" userId="dfdf6e78-8d63-480c-bdce-0b0f3fd27a48" providerId="ADAL" clId="{0C0CC0D3-2C1B-4649-95FC-EC78C680EB1F}" dt="2021-02-23T09:33:02.080" v="1246" actId="14100"/>
          <ac:picMkLst>
            <pc:docMk/>
            <pc:sldMk cId="3449005151" sldId="1268"/>
            <ac:picMk id="6" creationId="{A7C914B5-FB3A-4A51-80B8-87E37C721B6E}"/>
          </ac:picMkLst>
        </pc:picChg>
      </pc:sldChg>
      <pc:sldChg chg="modSp new del mod">
        <pc:chgData name="Archambault, Aude" userId="dfdf6e78-8d63-480c-bdce-0b0f3fd27a48" providerId="ADAL" clId="{0C0CC0D3-2C1B-4649-95FC-EC78C680EB1F}" dt="2021-02-23T09:49:26.859" v="1406" actId="47"/>
        <pc:sldMkLst>
          <pc:docMk/>
          <pc:sldMk cId="710567988" sldId="1269"/>
        </pc:sldMkLst>
        <pc:spChg chg="mod">
          <ac:chgData name="Archambault, Aude" userId="dfdf6e78-8d63-480c-bdce-0b0f3fd27a48" providerId="ADAL" clId="{0C0CC0D3-2C1B-4649-95FC-EC78C680EB1F}" dt="2021-02-23T09:34:36.205" v="1251"/>
          <ac:spMkLst>
            <pc:docMk/>
            <pc:sldMk cId="710567988" sldId="1269"/>
            <ac:spMk id="3" creationId="{3DF93371-D3CE-48C8-9E4C-30D7B2688BFA}"/>
          </ac:spMkLst>
        </pc:spChg>
      </pc:sldChg>
      <pc:sldChg chg="addSp delSp modSp new mod">
        <pc:chgData name="Archambault, Aude" userId="dfdf6e78-8d63-480c-bdce-0b0f3fd27a48" providerId="ADAL" clId="{0C0CC0D3-2C1B-4649-95FC-EC78C680EB1F}" dt="2021-02-23T10:37:06.099" v="1494"/>
        <pc:sldMkLst>
          <pc:docMk/>
          <pc:sldMk cId="1227457306" sldId="1270"/>
        </pc:sldMkLst>
        <pc:spChg chg="mod">
          <ac:chgData name="Archambault, Aude" userId="dfdf6e78-8d63-480c-bdce-0b0f3fd27a48" providerId="ADAL" clId="{0C0CC0D3-2C1B-4649-95FC-EC78C680EB1F}" dt="2021-02-23T09:49:01.108" v="1405" actId="1076"/>
          <ac:spMkLst>
            <pc:docMk/>
            <pc:sldMk cId="1227457306" sldId="1270"/>
            <ac:spMk id="2" creationId="{C3C28D38-5D17-4231-AEC9-E807753897EF}"/>
          </ac:spMkLst>
        </pc:spChg>
        <pc:spChg chg="mod">
          <ac:chgData name="Archambault, Aude" userId="dfdf6e78-8d63-480c-bdce-0b0f3fd27a48" providerId="ADAL" clId="{0C0CC0D3-2C1B-4649-95FC-EC78C680EB1F}" dt="2021-02-23T09:48:49.519" v="1404" actId="20577"/>
          <ac:spMkLst>
            <pc:docMk/>
            <pc:sldMk cId="1227457306" sldId="1270"/>
            <ac:spMk id="3" creationId="{6824AFF5-80AE-4DE1-9C69-BF48635CCAE0}"/>
          </ac:spMkLst>
        </pc:spChg>
        <pc:spChg chg="add del">
          <ac:chgData name="Archambault, Aude" userId="dfdf6e78-8d63-480c-bdce-0b0f3fd27a48" providerId="ADAL" clId="{0C0CC0D3-2C1B-4649-95FC-EC78C680EB1F}" dt="2021-02-23T09:49:31.471" v="1408" actId="22"/>
          <ac:spMkLst>
            <pc:docMk/>
            <pc:sldMk cId="1227457306" sldId="1270"/>
            <ac:spMk id="11" creationId="{1847B394-5396-4A87-B051-92A7E573E0D1}"/>
          </ac:spMkLst>
        </pc:spChg>
        <pc:spChg chg="add del mod">
          <ac:chgData name="Archambault, Aude" userId="dfdf6e78-8d63-480c-bdce-0b0f3fd27a48" providerId="ADAL" clId="{0C0CC0D3-2C1B-4649-95FC-EC78C680EB1F}" dt="2021-02-23T10:37:06.099" v="1494"/>
          <ac:spMkLst>
            <pc:docMk/>
            <pc:sldMk cId="1227457306" sldId="1270"/>
            <ac:spMk id="12" creationId="{2AC66192-5432-4DEF-BB21-5CDA623B13DE}"/>
          </ac:spMkLst>
        </pc:spChg>
        <pc:picChg chg="add mod">
          <ac:chgData name="Archambault, Aude" userId="dfdf6e78-8d63-480c-bdce-0b0f3fd27a48" providerId="ADAL" clId="{0C0CC0D3-2C1B-4649-95FC-EC78C680EB1F}" dt="2021-02-23T09:39:54.769" v="1397" actId="1076"/>
          <ac:picMkLst>
            <pc:docMk/>
            <pc:sldMk cId="1227457306" sldId="1270"/>
            <ac:picMk id="5" creationId="{D59BE442-0583-4E01-89D0-2020266FBB20}"/>
          </ac:picMkLst>
        </pc:picChg>
        <pc:picChg chg="add mod">
          <ac:chgData name="Archambault, Aude" userId="dfdf6e78-8d63-480c-bdce-0b0f3fd27a48" providerId="ADAL" clId="{0C0CC0D3-2C1B-4649-95FC-EC78C680EB1F}" dt="2021-02-23T09:39:56.131" v="1398" actId="1076"/>
          <ac:picMkLst>
            <pc:docMk/>
            <pc:sldMk cId="1227457306" sldId="1270"/>
            <ac:picMk id="7" creationId="{A5D69162-27AD-429B-86A6-C997375159B6}"/>
          </ac:picMkLst>
        </pc:picChg>
        <pc:picChg chg="add mod">
          <ac:chgData name="Archambault, Aude" userId="dfdf6e78-8d63-480c-bdce-0b0f3fd27a48" providerId="ADAL" clId="{0C0CC0D3-2C1B-4649-95FC-EC78C680EB1F}" dt="2021-02-23T09:39:51.995" v="1395" actId="1076"/>
          <ac:picMkLst>
            <pc:docMk/>
            <pc:sldMk cId="1227457306" sldId="1270"/>
            <ac:picMk id="9" creationId="{E785BD83-14F0-44EA-BDED-D440742A5DC9}"/>
          </ac:picMkLst>
        </pc:picChg>
      </pc:sldChg>
      <pc:sldChg chg="addSp delSp modSp new mod">
        <pc:chgData name="Archambault, Aude" userId="dfdf6e78-8d63-480c-bdce-0b0f3fd27a48" providerId="ADAL" clId="{0C0CC0D3-2C1B-4649-95FC-EC78C680EB1F}" dt="2021-02-23T10:46:17.013" v="1625" actId="1076"/>
        <pc:sldMkLst>
          <pc:docMk/>
          <pc:sldMk cId="3193095365" sldId="1271"/>
        </pc:sldMkLst>
        <pc:spChg chg="del">
          <ac:chgData name="Archambault, Aude" userId="dfdf6e78-8d63-480c-bdce-0b0f3fd27a48" providerId="ADAL" clId="{0C0CC0D3-2C1B-4649-95FC-EC78C680EB1F}" dt="2021-02-23T10:37:20.537" v="1496"/>
          <ac:spMkLst>
            <pc:docMk/>
            <pc:sldMk cId="3193095365" sldId="1271"/>
            <ac:spMk id="2" creationId="{217585B1-6B71-4860-A8A8-A636439865CF}"/>
          </ac:spMkLst>
        </pc:spChg>
        <pc:spChg chg="mod">
          <ac:chgData name="Archambault, Aude" userId="dfdf6e78-8d63-480c-bdce-0b0f3fd27a48" providerId="ADAL" clId="{0C0CC0D3-2C1B-4649-95FC-EC78C680EB1F}" dt="2021-02-23T10:46:07.041" v="1623"/>
          <ac:spMkLst>
            <pc:docMk/>
            <pc:sldMk cId="3193095365" sldId="1271"/>
            <ac:spMk id="3" creationId="{742CE64C-B863-40BB-80BF-3463643A53EA}"/>
          </ac:spMkLst>
        </pc:spChg>
        <pc:spChg chg="add mod">
          <ac:chgData name="Archambault, Aude" userId="dfdf6e78-8d63-480c-bdce-0b0f3fd27a48" providerId="ADAL" clId="{0C0CC0D3-2C1B-4649-95FC-EC78C680EB1F}" dt="2021-02-23T10:45:54.803" v="1621" actId="6549"/>
          <ac:spMkLst>
            <pc:docMk/>
            <pc:sldMk cId="3193095365" sldId="1271"/>
            <ac:spMk id="4" creationId="{0B248F48-D2D3-4282-B9EF-9B5982413730}"/>
          </ac:spMkLst>
        </pc:spChg>
        <pc:picChg chg="add mod">
          <ac:chgData name="Archambault, Aude" userId="dfdf6e78-8d63-480c-bdce-0b0f3fd27a48" providerId="ADAL" clId="{0C0CC0D3-2C1B-4649-95FC-EC78C680EB1F}" dt="2021-02-23T10:45:58.281" v="1622" actId="1076"/>
          <ac:picMkLst>
            <pc:docMk/>
            <pc:sldMk cId="3193095365" sldId="1271"/>
            <ac:picMk id="5" creationId="{87B8644C-B528-434E-B956-723FC3BAE1EE}"/>
          </ac:picMkLst>
        </pc:picChg>
        <pc:picChg chg="add mod">
          <ac:chgData name="Archambault, Aude" userId="dfdf6e78-8d63-480c-bdce-0b0f3fd27a48" providerId="ADAL" clId="{0C0CC0D3-2C1B-4649-95FC-EC78C680EB1F}" dt="2021-02-23T10:44:41.004" v="1592" actId="1076"/>
          <ac:picMkLst>
            <pc:docMk/>
            <pc:sldMk cId="3193095365" sldId="1271"/>
            <ac:picMk id="7" creationId="{B28142A7-D773-4973-B114-5E7BF1AFF3C5}"/>
          </ac:picMkLst>
        </pc:picChg>
        <pc:picChg chg="add mod">
          <ac:chgData name="Archambault, Aude" userId="dfdf6e78-8d63-480c-bdce-0b0f3fd27a48" providerId="ADAL" clId="{0C0CC0D3-2C1B-4649-95FC-EC78C680EB1F}" dt="2021-02-23T10:46:17.013" v="1625" actId="1076"/>
          <ac:picMkLst>
            <pc:docMk/>
            <pc:sldMk cId="3193095365" sldId="1271"/>
            <ac:picMk id="9" creationId="{775B9312-1984-4D45-91F6-96D6FC5DD02C}"/>
          </ac:picMkLst>
        </pc:picChg>
        <pc:picChg chg="add mod">
          <ac:chgData name="Archambault, Aude" userId="dfdf6e78-8d63-480c-bdce-0b0f3fd27a48" providerId="ADAL" clId="{0C0CC0D3-2C1B-4649-95FC-EC78C680EB1F}" dt="2021-02-23T10:44:37.928" v="1589" actId="1076"/>
          <ac:picMkLst>
            <pc:docMk/>
            <pc:sldMk cId="3193095365" sldId="1271"/>
            <ac:picMk id="11" creationId="{A7F72DA2-5602-4AF0-8ECA-EC0F9E512559}"/>
          </ac:picMkLst>
        </pc:picChg>
        <pc:picChg chg="add mod">
          <ac:chgData name="Archambault, Aude" userId="dfdf6e78-8d63-480c-bdce-0b0f3fd27a48" providerId="ADAL" clId="{0C0CC0D3-2C1B-4649-95FC-EC78C680EB1F}" dt="2021-02-23T10:44:29.023" v="1584" actId="1076"/>
          <ac:picMkLst>
            <pc:docMk/>
            <pc:sldMk cId="3193095365" sldId="1271"/>
            <ac:picMk id="13" creationId="{9EE4BC53-F827-472B-B68B-54DA6A928BBF}"/>
          </ac:picMkLst>
        </pc:picChg>
        <pc:picChg chg="add mod">
          <ac:chgData name="Archambault, Aude" userId="dfdf6e78-8d63-480c-bdce-0b0f3fd27a48" providerId="ADAL" clId="{0C0CC0D3-2C1B-4649-95FC-EC78C680EB1F}" dt="2021-02-23T10:44:35.832" v="1588" actId="1076"/>
          <ac:picMkLst>
            <pc:docMk/>
            <pc:sldMk cId="3193095365" sldId="1271"/>
            <ac:picMk id="15" creationId="{668696DB-40D3-40B2-8353-6B7B653F188F}"/>
          </ac:picMkLst>
        </pc:picChg>
        <pc:picChg chg="add mod">
          <ac:chgData name="Archambault, Aude" userId="dfdf6e78-8d63-480c-bdce-0b0f3fd27a48" providerId="ADAL" clId="{0C0CC0D3-2C1B-4649-95FC-EC78C680EB1F}" dt="2021-02-23T10:44:39.957" v="1591" actId="1076"/>
          <ac:picMkLst>
            <pc:docMk/>
            <pc:sldMk cId="3193095365" sldId="1271"/>
            <ac:picMk id="17" creationId="{3840A25B-B7DD-4FD3-984A-1E9A9BD2C621}"/>
          </ac:picMkLst>
        </pc:picChg>
        <pc:picChg chg="add mod">
          <ac:chgData name="Archambault, Aude" userId="dfdf6e78-8d63-480c-bdce-0b0f3fd27a48" providerId="ADAL" clId="{0C0CC0D3-2C1B-4649-95FC-EC78C680EB1F}" dt="2021-02-23T10:43:30.866" v="1574" actId="1076"/>
          <ac:picMkLst>
            <pc:docMk/>
            <pc:sldMk cId="3193095365" sldId="1271"/>
            <ac:picMk id="19" creationId="{1AC13586-53F9-4FF8-AD9F-C5D7EB15A850}"/>
          </ac:picMkLst>
        </pc:picChg>
        <pc:picChg chg="add mod">
          <ac:chgData name="Archambault, Aude" userId="dfdf6e78-8d63-480c-bdce-0b0f3fd27a48" providerId="ADAL" clId="{0C0CC0D3-2C1B-4649-95FC-EC78C680EB1F}" dt="2021-02-23T10:43:53.037" v="1579" actId="1076"/>
          <ac:picMkLst>
            <pc:docMk/>
            <pc:sldMk cId="3193095365" sldId="1271"/>
            <ac:picMk id="21" creationId="{D80D6321-FC48-41FF-A007-269C80F8F3E4}"/>
          </ac:picMkLst>
        </pc:picChg>
        <pc:picChg chg="add mod">
          <ac:chgData name="Archambault, Aude" userId="dfdf6e78-8d63-480c-bdce-0b0f3fd27a48" providerId="ADAL" clId="{0C0CC0D3-2C1B-4649-95FC-EC78C680EB1F}" dt="2021-02-23T10:44:30.226" v="1585" actId="1076"/>
          <ac:picMkLst>
            <pc:docMk/>
            <pc:sldMk cId="3193095365" sldId="1271"/>
            <ac:picMk id="23" creationId="{F0FA8BA7-ABFB-480B-988E-CEAEFABB8625}"/>
          </ac:picMkLst>
        </pc:picChg>
        <pc:picChg chg="add mod">
          <ac:chgData name="Archambault, Aude" userId="dfdf6e78-8d63-480c-bdce-0b0f3fd27a48" providerId="ADAL" clId="{0C0CC0D3-2C1B-4649-95FC-EC78C680EB1F}" dt="2021-02-23T10:46:12.773" v="1624"/>
          <ac:picMkLst>
            <pc:docMk/>
            <pc:sldMk cId="3193095365" sldId="1271"/>
            <ac:picMk id="24" creationId="{A1287A3B-3C96-4B15-950B-65FEB9BB69FE}"/>
          </ac:picMkLst>
        </pc:picChg>
      </pc:sldChg>
      <pc:sldChg chg="addSp modSp new mod modAnim">
        <pc:chgData name="Archambault, Aude" userId="dfdf6e78-8d63-480c-bdce-0b0f3fd27a48" providerId="ADAL" clId="{0C0CC0D3-2C1B-4649-95FC-EC78C680EB1F}" dt="2021-02-23T10:50:26.043" v="1690"/>
        <pc:sldMkLst>
          <pc:docMk/>
          <pc:sldMk cId="1071164224" sldId="1272"/>
        </pc:sldMkLst>
        <pc:spChg chg="mod">
          <ac:chgData name="Archambault, Aude" userId="dfdf6e78-8d63-480c-bdce-0b0f3fd27a48" providerId="ADAL" clId="{0C0CC0D3-2C1B-4649-95FC-EC78C680EB1F}" dt="2021-02-23T10:47:59.292" v="1637" actId="5793"/>
          <ac:spMkLst>
            <pc:docMk/>
            <pc:sldMk cId="1071164224" sldId="1272"/>
            <ac:spMk id="2" creationId="{E2A9659D-AABE-47E1-A9D9-89F446D553D0}"/>
          </ac:spMkLst>
        </pc:spChg>
        <pc:spChg chg="mod">
          <ac:chgData name="Archambault, Aude" userId="dfdf6e78-8d63-480c-bdce-0b0f3fd27a48" providerId="ADAL" clId="{0C0CC0D3-2C1B-4649-95FC-EC78C680EB1F}" dt="2021-02-23T10:48:52.476" v="1677" actId="20577"/>
          <ac:spMkLst>
            <pc:docMk/>
            <pc:sldMk cId="1071164224" sldId="1272"/>
            <ac:spMk id="3" creationId="{1EEA231B-FDA0-4FEA-805A-8ACBFE479EAA}"/>
          </ac:spMkLst>
        </pc:spChg>
        <pc:picChg chg="add mod">
          <ac:chgData name="Archambault, Aude" userId="dfdf6e78-8d63-480c-bdce-0b0f3fd27a48" providerId="ADAL" clId="{0C0CC0D3-2C1B-4649-95FC-EC78C680EB1F}" dt="2021-02-23T10:47:45.127" v="1631" actId="1076"/>
          <ac:picMkLst>
            <pc:docMk/>
            <pc:sldMk cId="1071164224" sldId="1272"/>
            <ac:picMk id="4" creationId="{4FD40BAE-C312-46FA-A9E8-9676893A6762}"/>
          </ac:picMkLst>
        </pc:picChg>
        <pc:picChg chg="add mod">
          <ac:chgData name="Archambault, Aude" userId="dfdf6e78-8d63-480c-bdce-0b0f3fd27a48" providerId="ADAL" clId="{0C0CC0D3-2C1B-4649-95FC-EC78C680EB1F}" dt="2021-02-23T10:47:33.938" v="1628" actId="1076"/>
          <ac:picMkLst>
            <pc:docMk/>
            <pc:sldMk cId="1071164224" sldId="1272"/>
            <ac:picMk id="5" creationId="{15B8448B-92E6-4284-91DD-D60D4D7219A0}"/>
          </ac:picMkLst>
        </pc:picChg>
        <pc:picChg chg="add mod">
          <ac:chgData name="Archambault, Aude" userId="dfdf6e78-8d63-480c-bdce-0b0f3fd27a48" providerId="ADAL" clId="{0C0CC0D3-2C1B-4649-95FC-EC78C680EB1F}" dt="2021-02-23T10:47:54.704" v="1635" actId="1076"/>
          <ac:picMkLst>
            <pc:docMk/>
            <pc:sldMk cId="1071164224" sldId="1272"/>
            <ac:picMk id="6" creationId="{5C97D9B7-F2D4-41F2-B3A0-41EF8BB0D8A0}"/>
          </ac:picMkLst>
        </pc:picChg>
        <pc:picChg chg="add mod">
          <ac:chgData name="Archambault, Aude" userId="dfdf6e78-8d63-480c-bdce-0b0f3fd27a48" providerId="ADAL" clId="{0C0CC0D3-2C1B-4649-95FC-EC78C680EB1F}" dt="2021-02-23T10:47:57.052" v="1636" actId="1076"/>
          <ac:picMkLst>
            <pc:docMk/>
            <pc:sldMk cId="1071164224" sldId="1272"/>
            <ac:picMk id="7" creationId="{D0B02D5B-F309-4887-8C64-F3D900A3BF83}"/>
          </ac:picMkLst>
        </pc:picChg>
        <pc:picChg chg="add mod">
          <ac:chgData name="Archambault, Aude" userId="dfdf6e78-8d63-480c-bdce-0b0f3fd27a48" providerId="ADAL" clId="{0C0CC0D3-2C1B-4649-95FC-EC78C680EB1F}" dt="2021-02-23T10:47:51.112" v="1633" actId="1076"/>
          <ac:picMkLst>
            <pc:docMk/>
            <pc:sldMk cId="1071164224" sldId="1272"/>
            <ac:picMk id="8" creationId="{D5766B85-34AB-417E-B049-4536DA56327B}"/>
          </ac:picMkLst>
        </pc:picChg>
        <pc:picChg chg="add mod">
          <ac:chgData name="Archambault, Aude" userId="dfdf6e78-8d63-480c-bdce-0b0f3fd27a48" providerId="ADAL" clId="{0C0CC0D3-2C1B-4649-95FC-EC78C680EB1F}" dt="2021-02-23T10:49:02.638" v="1679" actId="1076"/>
          <ac:picMkLst>
            <pc:docMk/>
            <pc:sldMk cId="1071164224" sldId="1272"/>
            <ac:picMk id="9" creationId="{B06120A0-67D9-4234-A47B-03F7E6EE96C6}"/>
          </ac:picMkLst>
        </pc:picChg>
      </pc:sldChg>
      <pc:sldChg chg="addSp delSp modSp add mod delAnim modAnim">
        <pc:chgData name="Archambault, Aude" userId="dfdf6e78-8d63-480c-bdce-0b0f3fd27a48" providerId="ADAL" clId="{0C0CC0D3-2C1B-4649-95FC-EC78C680EB1F}" dt="2021-02-23T11:23:31.212" v="2110" actId="22"/>
        <pc:sldMkLst>
          <pc:docMk/>
          <pc:sldMk cId="3904251326" sldId="1273"/>
        </pc:sldMkLst>
        <pc:spChg chg="add mod">
          <ac:chgData name="Archambault, Aude" userId="dfdf6e78-8d63-480c-bdce-0b0f3fd27a48" providerId="ADAL" clId="{0C0CC0D3-2C1B-4649-95FC-EC78C680EB1F}" dt="2021-02-23T11:10:40.265" v="2108" actId="21"/>
          <ac:spMkLst>
            <pc:docMk/>
            <pc:sldMk cId="3904251326" sldId="1273"/>
            <ac:spMk id="2" creationId="{BA2D0282-0481-4066-95D6-A81A700FD05F}"/>
          </ac:spMkLst>
        </pc:spChg>
        <pc:spChg chg="mod">
          <ac:chgData name="Archambault, Aude" userId="dfdf6e78-8d63-480c-bdce-0b0f3fd27a48" providerId="ADAL" clId="{0C0CC0D3-2C1B-4649-95FC-EC78C680EB1F}" dt="2021-02-23T10:53:33.273" v="1741"/>
          <ac:spMkLst>
            <pc:docMk/>
            <pc:sldMk cId="3904251326" sldId="1273"/>
            <ac:spMk id="3" creationId="{91F007AC-81B3-470B-A292-8AF355B2EA17}"/>
          </ac:spMkLst>
        </pc:spChg>
        <pc:spChg chg="add mod">
          <ac:chgData name="Archambault, Aude" userId="dfdf6e78-8d63-480c-bdce-0b0f3fd27a48" providerId="ADAL" clId="{0C0CC0D3-2C1B-4649-95FC-EC78C680EB1F}" dt="2021-02-23T11:10:07.063" v="2097" actId="20577"/>
          <ac:spMkLst>
            <pc:docMk/>
            <pc:sldMk cId="3904251326" sldId="1273"/>
            <ac:spMk id="4" creationId="{6BF10D74-E199-4FCC-ABF6-E79822D6E091}"/>
          </ac:spMkLst>
        </pc:spChg>
        <pc:spChg chg="add mod">
          <ac:chgData name="Archambault, Aude" userId="dfdf6e78-8d63-480c-bdce-0b0f3fd27a48" providerId="ADAL" clId="{0C0CC0D3-2C1B-4649-95FC-EC78C680EB1F}" dt="2021-02-23T11:08:36.312" v="2030" actId="1076"/>
          <ac:spMkLst>
            <pc:docMk/>
            <pc:sldMk cId="3904251326" sldId="1273"/>
            <ac:spMk id="5" creationId="{2E980F4D-C8F2-484C-AD6E-1E4B3A5F41DE}"/>
          </ac:spMkLst>
        </pc:spChg>
        <pc:spChg chg="add del">
          <ac:chgData name="Archambault, Aude" userId="dfdf6e78-8d63-480c-bdce-0b0f3fd27a48" providerId="ADAL" clId="{0C0CC0D3-2C1B-4649-95FC-EC78C680EB1F}" dt="2021-02-23T11:23:31.212" v="2110" actId="22"/>
          <ac:spMkLst>
            <pc:docMk/>
            <pc:sldMk cId="3904251326" sldId="1273"/>
            <ac:spMk id="17" creationId="{53D9A003-B695-4CB6-9B13-781B0CD1B9D7}"/>
          </ac:spMkLst>
        </pc:spChg>
        <pc:spChg chg="mod">
          <ac:chgData name="Archambault, Aude" userId="dfdf6e78-8d63-480c-bdce-0b0f3fd27a48" providerId="ADAL" clId="{0C0CC0D3-2C1B-4649-95FC-EC78C680EB1F}" dt="2021-02-23T11:10:12.077" v="2098" actId="1076"/>
          <ac:spMkLst>
            <pc:docMk/>
            <pc:sldMk cId="3904251326" sldId="1273"/>
            <ac:spMk id="18" creationId="{1328AD34-4BE5-4D1A-BE73-B39A9064C733}"/>
          </ac:spMkLst>
        </pc:spChg>
        <pc:spChg chg="mod">
          <ac:chgData name="Archambault, Aude" userId="dfdf6e78-8d63-480c-bdce-0b0f3fd27a48" providerId="ADAL" clId="{0C0CC0D3-2C1B-4649-95FC-EC78C680EB1F}" dt="2021-02-23T11:10:39.769" v="2107"/>
          <ac:spMkLst>
            <pc:docMk/>
            <pc:sldMk cId="3904251326" sldId="1273"/>
            <ac:spMk id="20" creationId="{74132510-8DFF-48BE-BA1B-3EBE5D71CF28}"/>
          </ac:spMkLst>
        </pc:spChg>
        <pc:picChg chg="add del mod">
          <ac:chgData name="Archambault, Aude" userId="dfdf6e78-8d63-480c-bdce-0b0f3fd27a48" providerId="ADAL" clId="{0C0CC0D3-2C1B-4649-95FC-EC78C680EB1F}" dt="2021-02-23T10:59:54.854" v="1855" actId="21"/>
          <ac:picMkLst>
            <pc:docMk/>
            <pc:sldMk cId="3904251326" sldId="1273"/>
            <ac:picMk id="7" creationId="{3D1DFFC3-1625-4381-BEBD-CF27DE3C5C38}"/>
          </ac:picMkLst>
        </pc:picChg>
        <pc:picChg chg="del">
          <ac:chgData name="Archambault, Aude" userId="dfdf6e78-8d63-480c-bdce-0b0f3fd27a48" providerId="ADAL" clId="{0C0CC0D3-2C1B-4649-95FC-EC78C680EB1F}" dt="2021-02-23T10:59:49.193" v="1852" actId="478"/>
          <ac:picMkLst>
            <pc:docMk/>
            <pc:sldMk cId="3904251326" sldId="1273"/>
            <ac:picMk id="8" creationId="{784EC493-AB7F-4818-BF23-535C95D555C0}"/>
          </ac:picMkLst>
        </pc:picChg>
        <pc:picChg chg="add del mod">
          <ac:chgData name="Archambault, Aude" userId="dfdf6e78-8d63-480c-bdce-0b0f3fd27a48" providerId="ADAL" clId="{0C0CC0D3-2C1B-4649-95FC-EC78C680EB1F}" dt="2021-02-23T10:59:54.854" v="1855" actId="21"/>
          <ac:picMkLst>
            <pc:docMk/>
            <pc:sldMk cId="3904251326" sldId="1273"/>
            <ac:picMk id="9" creationId="{D76317D9-9403-486D-A3C1-FCA01558DB18}"/>
          </ac:picMkLst>
        </pc:picChg>
        <pc:picChg chg="add del mod">
          <ac:chgData name="Archambault, Aude" userId="dfdf6e78-8d63-480c-bdce-0b0f3fd27a48" providerId="ADAL" clId="{0C0CC0D3-2C1B-4649-95FC-EC78C680EB1F}" dt="2021-02-23T10:59:54.854" v="1855" actId="21"/>
          <ac:picMkLst>
            <pc:docMk/>
            <pc:sldMk cId="3904251326" sldId="1273"/>
            <ac:picMk id="10" creationId="{64718687-0140-477C-A509-D916497FCD68}"/>
          </ac:picMkLst>
        </pc:picChg>
        <pc:picChg chg="add mod">
          <ac:chgData name="Archambault, Aude" userId="dfdf6e78-8d63-480c-bdce-0b0f3fd27a48" providerId="ADAL" clId="{0C0CC0D3-2C1B-4649-95FC-EC78C680EB1F}" dt="2021-02-23T11:07:49.556" v="2018" actId="1076"/>
          <ac:picMkLst>
            <pc:docMk/>
            <pc:sldMk cId="3904251326" sldId="1273"/>
            <ac:picMk id="11" creationId="{9F09C815-E1B4-4F4A-B86A-6EAA8F2F67AC}"/>
          </ac:picMkLst>
        </pc:picChg>
        <pc:picChg chg="add mod">
          <ac:chgData name="Archambault, Aude" userId="dfdf6e78-8d63-480c-bdce-0b0f3fd27a48" providerId="ADAL" clId="{0C0CC0D3-2C1B-4649-95FC-EC78C680EB1F}" dt="2021-02-23T11:07:47.653" v="2017" actId="14100"/>
          <ac:picMkLst>
            <pc:docMk/>
            <pc:sldMk cId="3904251326" sldId="1273"/>
            <ac:picMk id="12" creationId="{85554EBB-D42B-49D1-8D53-CF06D19548E1}"/>
          </ac:picMkLst>
        </pc:picChg>
        <pc:picChg chg="add del mod">
          <ac:chgData name="Archambault, Aude" userId="dfdf6e78-8d63-480c-bdce-0b0f3fd27a48" providerId="ADAL" clId="{0C0CC0D3-2C1B-4649-95FC-EC78C680EB1F}" dt="2021-02-23T11:10:39.246" v="2106" actId="21"/>
          <ac:picMkLst>
            <pc:docMk/>
            <pc:sldMk cId="3904251326" sldId="1273"/>
            <ac:picMk id="13" creationId="{78B63BE2-E5B9-4410-9B41-A6861E8A91B5}"/>
          </ac:picMkLst>
        </pc:picChg>
        <pc:picChg chg="add mod">
          <ac:chgData name="Archambault, Aude" userId="dfdf6e78-8d63-480c-bdce-0b0f3fd27a48" providerId="ADAL" clId="{0C0CC0D3-2C1B-4649-95FC-EC78C680EB1F}" dt="2021-02-23T11:07:51.533" v="2019" actId="1076"/>
          <ac:picMkLst>
            <pc:docMk/>
            <pc:sldMk cId="3904251326" sldId="1273"/>
            <ac:picMk id="14" creationId="{16C7D2C8-1395-49E4-9E20-AFFBB9CEFBE7}"/>
          </ac:picMkLst>
        </pc:picChg>
      </pc:sldChg>
      <pc:sldChg chg="addSp delSp modSp new mod">
        <pc:chgData name="Archambault, Aude" userId="dfdf6e78-8d63-480c-bdce-0b0f3fd27a48" providerId="ADAL" clId="{0C0CC0D3-2C1B-4649-95FC-EC78C680EB1F}" dt="2021-02-23T11:48:49.465" v="2447" actId="20577"/>
        <pc:sldMkLst>
          <pc:docMk/>
          <pc:sldMk cId="1358141649" sldId="1274"/>
        </pc:sldMkLst>
        <pc:spChg chg="del">
          <ac:chgData name="Archambault, Aude" userId="dfdf6e78-8d63-480c-bdce-0b0f3fd27a48" providerId="ADAL" clId="{0C0CC0D3-2C1B-4649-95FC-EC78C680EB1F}" dt="2021-02-23T11:23:59.084" v="2114" actId="1032"/>
          <ac:spMkLst>
            <pc:docMk/>
            <pc:sldMk cId="1358141649" sldId="1274"/>
            <ac:spMk id="2" creationId="{D26295A5-238D-4FBC-B9D3-F9F19E4AF510}"/>
          </ac:spMkLst>
        </pc:spChg>
        <pc:spChg chg="mod">
          <ac:chgData name="Archambault, Aude" userId="dfdf6e78-8d63-480c-bdce-0b0f3fd27a48" providerId="ADAL" clId="{0C0CC0D3-2C1B-4649-95FC-EC78C680EB1F}" dt="2021-02-23T11:48:49.465" v="2447" actId="20577"/>
          <ac:spMkLst>
            <pc:docMk/>
            <pc:sldMk cId="1358141649" sldId="1274"/>
            <ac:spMk id="3" creationId="{8C93E050-F87A-4CA0-B7C3-BC17F8981F0A}"/>
          </ac:spMkLst>
        </pc:spChg>
        <pc:spChg chg="add mod">
          <ac:chgData name="Archambault, Aude" userId="dfdf6e78-8d63-480c-bdce-0b0f3fd27a48" providerId="ADAL" clId="{0C0CC0D3-2C1B-4649-95FC-EC78C680EB1F}" dt="2021-02-23T11:47:29.051" v="2427" actId="14100"/>
          <ac:spMkLst>
            <pc:docMk/>
            <pc:sldMk cId="1358141649" sldId="1274"/>
            <ac:spMk id="5" creationId="{94893DF5-884C-48BA-941E-77EDAAA03DA5}"/>
          </ac:spMkLst>
        </pc:spChg>
        <pc:spChg chg="add mod">
          <ac:chgData name="Archambault, Aude" userId="dfdf6e78-8d63-480c-bdce-0b0f3fd27a48" providerId="ADAL" clId="{0C0CC0D3-2C1B-4649-95FC-EC78C680EB1F}" dt="2021-02-23T11:48:40.307" v="2445" actId="113"/>
          <ac:spMkLst>
            <pc:docMk/>
            <pc:sldMk cId="1358141649" sldId="1274"/>
            <ac:spMk id="6" creationId="{56F11F69-9B14-4141-9CC1-79FC3066D0FA}"/>
          </ac:spMkLst>
        </pc:spChg>
        <pc:graphicFrameChg chg="add mod modGraphic">
          <ac:chgData name="Archambault, Aude" userId="dfdf6e78-8d63-480c-bdce-0b0f3fd27a48" providerId="ADAL" clId="{0C0CC0D3-2C1B-4649-95FC-EC78C680EB1F}" dt="2021-02-23T11:43:01.576" v="2376" actId="20577"/>
          <ac:graphicFrameMkLst>
            <pc:docMk/>
            <pc:sldMk cId="1358141649" sldId="1274"/>
            <ac:graphicFrameMk id="4" creationId="{D622ADC8-E5EA-45BC-B1BF-46B97A131977}"/>
          </ac:graphicFrameMkLst>
        </pc:graphicFrameChg>
      </pc:sldChg>
      <pc:sldChg chg="addSp delSp modSp new mod">
        <pc:chgData name="Archambault, Aude" userId="dfdf6e78-8d63-480c-bdce-0b0f3fd27a48" providerId="ADAL" clId="{0C0CC0D3-2C1B-4649-95FC-EC78C680EB1F}" dt="2021-02-23T11:58:21.408" v="2663" actId="1076"/>
        <pc:sldMkLst>
          <pc:docMk/>
          <pc:sldMk cId="662236870" sldId="1275"/>
        </pc:sldMkLst>
        <pc:spChg chg="del">
          <ac:chgData name="Archambault, Aude" userId="dfdf6e78-8d63-480c-bdce-0b0f3fd27a48" providerId="ADAL" clId="{0C0CC0D3-2C1B-4649-95FC-EC78C680EB1F}" dt="2021-02-23T11:57:30.632" v="2649"/>
          <ac:spMkLst>
            <pc:docMk/>
            <pc:sldMk cId="662236870" sldId="1275"/>
            <ac:spMk id="2" creationId="{5BC51841-084C-4967-BBF4-69525A5E1ACA}"/>
          </ac:spMkLst>
        </pc:spChg>
        <pc:spChg chg="add del mod">
          <ac:chgData name="Archambault, Aude" userId="dfdf6e78-8d63-480c-bdce-0b0f3fd27a48" providerId="ADAL" clId="{0C0CC0D3-2C1B-4649-95FC-EC78C680EB1F}" dt="2021-02-23T11:57:36.414" v="2651"/>
          <ac:spMkLst>
            <pc:docMk/>
            <pc:sldMk cId="662236870" sldId="1275"/>
            <ac:spMk id="6" creationId="{0C00C09F-D949-4A83-8A03-D71F385A9EF1}"/>
          </ac:spMkLst>
        </pc:spChg>
        <pc:spChg chg="add mod">
          <ac:chgData name="Archambault, Aude" userId="dfdf6e78-8d63-480c-bdce-0b0f3fd27a48" providerId="ADAL" clId="{0C0CC0D3-2C1B-4649-95FC-EC78C680EB1F}" dt="2021-02-23T11:57:46.048" v="2652" actId="478"/>
          <ac:spMkLst>
            <pc:docMk/>
            <pc:sldMk cId="662236870" sldId="1275"/>
            <ac:spMk id="9" creationId="{040756C4-C2F5-44EB-9389-E0B6B9C16B0B}"/>
          </ac:spMkLst>
        </pc:spChg>
        <pc:spChg chg="add mod">
          <ac:chgData name="Archambault, Aude" userId="dfdf6e78-8d63-480c-bdce-0b0f3fd27a48" providerId="ADAL" clId="{0C0CC0D3-2C1B-4649-95FC-EC78C680EB1F}" dt="2021-02-23T11:58:21.408" v="2663" actId="1076"/>
          <ac:spMkLst>
            <pc:docMk/>
            <pc:sldMk cId="662236870" sldId="1275"/>
            <ac:spMk id="10" creationId="{7C48B31D-9223-4E4B-B131-C5DA5131406A}"/>
          </ac:spMkLst>
        </pc:spChg>
        <pc:picChg chg="add del mod">
          <ac:chgData name="Archambault, Aude" userId="dfdf6e78-8d63-480c-bdce-0b0f3fd27a48" providerId="ADAL" clId="{0C0CC0D3-2C1B-4649-95FC-EC78C680EB1F}" dt="2021-02-23T11:57:32.806" v="2650" actId="478"/>
          <ac:picMkLst>
            <pc:docMk/>
            <pc:sldMk cId="662236870" sldId="1275"/>
            <ac:picMk id="4" creationId="{757FA375-763D-4A03-BCCB-EF93D90833AB}"/>
          </ac:picMkLst>
        </pc:picChg>
        <pc:picChg chg="add del mod">
          <ac:chgData name="Archambault, Aude" userId="dfdf6e78-8d63-480c-bdce-0b0f3fd27a48" providerId="ADAL" clId="{0C0CC0D3-2C1B-4649-95FC-EC78C680EB1F}" dt="2021-02-23T11:57:46.048" v="2652" actId="478"/>
          <ac:picMkLst>
            <pc:docMk/>
            <pc:sldMk cId="662236870" sldId="1275"/>
            <ac:picMk id="7" creationId="{D0F517AE-0876-4993-B9EA-B19B54087FB4}"/>
          </ac:picMkLst>
        </pc:picChg>
      </pc:sldChg>
      <pc:sldChg chg="addSp delSp modSp new mod">
        <pc:chgData name="Archambault, Aude" userId="dfdf6e78-8d63-480c-bdce-0b0f3fd27a48" providerId="ADAL" clId="{0C0CC0D3-2C1B-4649-95FC-EC78C680EB1F}" dt="2021-02-23T11:37:44.223" v="2251" actId="113"/>
        <pc:sldMkLst>
          <pc:docMk/>
          <pc:sldMk cId="2450414030" sldId="1276"/>
        </pc:sldMkLst>
        <pc:spChg chg="del">
          <ac:chgData name="Archambault, Aude" userId="dfdf6e78-8d63-480c-bdce-0b0f3fd27a48" providerId="ADAL" clId="{0C0CC0D3-2C1B-4649-95FC-EC78C680EB1F}" dt="2021-02-23T11:34:09.265" v="2229" actId="1032"/>
          <ac:spMkLst>
            <pc:docMk/>
            <pc:sldMk cId="2450414030" sldId="1276"/>
            <ac:spMk id="2" creationId="{4306F717-B135-49FD-B2C5-2633CADF802A}"/>
          </ac:spMkLst>
        </pc:spChg>
        <pc:spChg chg="mod">
          <ac:chgData name="Archambault, Aude" userId="dfdf6e78-8d63-480c-bdce-0b0f3fd27a48" providerId="ADAL" clId="{0C0CC0D3-2C1B-4649-95FC-EC78C680EB1F}" dt="2021-02-23T11:33:47.912" v="2228" actId="20577"/>
          <ac:spMkLst>
            <pc:docMk/>
            <pc:sldMk cId="2450414030" sldId="1276"/>
            <ac:spMk id="3" creationId="{C63A4B13-E68C-48C3-9DA0-7A0A871E7C9E}"/>
          </ac:spMkLst>
        </pc:spChg>
        <pc:graphicFrameChg chg="add mod modGraphic">
          <ac:chgData name="Archambault, Aude" userId="dfdf6e78-8d63-480c-bdce-0b0f3fd27a48" providerId="ADAL" clId="{0C0CC0D3-2C1B-4649-95FC-EC78C680EB1F}" dt="2021-02-23T11:37:44.223" v="2251" actId="113"/>
          <ac:graphicFrameMkLst>
            <pc:docMk/>
            <pc:sldMk cId="2450414030" sldId="1276"/>
            <ac:graphicFrameMk id="4" creationId="{312CCEF6-F7B6-48EF-A1F8-B022323775E7}"/>
          </ac:graphicFrameMkLst>
        </pc:graphicFrameChg>
      </pc:sldChg>
      <pc:sldChg chg="addSp delSp modSp new mod ord">
        <pc:chgData name="Archambault, Aude" userId="dfdf6e78-8d63-480c-bdce-0b0f3fd27a48" providerId="ADAL" clId="{0C0CC0D3-2C1B-4649-95FC-EC78C680EB1F}" dt="2021-02-23T11:50:11.005" v="2450" actId="1076"/>
        <pc:sldMkLst>
          <pc:docMk/>
          <pc:sldMk cId="199103301" sldId="1277"/>
        </pc:sldMkLst>
        <pc:spChg chg="del mod">
          <ac:chgData name="Archambault, Aude" userId="dfdf6e78-8d63-480c-bdce-0b0f3fd27a48" providerId="ADAL" clId="{0C0CC0D3-2C1B-4649-95FC-EC78C680EB1F}" dt="2021-02-23T11:50:09.278" v="2449"/>
          <ac:spMkLst>
            <pc:docMk/>
            <pc:sldMk cId="199103301" sldId="1277"/>
            <ac:spMk id="2" creationId="{76ECC05B-A794-4C3A-AD0F-6D2209500556}"/>
          </ac:spMkLst>
        </pc:spChg>
        <pc:spChg chg="mod">
          <ac:chgData name="Archambault, Aude" userId="dfdf6e78-8d63-480c-bdce-0b0f3fd27a48" providerId="ADAL" clId="{0C0CC0D3-2C1B-4649-95FC-EC78C680EB1F}" dt="2021-02-23T11:49:52.456" v="2448"/>
          <ac:spMkLst>
            <pc:docMk/>
            <pc:sldMk cId="199103301" sldId="1277"/>
            <ac:spMk id="3" creationId="{9B4B9F10-25E3-47D6-A432-E5DC4DEDC7E0}"/>
          </ac:spMkLst>
        </pc:spChg>
        <pc:picChg chg="add mod">
          <ac:chgData name="Archambault, Aude" userId="dfdf6e78-8d63-480c-bdce-0b0f3fd27a48" providerId="ADAL" clId="{0C0CC0D3-2C1B-4649-95FC-EC78C680EB1F}" dt="2021-02-23T11:50:11.005" v="2450" actId="1076"/>
          <ac:picMkLst>
            <pc:docMk/>
            <pc:sldMk cId="199103301" sldId="1277"/>
            <ac:picMk id="4" creationId="{79A36FD0-830C-4F4F-B2DE-EC107D0FFDE2}"/>
          </ac:picMkLst>
        </pc:picChg>
      </pc:sldChg>
      <pc:sldChg chg="new del">
        <pc:chgData name="Archambault, Aude" userId="dfdf6e78-8d63-480c-bdce-0b0f3fd27a48" providerId="ADAL" clId="{0C0CC0D3-2C1B-4649-95FC-EC78C680EB1F}" dt="2021-02-23T11:50:25.197" v="2455" actId="47"/>
        <pc:sldMkLst>
          <pc:docMk/>
          <pc:sldMk cId="2099282505" sldId="1278"/>
        </pc:sldMkLst>
      </pc:sldChg>
      <pc:sldChg chg="addSp delSp modSp new mod">
        <pc:chgData name="Archambault, Aude" userId="dfdf6e78-8d63-480c-bdce-0b0f3fd27a48" providerId="ADAL" clId="{0C0CC0D3-2C1B-4649-95FC-EC78C680EB1F}" dt="2021-02-23T11:56:49.605" v="2648" actId="207"/>
        <pc:sldMkLst>
          <pc:docMk/>
          <pc:sldMk cId="87238817" sldId="1279"/>
        </pc:sldMkLst>
        <pc:spChg chg="del">
          <ac:chgData name="Archambault, Aude" userId="dfdf6e78-8d63-480c-bdce-0b0f3fd27a48" providerId="ADAL" clId="{0C0CC0D3-2C1B-4649-95FC-EC78C680EB1F}" dt="2021-02-23T11:54:22.731" v="2546" actId="478"/>
          <ac:spMkLst>
            <pc:docMk/>
            <pc:sldMk cId="87238817" sldId="1279"/>
            <ac:spMk id="4" creationId="{C7D98E4F-60D8-4DA4-A483-22911A233628}"/>
          </ac:spMkLst>
        </pc:spChg>
        <pc:spChg chg="mod">
          <ac:chgData name="Archambault, Aude" userId="dfdf6e78-8d63-480c-bdce-0b0f3fd27a48" providerId="ADAL" clId="{0C0CC0D3-2C1B-4649-95FC-EC78C680EB1F}" dt="2021-02-23T11:56:49.605" v="2648" actId="207"/>
          <ac:spMkLst>
            <pc:docMk/>
            <pc:sldMk cId="87238817" sldId="1279"/>
            <ac:spMk id="5" creationId="{89129CCE-3269-4FE6-9E78-746478B85EBD}"/>
          </ac:spMkLst>
        </pc:spChg>
        <pc:spChg chg="mod">
          <ac:chgData name="Archambault, Aude" userId="dfdf6e78-8d63-480c-bdce-0b0f3fd27a48" providerId="ADAL" clId="{0C0CC0D3-2C1B-4649-95FC-EC78C680EB1F}" dt="2021-02-23T11:50:30.569" v="2456"/>
          <ac:spMkLst>
            <pc:docMk/>
            <pc:sldMk cId="87238817" sldId="1279"/>
            <ac:spMk id="6" creationId="{AA8E8400-415B-44AF-97B5-97CC6EC5511C}"/>
          </ac:spMkLst>
        </pc:spChg>
        <pc:picChg chg="add mod">
          <ac:chgData name="Archambault, Aude" userId="dfdf6e78-8d63-480c-bdce-0b0f3fd27a48" providerId="ADAL" clId="{0C0CC0D3-2C1B-4649-95FC-EC78C680EB1F}" dt="2021-02-23T11:50:21.641" v="2454" actId="1076"/>
          <ac:picMkLst>
            <pc:docMk/>
            <pc:sldMk cId="87238817" sldId="1279"/>
            <ac:picMk id="7" creationId="{4C171D6A-B55F-4E75-A207-4ADC394F270C}"/>
          </ac:picMkLst>
        </pc:picChg>
        <pc:picChg chg="add mod">
          <ac:chgData name="Archambault, Aude" userId="dfdf6e78-8d63-480c-bdce-0b0f3fd27a48" providerId="ADAL" clId="{0C0CC0D3-2C1B-4649-95FC-EC78C680EB1F}" dt="2021-02-23T11:56:43.447" v="2647" actId="1076"/>
          <ac:picMkLst>
            <pc:docMk/>
            <pc:sldMk cId="87238817" sldId="1279"/>
            <ac:picMk id="8" creationId="{6CB5EF91-191B-4D9B-AB41-35E8F9871744}"/>
          </ac:picMkLst>
        </pc:picChg>
      </pc:sldChg>
      <pc:sldChg chg="addSp modSp new mod">
        <pc:chgData name="Archambault, Aude" userId="dfdf6e78-8d63-480c-bdce-0b0f3fd27a48" providerId="ADAL" clId="{0C0CC0D3-2C1B-4649-95FC-EC78C680EB1F}" dt="2021-02-23T14:00:14.856" v="2784" actId="14100"/>
        <pc:sldMkLst>
          <pc:docMk/>
          <pc:sldMk cId="374754375" sldId="1280"/>
        </pc:sldMkLst>
        <pc:spChg chg="mod">
          <ac:chgData name="Archambault, Aude" userId="dfdf6e78-8d63-480c-bdce-0b0f3fd27a48" providerId="ADAL" clId="{0C0CC0D3-2C1B-4649-95FC-EC78C680EB1F}" dt="2021-02-23T12:22:34.225" v="2771" actId="1076"/>
          <ac:spMkLst>
            <pc:docMk/>
            <pc:sldMk cId="374754375" sldId="1280"/>
            <ac:spMk id="2" creationId="{C1B4967C-0383-48CA-8D40-DCCA76486D37}"/>
          </ac:spMkLst>
        </pc:spChg>
        <pc:spChg chg="mod">
          <ac:chgData name="Archambault, Aude" userId="dfdf6e78-8d63-480c-bdce-0b0f3fd27a48" providerId="ADAL" clId="{0C0CC0D3-2C1B-4649-95FC-EC78C680EB1F}" dt="2021-02-23T12:22:47.524" v="2777" actId="14100"/>
          <ac:spMkLst>
            <pc:docMk/>
            <pc:sldMk cId="374754375" sldId="1280"/>
            <ac:spMk id="3" creationId="{6FA76B00-8A46-49E4-8435-69A83591A156}"/>
          </ac:spMkLst>
        </pc:spChg>
        <pc:spChg chg="mod">
          <ac:chgData name="Archambault, Aude" userId="dfdf6e78-8d63-480c-bdce-0b0f3fd27a48" providerId="ADAL" clId="{0C0CC0D3-2C1B-4649-95FC-EC78C680EB1F}" dt="2021-02-23T12:22:42.677" v="2775" actId="1076"/>
          <ac:spMkLst>
            <pc:docMk/>
            <pc:sldMk cId="374754375" sldId="1280"/>
            <ac:spMk id="4" creationId="{1987E649-E35A-4E30-8C6A-7B8FDD8ACCB1}"/>
          </ac:spMkLst>
        </pc:spChg>
        <pc:spChg chg="mod">
          <ac:chgData name="Archambault, Aude" userId="dfdf6e78-8d63-480c-bdce-0b0f3fd27a48" providerId="ADAL" clId="{0C0CC0D3-2C1B-4649-95FC-EC78C680EB1F}" dt="2021-02-23T14:00:14.856" v="2784" actId="14100"/>
          <ac:spMkLst>
            <pc:docMk/>
            <pc:sldMk cId="374754375" sldId="1280"/>
            <ac:spMk id="5" creationId="{C6282441-6A08-4A09-8126-D739D0554EE0}"/>
          </ac:spMkLst>
        </pc:spChg>
        <pc:spChg chg="mod">
          <ac:chgData name="Archambault, Aude" userId="dfdf6e78-8d63-480c-bdce-0b0f3fd27a48" providerId="ADAL" clId="{0C0CC0D3-2C1B-4649-95FC-EC78C680EB1F}" dt="2021-02-23T12:18:08.520" v="2734" actId="20577"/>
          <ac:spMkLst>
            <pc:docMk/>
            <pc:sldMk cId="374754375" sldId="1280"/>
            <ac:spMk id="6" creationId="{4F68C71E-2B90-46A7-BB07-CFBF161B2207}"/>
          </ac:spMkLst>
        </pc:spChg>
        <pc:picChg chg="add mod">
          <ac:chgData name="Archambault, Aude" userId="dfdf6e78-8d63-480c-bdce-0b0f3fd27a48" providerId="ADAL" clId="{0C0CC0D3-2C1B-4649-95FC-EC78C680EB1F}" dt="2021-02-23T14:00:10.006" v="2782" actId="1076"/>
          <ac:picMkLst>
            <pc:docMk/>
            <pc:sldMk cId="374754375" sldId="1280"/>
            <ac:picMk id="8" creationId="{040FB2EA-A5F0-4E5D-81E2-BD76C32684D1}"/>
          </ac:picMkLst>
        </pc:picChg>
      </pc:sldChg>
      <pc:sldChg chg="addSp delSp add del">
        <pc:chgData name="Archambault, Aude" userId="dfdf6e78-8d63-480c-bdce-0b0f3fd27a48" providerId="ADAL" clId="{0C0CC0D3-2C1B-4649-95FC-EC78C680EB1F}" dt="2021-02-23T14:17:20.336" v="2905" actId="47"/>
        <pc:sldMkLst>
          <pc:docMk/>
          <pc:sldMk cId="115018617" sldId="1281"/>
        </pc:sldMkLst>
        <pc:picChg chg="add del">
          <ac:chgData name="Archambault, Aude" userId="dfdf6e78-8d63-480c-bdce-0b0f3fd27a48" providerId="ADAL" clId="{0C0CC0D3-2C1B-4649-95FC-EC78C680EB1F}" dt="2021-02-23T14:15:32.766" v="2888"/>
          <ac:picMkLst>
            <pc:docMk/>
            <pc:sldMk cId="115018617" sldId="1281"/>
            <ac:picMk id="4" creationId="{7608A365-053F-4C5B-9AD9-4B3951230344}"/>
          </ac:picMkLst>
        </pc:picChg>
      </pc:sldChg>
      <pc:sldChg chg="modSp add modAnim">
        <pc:chgData name="Archambault, Aude" userId="dfdf6e78-8d63-480c-bdce-0b0f3fd27a48" providerId="ADAL" clId="{0C0CC0D3-2C1B-4649-95FC-EC78C680EB1F}" dt="2021-02-23T14:18:58.322" v="2940" actId="20577"/>
        <pc:sldMkLst>
          <pc:docMk/>
          <pc:sldMk cId="1066814165" sldId="1281"/>
        </pc:sldMkLst>
        <pc:spChg chg="mod">
          <ac:chgData name="Archambault, Aude" userId="dfdf6e78-8d63-480c-bdce-0b0f3fd27a48" providerId="ADAL" clId="{0C0CC0D3-2C1B-4649-95FC-EC78C680EB1F}" dt="2021-02-23T14:18:56.056" v="2939" actId="20577"/>
          <ac:spMkLst>
            <pc:docMk/>
            <pc:sldMk cId="1066814165" sldId="1281"/>
            <ac:spMk id="2" creationId="{FB865533-8929-47F7-B1E9-0D852FABACFB}"/>
          </ac:spMkLst>
        </pc:spChg>
      </pc:sldChg>
      <pc:sldChg chg="add del">
        <pc:chgData name="Archambault, Aude" userId="dfdf6e78-8d63-480c-bdce-0b0f3fd27a48" providerId="ADAL" clId="{0C0CC0D3-2C1B-4649-95FC-EC78C680EB1F}" dt="2021-02-23T14:17:26.186" v="2906" actId="47"/>
        <pc:sldMkLst>
          <pc:docMk/>
          <pc:sldMk cId="1281624565" sldId="1282"/>
        </pc:sldMkLst>
      </pc:sldChg>
      <pc:sldChg chg="modSp add modAnim">
        <pc:chgData name="Archambault, Aude" userId="dfdf6e78-8d63-480c-bdce-0b0f3fd27a48" providerId="ADAL" clId="{0C0CC0D3-2C1B-4649-95FC-EC78C680EB1F}" dt="2021-02-23T14:19:11.316" v="2948" actId="20577"/>
        <pc:sldMkLst>
          <pc:docMk/>
          <pc:sldMk cId="3052716946" sldId="1282"/>
        </pc:sldMkLst>
        <pc:spChg chg="mod">
          <ac:chgData name="Archambault, Aude" userId="dfdf6e78-8d63-480c-bdce-0b0f3fd27a48" providerId="ADAL" clId="{0C0CC0D3-2C1B-4649-95FC-EC78C680EB1F}" dt="2021-02-23T14:19:11.316" v="2948" actId="20577"/>
          <ac:spMkLst>
            <pc:docMk/>
            <pc:sldMk cId="3052716946" sldId="1282"/>
            <ac:spMk id="2" creationId="{FB865533-8929-47F7-B1E9-0D852FABACFB}"/>
          </ac:spMkLst>
        </pc:spChg>
      </pc:sldChg>
      <pc:sldChg chg="modSp add modAnim">
        <pc:chgData name="Archambault, Aude" userId="dfdf6e78-8d63-480c-bdce-0b0f3fd27a48" providerId="ADAL" clId="{0C0CC0D3-2C1B-4649-95FC-EC78C680EB1F}" dt="2021-02-23T14:19:21.396" v="2953" actId="20577"/>
        <pc:sldMkLst>
          <pc:docMk/>
          <pc:sldMk cId="719587167" sldId="1283"/>
        </pc:sldMkLst>
        <pc:spChg chg="mod">
          <ac:chgData name="Archambault, Aude" userId="dfdf6e78-8d63-480c-bdce-0b0f3fd27a48" providerId="ADAL" clId="{0C0CC0D3-2C1B-4649-95FC-EC78C680EB1F}" dt="2021-02-23T14:19:21.396" v="2953" actId="20577"/>
          <ac:spMkLst>
            <pc:docMk/>
            <pc:sldMk cId="719587167" sldId="1283"/>
            <ac:spMk id="2" creationId="{FB865533-8929-47F7-B1E9-0D852FABACFB}"/>
          </ac:spMkLst>
        </pc:spChg>
      </pc:sldChg>
      <pc:sldChg chg="modSp add modAnim">
        <pc:chgData name="Archambault, Aude" userId="dfdf6e78-8d63-480c-bdce-0b0f3fd27a48" providerId="ADAL" clId="{0C0CC0D3-2C1B-4649-95FC-EC78C680EB1F}" dt="2021-02-23T14:19:27.152" v="2965" actId="20577"/>
        <pc:sldMkLst>
          <pc:docMk/>
          <pc:sldMk cId="3391376589" sldId="1284"/>
        </pc:sldMkLst>
        <pc:spChg chg="mod">
          <ac:chgData name="Archambault, Aude" userId="dfdf6e78-8d63-480c-bdce-0b0f3fd27a48" providerId="ADAL" clId="{0C0CC0D3-2C1B-4649-95FC-EC78C680EB1F}" dt="2021-02-23T14:19:27.152" v="2965" actId="20577"/>
          <ac:spMkLst>
            <pc:docMk/>
            <pc:sldMk cId="3391376589" sldId="1284"/>
            <ac:spMk id="2" creationId="{FB865533-8929-47F7-B1E9-0D852FABACFB}"/>
          </ac:spMkLst>
        </pc:spChg>
      </pc:sldChg>
    </pc:docChg>
  </pc:docChgLst>
  <pc:docChgLst>
    <pc:chgData name="Archambault, Aude" userId="dfdf6e78-8d63-480c-bdce-0b0f3fd27a48" providerId="ADAL" clId="{8FD3AB6A-398E-4052-923E-E0232A2B9534}"/>
    <pc:docChg chg="undo custSel addSld delSld modSld modSection">
      <pc:chgData name="Archambault, Aude" userId="dfdf6e78-8d63-480c-bdce-0b0f3fd27a48" providerId="ADAL" clId="{8FD3AB6A-398E-4052-923E-E0232A2B9534}" dt="2021-02-16T15:57:48.859" v="1437" actId="20577"/>
      <pc:docMkLst>
        <pc:docMk/>
      </pc:docMkLst>
      <pc:sldChg chg="addSp delSp modSp mod">
        <pc:chgData name="Archambault, Aude" userId="dfdf6e78-8d63-480c-bdce-0b0f3fd27a48" providerId="ADAL" clId="{8FD3AB6A-398E-4052-923E-E0232A2B9534}" dt="2021-02-15T15:47:07.093" v="325" actId="1076"/>
        <pc:sldMkLst>
          <pc:docMk/>
          <pc:sldMk cId="3450292119" sldId="321"/>
        </pc:sldMkLst>
        <pc:spChg chg="mod">
          <ac:chgData name="Archambault, Aude" userId="dfdf6e78-8d63-480c-bdce-0b0f3fd27a48" providerId="ADAL" clId="{8FD3AB6A-398E-4052-923E-E0232A2B9534}" dt="2021-02-15T15:39:40.297" v="323" actId="20577"/>
          <ac:spMkLst>
            <pc:docMk/>
            <pc:sldMk cId="3450292119" sldId="321"/>
            <ac:spMk id="3" creationId="{91F007AC-81B3-470B-A292-8AF355B2EA17}"/>
          </ac:spMkLst>
        </pc:spChg>
        <pc:spChg chg="add mod">
          <ac:chgData name="Archambault, Aude" userId="dfdf6e78-8d63-480c-bdce-0b0f3fd27a48" providerId="ADAL" clId="{8FD3AB6A-398E-4052-923E-E0232A2B9534}" dt="2021-02-15T15:38:59.829" v="285" actId="404"/>
          <ac:spMkLst>
            <pc:docMk/>
            <pc:sldMk cId="3450292119" sldId="321"/>
            <ac:spMk id="7" creationId="{4B9F1457-755D-4E11-B214-AB3A1A62831F}"/>
          </ac:spMkLst>
        </pc:spChg>
        <pc:spChg chg="add del mod">
          <ac:chgData name="Archambault, Aude" userId="dfdf6e78-8d63-480c-bdce-0b0f3fd27a48" providerId="ADAL" clId="{8FD3AB6A-398E-4052-923E-E0232A2B9534}" dt="2021-02-15T15:32:50.824" v="120"/>
          <ac:spMkLst>
            <pc:docMk/>
            <pc:sldMk cId="3450292119" sldId="321"/>
            <ac:spMk id="10" creationId="{DBCCB123-53C6-4427-BF70-014866FF68A1}"/>
          </ac:spMkLst>
        </pc:spChg>
        <pc:spChg chg="add mod">
          <ac:chgData name="Archambault, Aude" userId="dfdf6e78-8d63-480c-bdce-0b0f3fd27a48" providerId="ADAL" clId="{8FD3AB6A-398E-4052-923E-E0232A2B9534}" dt="2021-02-15T15:36:38.770" v="247" actId="571"/>
          <ac:spMkLst>
            <pc:docMk/>
            <pc:sldMk cId="3450292119" sldId="321"/>
            <ac:spMk id="14" creationId="{5C022B8B-95F9-4F54-B189-9B10B787DCB4}"/>
          </ac:spMkLst>
        </pc:spChg>
        <pc:spChg chg="mod">
          <ac:chgData name="Archambault, Aude" userId="dfdf6e78-8d63-480c-bdce-0b0f3fd27a48" providerId="ADAL" clId="{8FD3AB6A-398E-4052-923E-E0232A2B9534}" dt="2021-02-15T15:47:03.960" v="324" actId="404"/>
          <ac:spMkLst>
            <pc:docMk/>
            <pc:sldMk cId="3450292119" sldId="321"/>
            <ac:spMk id="20" creationId="{74132510-8DFF-48BE-BA1B-3EBE5D71CF28}"/>
          </ac:spMkLst>
        </pc:spChg>
        <pc:spChg chg="mod">
          <ac:chgData name="Archambault, Aude" userId="dfdf6e78-8d63-480c-bdce-0b0f3fd27a48" providerId="ADAL" clId="{8FD3AB6A-398E-4052-923E-E0232A2B9534}" dt="2021-02-15T15:37:53.235" v="263" actId="20577"/>
          <ac:spMkLst>
            <pc:docMk/>
            <pc:sldMk cId="3450292119" sldId="321"/>
            <ac:spMk id="22" creationId="{749138E5-D804-4928-897A-C05672CBA251}"/>
          </ac:spMkLst>
        </pc:spChg>
        <pc:picChg chg="del">
          <ac:chgData name="Archambault, Aude" userId="dfdf6e78-8d63-480c-bdce-0b0f3fd27a48" providerId="ADAL" clId="{8FD3AB6A-398E-4052-923E-E0232A2B9534}" dt="2021-02-15T15:37:56.453" v="264" actId="478"/>
          <ac:picMkLst>
            <pc:docMk/>
            <pc:sldMk cId="3450292119" sldId="321"/>
            <ac:picMk id="4" creationId="{763730D3-C8BC-4577-9273-A07296787C81}"/>
          </ac:picMkLst>
        </pc:picChg>
        <pc:picChg chg="add del mod">
          <ac:chgData name="Archambault, Aude" userId="dfdf6e78-8d63-480c-bdce-0b0f3fd27a48" providerId="ADAL" clId="{8FD3AB6A-398E-4052-923E-E0232A2B9534}" dt="2021-02-15T15:32:30.581" v="109" actId="21"/>
          <ac:picMkLst>
            <pc:docMk/>
            <pc:sldMk cId="3450292119" sldId="321"/>
            <ac:picMk id="5" creationId="{034CF5BA-D973-4D23-A9A2-7BAFB6E60ECC}"/>
          </ac:picMkLst>
        </pc:picChg>
        <pc:picChg chg="add del mod">
          <ac:chgData name="Archambault, Aude" userId="dfdf6e78-8d63-480c-bdce-0b0f3fd27a48" providerId="ADAL" clId="{8FD3AB6A-398E-4052-923E-E0232A2B9534}" dt="2021-02-15T15:33:10.382" v="124" actId="21"/>
          <ac:picMkLst>
            <pc:docMk/>
            <pc:sldMk cId="3450292119" sldId="321"/>
            <ac:picMk id="9" creationId="{31910A69-63BF-4808-A6E6-384236E5828B}"/>
          </ac:picMkLst>
        </pc:picChg>
        <pc:picChg chg="add del mod">
          <ac:chgData name="Archambault, Aude" userId="dfdf6e78-8d63-480c-bdce-0b0f3fd27a48" providerId="ADAL" clId="{8FD3AB6A-398E-4052-923E-E0232A2B9534}" dt="2021-02-15T15:34:44.228" v="219" actId="21"/>
          <ac:picMkLst>
            <pc:docMk/>
            <pc:sldMk cId="3450292119" sldId="321"/>
            <ac:picMk id="11" creationId="{396D3F52-6831-4DB9-B22C-C45EB17CD6C3}"/>
          </ac:picMkLst>
        </pc:picChg>
        <pc:picChg chg="add del mod">
          <ac:chgData name="Archambault, Aude" userId="dfdf6e78-8d63-480c-bdce-0b0f3fd27a48" providerId="ADAL" clId="{8FD3AB6A-398E-4052-923E-E0232A2B9534}" dt="2021-02-15T15:35:59.344" v="237" actId="21"/>
          <ac:picMkLst>
            <pc:docMk/>
            <pc:sldMk cId="3450292119" sldId="321"/>
            <ac:picMk id="12" creationId="{90BDAA25-EDDF-4F45-A782-118002DEE38C}"/>
          </ac:picMkLst>
        </pc:picChg>
        <pc:picChg chg="add mod">
          <ac:chgData name="Archambault, Aude" userId="dfdf6e78-8d63-480c-bdce-0b0f3fd27a48" providerId="ADAL" clId="{8FD3AB6A-398E-4052-923E-E0232A2B9534}" dt="2021-02-15T15:47:07.093" v="325" actId="1076"/>
          <ac:picMkLst>
            <pc:docMk/>
            <pc:sldMk cId="3450292119" sldId="321"/>
            <ac:picMk id="13" creationId="{78B63BE2-E5B9-4410-9B41-A6861E8A91B5}"/>
          </ac:picMkLst>
        </pc:picChg>
        <pc:picChg chg="add mod">
          <ac:chgData name="Archambault, Aude" userId="dfdf6e78-8d63-480c-bdce-0b0f3fd27a48" providerId="ADAL" clId="{8FD3AB6A-398E-4052-923E-E0232A2B9534}" dt="2021-02-15T15:36:38.770" v="247" actId="571"/>
          <ac:picMkLst>
            <pc:docMk/>
            <pc:sldMk cId="3450292119" sldId="321"/>
            <ac:picMk id="15" creationId="{943A57D4-D92A-46CC-830C-1D53596AB9A9}"/>
          </ac:picMkLst>
        </pc:picChg>
      </pc:sldChg>
      <pc:sldChg chg="del">
        <pc:chgData name="Archambault, Aude" userId="dfdf6e78-8d63-480c-bdce-0b0f3fd27a48" providerId="ADAL" clId="{8FD3AB6A-398E-4052-923E-E0232A2B9534}" dt="2021-02-16T13:39:45.011" v="891" actId="47"/>
        <pc:sldMkLst>
          <pc:docMk/>
          <pc:sldMk cId="3889206293" sldId="329"/>
        </pc:sldMkLst>
      </pc:sldChg>
      <pc:sldChg chg="addSp delSp modSp add mod modAnim">
        <pc:chgData name="Archambault, Aude" userId="dfdf6e78-8d63-480c-bdce-0b0f3fd27a48" providerId="ADAL" clId="{8FD3AB6A-398E-4052-923E-E0232A2B9534}" dt="2021-02-16T13:19:01.967" v="747" actId="6549"/>
        <pc:sldMkLst>
          <pc:docMk/>
          <pc:sldMk cId="2551653112" sldId="340"/>
        </pc:sldMkLst>
        <pc:spChg chg="mod">
          <ac:chgData name="Archambault, Aude" userId="dfdf6e78-8d63-480c-bdce-0b0f3fd27a48" providerId="ADAL" clId="{8FD3AB6A-398E-4052-923E-E0232A2B9534}" dt="2021-02-16T13:19:01.967" v="747" actId="6549"/>
          <ac:spMkLst>
            <pc:docMk/>
            <pc:sldMk cId="2551653112" sldId="340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6:08.034" v="724" actId="20577"/>
          <ac:spMkLst>
            <pc:docMk/>
            <pc:sldMk cId="2551653112" sldId="340"/>
            <ac:spMk id="3" creationId="{4CA8C7CC-7B19-4FBA-96D6-1C366B733656}"/>
          </ac:spMkLst>
        </pc:spChg>
        <pc:spChg chg="add del">
          <ac:chgData name="Archambault, Aude" userId="dfdf6e78-8d63-480c-bdce-0b0f3fd27a48" providerId="ADAL" clId="{8FD3AB6A-398E-4052-923E-E0232A2B9534}" dt="2021-02-16T13:03:15.058" v="479" actId="22"/>
          <ac:spMkLst>
            <pc:docMk/>
            <pc:sldMk cId="2551653112" sldId="340"/>
            <ac:spMk id="9" creationId="{EE95F766-9DE8-45FE-A5E1-E49DF3BF9B19}"/>
          </ac:spMkLst>
        </pc:spChg>
        <pc:picChg chg="add mod">
          <ac:chgData name="Archambault, Aude" userId="dfdf6e78-8d63-480c-bdce-0b0f3fd27a48" providerId="ADAL" clId="{8FD3AB6A-398E-4052-923E-E0232A2B9534}" dt="2021-02-16T12:55:47.615" v="411" actId="27349"/>
          <ac:picMkLst>
            <pc:docMk/>
            <pc:sldMk cId="2551653112" sldId="340"/>
            <ac:picMk id="5" creationId="{0D368395-AA82-41B1-8389-66D4F58A8F99}"/>
          </ac:picMkLst>
        </pc:picChg>
        <pc:picChg chg="add del mod">
          <ac:chgData name="Archambault, Aude" userId="dfdf6e78-8d63-480c-bdce-0b0f3fd27a48" providerId="ADAL" clId="{8FD3AB6A-398E-4052-923E-E0232A2B9534}" dt="2021-02-16T12:56:23.693" v="414" actId="478"/>
          <ac:picMkLst>
            <pc:docMk/>
            <pc:sldMk cId="2551653112" sldId="340"/>
            <ac:picMk id="7" creationId="{7B09DFCC-B16C-45B0-9254-46CFA1514E79}"/>
          </ac:picMkLst>
        </pc:picChg>
      </pc:sldChg>
      <pc:sldChg chg="modSp add mod modAnim">
        <pc:chgData name="Archambault, Aude" userId="dfdf6e78-8d63-480c-bdce-0b0f3fd27a48" providerId="ADAL" clId="{8FD3AB6A-398E-4052-923E-E0232A2B9534}" dt="2021-02-16T13:19:45.015" v="748"/>
        <pc:sldMkLst>
          <pc:docMk/>
          <pc:sldMk cId="3802422175" sldId="341"/>
        </pc:sldMkLst>
        <pc:spChg chg="mod">
          <ac:chgData name="Archambault, Aude" userId="dfdf6e78-8d63-480c-bdce-0b0f3fd27a48" providerId="ADAL" clId="{8FD3AB6A-398E-4052-923E-E0232A2B9534}" dt="2021-02-16T13:10:01.694" v="625" actId="6549"/>
          <ac:spMkLst>
            <pc:docMk/>
            <pc:sldMk cId="3802422175" sldId="341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6:03.504" v="723" actId="20577"/>
          <ac:spMkLst>
            <pc:docMk/>
            <pc:sldMk cId="3802422175" sldId="341"/>
            <ac:spMk id="3" creationId="{4CA8C7CC-7B19-4FBA-96D6-1C366B733656}"/>
          </ac:spMkLst>
        </pc:spChg>
      </pc:sldChg>
      <pc:sldChg chg="new del">
        <pc:chgData name="Archambault, Aude" userId="dfdf6e78-8d63-480c-bdce-0b0f3fd27a48" providerId="ADAL" clId="{8FD3AB6A-398E-4052-923E-E0232A2B9534}" dt="2021-02-16T13:02:40.930" v="476" actId="47"/>
        <pc:sldMkLst>
          <pc:docMk/>
          <pc:sldMk cId="4146405793" sldId="341"/>
        </pc:sldMkLst>
      </pc:sldChg>
      <pc:sldChg chg="addSp delSp modSp add mod modAnim">
        <pc:chgData name="Archambault, Aude" userId="dfdf6e78-8d63-480c-bdce-0b0f3fd27a48" providerId="ADAL" clId="{8FD3AB6A-398E-4052-923E-E0232A2B9534}" dt="2021-02-16T13:21:34.534" v="752"/>
        <pc:sldMkLst>
          <pc:docMk/>
          <pc:sldMk cId="46312689" sldId="342"/>
        </pc:sldMkLst>
        <pc:spChg chg="mod">
          <ac:chgData name="Archambault, Aude" userId="dfdf6e78-8d63-480c-bdce-0b0f3fd27a48" providerId="ADAL" clId="{8FD3AB6A-398E-4052-923E-E0232A2B9534}" dt="2021-02-16T13:09:55.039" v="623" actId="20577"/>
          <ac:spMkLst>
            <pc:docMk/>
            <pc:sldMk cId="46312689" sldId="342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5:59.917" v="722" actId="20577"/>
          <ac:spMkLst>
            <pc:docMk/>
            <pc:sldMk cId="46312689" sldId="342"/>
            <ac:spMk id="3" creationId="{4CA8C7CC-7B19-4FBA-96D6-1C366B733656}"/>
          </ac:spMkLst>
        </pc:spChg>
        <pc:spChg chg="add del">
          <ac:chgData name="Archambault, Aude" userId="dfdf6e78-8d63-480c-bdce-0b0f3fd27a48" providerId="ADAL" clId="{8FD3AB6A-398E-4052-923E-E0232A2B9534}" dt="2021-02-16T13:06:29.149" v="541" actId="22"/>
          <ac:spMkLst>
            <pc:docMk/>
            <pc:sldMk cId="46312689" sldId="342"/>
            <ac:spMk id="6" creationId="{92E607A4-D4DF-4662-9A83-BBE9B6691BF6}"/>
          </ac:spMkLst>
        </pc:spChg>
      </pc:sldChg>
      <pc:sldChg chg="add del">
        <pc:chgData name="Archambault, Aude" userId="dfdf6e78-8d63-480c-bdce-0b0f3fd27a48" providerId="ADAL" clId="{8FD3AB6A-398E-4052-923E-E0232A2B9534}" dt="2021-02-16T13:03:29.656" v="483"/>
        <pc:sldMkLst>
          <pc:docMk/>
          <pc:sldMk cId="3690641566" sldId="342"/>
        </pc:sldMkLst>
      </pc:sldChg>
      <pc:sldChg chg="modSp add mod modAnim">
        <pc:chgData name="Archambault, Aude" userId="dfdf6e78-8d63-480c-bdce-0b0f3fd27a48" providerId="ADAL" clId="{8FD3AB6A-398E-4052-923E-E0232A2B9534}" dt="2021-02-16T13:20:23.360" v="750"/>
        <pc:sldMkLst>
          <pc:docMk/>
          <pc:sldMk cId="1634290533" sldId="343"/>
        </pc:sldMkLst>
        <pc:spChg chg="mod">
          <ac:chgData name="Archambault, Aude" userId="dfdf6e78-8d63-480c-bdce-0b0f3fd27a48" providerId="ADAL" clId="{8FD3AB6A-398E-4052-923E-E0232A2B9534}" dt="2021-02-16T13:10:07.366" v="626" actId="6549"/>
          <ac:spMkLst>
            <pc:docMk/>
            <pc:sldMk cId="1634290533" sldId="343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06:34.606" v="543" actId="20577"/>
          <ac:spMkLst>
            <pc:docMk/>
            <pc:sldMk cId="1634290533" sldId="343"/>
            <ac:spMk id="3" creationId="{4CA8C7CC-7B19-4FBA-96D6-1C366B733656}"/>
          </ac:spMkLst>
        </pc:spChg>
      </pc:sldChg>
      <pc:sldChg chg="modSp add mod modAnim">
        <pc:chgData name="Archambault, Aude" userId="dfdf6e78-8d63-480c-bdce-0b0f3fd27a48" providerId="ADAL" clId="{8FD3AB6A-398E-4052-923E-E0232A2B9534}" dt="2021-02-16T13:20:37.182" v="751"/>
        <pc:sldMkLst>
          <pc:docMk/>
          <pc:sldMk cId="3744068001" sldId="344"/>
        </pc:sldMkLst>
        <pc:spChg chg="mod">
          <ac:chgData name="Archambault, Aude" userId="dfdf6e78-8d63-480c-bdce-0b0f3fd27a48" providerId="ADAL" clId="{8FD3AB6A-398E-4052-923E-E0232A2B9534}" dt="2021-02-16T13:08:17.189" v="597" actId="20577"/>
          <ac:spMkLst>
            <pc:docMk/>
            <pc:sldMk cId="3744068001" sldId="344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5:56.799" v="721" actId="20577"/>
          <ac:spMkLst>
            <pc:docMk/>
            <pc:sldMk cId="3744068001" sldId="344"/>
            <ac:spMk id="3" creationId="{4CA8C7CC-7B19-4FBA-96D6-1C366B733656}"/>
          </ac:spMkLst>
        </pc:spChg>
      </pc:sldChg>
      <pc:sldChg chg="modSp add mod modAnim">
        <pc:chgData name="Archambault, Aude" userId="dfdf6e78-8d63-480c-bdce-0b0f3fd27a48" providerId="ADAL" clId="{8FD3AB6A-398E-4052-923E-E0232A2B9534}" dt="2021-02-16T13:21:44.624" v="753"/>
        <pc:sldMkLst>
          <pc:docMk/>
          <pc:sldMk cId="3233451443" sldId="345"/>
        </pc:sldMkLst>
        <pc:spChg chg="mod">
          <ac:chgData name="Archambault, Aude" userId="dfdf6e78-8d63-480c-bdce-0b0f3fd27a48" providerId="ADAL" clId="{8FD3AB6A-398E-4052-923E-E0232A2B9534}" dt="2021-02-16T13:14:20.172" v="685" actId="20577"/>
          <ac:spMkLst>
            <pc:docMk/>
            <pc:sldMk cId="3233451443" sldId="345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5:53.607" v="720" actId="20577"/>
          <ac:spMkLst>
            <pc:docMk/>
            <pc:sldMk cId="3233451443" sldId="345"/>
            <ac:spMk id="3" creationId="{4CA8C7CC-7B19-4FBA-96D6-1C366B733656}"/>
          </ac:spMkLst>
        </pc:spChg>
      </pc:sldChg>
      <pc:sldChg chg="addSp delSp modSp add del mod modAnim">
        <pc:chgData name="Archambault, Aude" userId="dfdf6e78-8d63-480c-bdce-0b0f3fd27a48" providerId="ADAL" clId="{8FD3AB6A-398E-4052-923E-E0232A2B9534}" dt="2021-02-16T15:56:07.982" v="1362" actId="47"/>
        <pc:sldMkLst>
          <pc:docMk/>
          <pc:sldMk cId="2477246956" sldId="346"/>
        </pc:sldMkLst>
        <pc:spChg chg="mod">
          <ac:chgData name="Archambault, Aude" userId="dfdf6e78-8d63-480c-bdce-0b0f3fd27a48" providerId="ADAL" clId="{8FD3AB6A-398E-4052-923E-E0232A2B9534}" dt="2021-02-16T13:37:48.807" v="890" actId="113"/>
          <ac:spMkLst>
            <pc:docMk/>
            <pc:sldMk cId="2477246956" sldId="346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5:52:43.607" v="1252" actId="20577"/>
          <ac:spMkLst>
            <pc:docMk/>
            <pc:sldMk cId="2477246956" sldId="346"/>
            <ac:spMk id="3" creationId="{4CA8C7CC-7B19-4FBA-96D6-1C366B733656}"/>
          </ac:spMkLst>
        </pc:spChg>
        <pc:spChg chg="add del">
          <ac:chgData name="Archambault, Aude" userId="dfdf6e78-8d63-480c-bdce-0b0f3fd27a48" providerId="ADAL" clId="{8FD3AB6A-398E-4052-923E-E0232A2B9534}" dt="2021-02-16T13:34:07.723" v="880" actId="22"/>
          <ac:spMkLst>
            <pc:docMk/>
            <pc:sldMk cId="2477246956" sldId="346"/>
            <ac:spMk id="5" creationId="{C884A9A7-2994-4212-88AA-FB111F030AC4}"/>
          </ac:spMkLst>
        </pc:spChg>
      </pc:sldChg>
      <pc:sldChg chg="modSp add modAnim">
        <pc:chgData name="Archambault, Aude" userId="dfdf6e78-8d63-480c-bdce-0b0f3fd27a48" providerId="ADAL" clId="{8FD3AB6A-398E-4052-923E-E0232A2B9534}" dt="2021-02-16T13:26:00.980" v="808"/>
        <pc:sldMkLst>
          <pc:docMk/>
          <pc:sldMk cId="2071385201" sldId="347"/>
        </pc:sldMkLst>
        <pc:spChg chg="mod">
          <ac:chgData name="Archambault, Aude" userId="dfdf6e78-8d63-480c-bdce-0b0f3fd27a48" providerId="ADAL" clId="{8FD3AB6A-398E-4052-923E-E0232A2B9534}" dt="2021-02-16T13:23:55.206" v="782" actId="12"/>
          <ac:spMkLst>
            <pc:docMk/>
            <pc:sldMk cId="2071385201" sldId="347"/>
            <ac:spMk id="2" creationId="{FB865533-8929-47F7-B1E9-0D852FABACFB}"/>
          </ac:spMkLst>
        </pc:spChg>
      </pc:sldChg>
      <pc:sldChg chg="modSp add modAnim">
        <pc:chgData name="Archambault, Aude" userId="dfdf6e78-8d63-480c-bdce-0b0f3fd27a48" providerId="ADAL" clId="{8FD3AB6A-398E-4052-923E-E0232A2B9534}" dt="2021-02-16T13:26:13.150" v="809"/>
        <pc:sldMkLst>
          <pc:docMk/>
          <pc:sldMk cId="3378884954" sldId="348"/>
        </pc:sldMkLst>
        <pc:spChg chg="mod">
          <ac:chgData name="Archambault, Aude" userId="dfdf6e78-8d63-480c-bdce-0b0f3fd27a48" providerId="ADAL" clId="{8FD3AB6A-398E-4052-923E-E0232A2B9534}" dt="2021-02-16T13:25:21.119" v="807" actId="12"/>
          <ac:spMkLst>
            <pc:docMk/>
            <pc:sldMk cId="3378884954" sldId="348"/>
            <ac:spMk id="2" creationId="{FB865533-8929-47F7-B1E9-0D852FABACFB}"/>
          </ac:spMkLst>
        </pc:spChg>
      </pc:sldChg>
      <pc:sldChg chg="modSp add del mod">
        <pc:chgData name="Archambault, Aude" userId="dfdf6e78-8d63-480c-bdce-0b0f3fd27a48" providerId="ADAL" clId="{8FD3AB6A-398E-4052-923E-E0232A2B9534}" dt="2021-02-16T13:34:56.803" v="886" actId="47"/>
        <pc:sldMkLst>
          <pc:docMk/>
          <pc:sldMk cId="952992619" sldId="349"/>
        </pc:sldMkLst>
        <pc:spChg chg="mod">
          <ac:chgData name="Archambault, Aude" userId="dfdf6e78-8d63-480c-bdce-0b0f3fd27a48" providerId="ADAL" clId="{8FD3AB6A-398E-4052-923E-E0232A2B9534}" dt="2021-02-16T13:34:28.967" v="884" actId="207"/>
          <ac:spMkLst>
            <pc:docMk/>
            <pc:sldMk cId="952992619" sldId="349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8FD3AB6A-398E-4052-923E-E0232A2B9534}" dt="2021-02-16T13:34:52.657" v="885"/>
          <ac:graphicFrameMkLst>
            <pc:docMk/>
            <pc:sldMk cId="952992619" sldId="349"/>
            <ac:graphicFrameMk id="4" creationId="{A8ED4DE4-A57D-4494-A501-36EE44F60409}"/>
          </ac:graphicFrameMkLst>
        </pc:graphicFrameChg>
      </pc:sldChg>
      <pc:sldChg chg="addSp delSp modSp add mod">
        <pc:chgData name="Archambault, Aude" userId="dfdf6e78-8d63-480c-bdce-0b0f3fd27a48" providerId="ADAL" clId="{8FD3AB6A-398E-4052-923E-E0232A2B9534}" dt="2021-02-16T14:22:35.727" v="1107" actId="22"/>
        <pc:sldMkLst>
          <pc:docMk/>
          <pc:sldMk cId="1893265046" sldId="349"/>
        </pc:sldMkLst>
        <pc:spChg chg="mod">
          <ac:chgData name="Archambault, Aude" userId="dfdf6e78-8d63-480c-bdce-0b0f3fd27a48" providerId="ADAL" clId="{8FD3AB6A-398E-4052-923E-E0232A2B9534}" dt="2021-02-16T13:41:11.815" v="930" actId="20577"/>
          <ac:spMkLst>
            <pc:docMk/>
            <pc:sldMk cId="1893265046" sldId="349"/>
            <ac:spMk id="3" creationId="{1062A130-3635-43BD-A8B2-32772C9BAE5C}"/>
          </ac:spMkLst>
        </pc:spChg>
        <pc:spChg chg="mod">
          <ac:chgData name="Archambault, Aude" userId="dfdf6e78-8d63-480c-bdce-0b0f3fd27a48" providerId="ADAL" clId="{8FD3AB6A-398E-4052-923E-E0232A2B9534}" dt="2021-02-16T14:22:09.067" v="1105" actId="14100"/>
          <ac:spMkLst>
            <pc:docMk/>
            <pc:sldMk cId="1893265046" sldId="349"/>
            <ac:spMk id="5" creationId="{DB20F9C5-75FC-4DF5-893D-B06F7EB930DE}"/>
          </ac:spMkLst>
        </pc:spChg>
        <pc:spChg chg="del">
          <ac:chgData name="Archambault, Aude" userId="dfdf6e78-8d63-480c-bdce-0b0f3fd27a48" providerId="ADAL" clId="{8FD3AB6A-398E-4052-923E-E0232A2B9534}" dt="2021-02-16T13:42:54.139" v="933" actId="478"/>
          <ac:spMkLst>
            <pc:docMk/>
            <pc:sldMk cId="1893265046" sldId="349"/>
            <ac:spMk id="7" creationId="{32F3A76A-50A5-49B3-BA8C-305DC338F345}"/>
          </ac:spMkLst>
        </pc:spChg>
        <pc:spChg chg="add del">
          <ac:chgData name="Archambault, Aude" userId="dfdf6e78-8d63-480c-bdce-0b0f3fd27a48" providerId="ADAL" clId="{8FD3AB6A-398E-4052-923E-E0232A2B9534}" dt="2021-02-16T14:22:35.727" v="1107" actId="22"/>
          <ac:spMkLst>
            <pc:docMk/>
            <pc:sldMk cId="1893265046" sldId="349"/>
            <ac:spMk id="11" creationId="{6D94A51E-B784-4EBF-92AF-486546BFC36A}"/>
          </ac:spMkLst>
        </pc:spChg>
        <pc:picChg chg="add mod">
          <ac:chgData name="Archambault, Aude" userId="dfdf6e78-8d63-480c-bdce-0b0f3fd27a48" providerId="ADAL" clId="{8FD3AB6A-398E-4052-923E-E0232A2B9534}" dt="2021-02-16T14:21:41.017" v="1097" actId="14100"/>
          <ac:picMkLst>
            <pc:docMk/>
            <pc:sldMk cId="1893265046" sldId="349"/>
            <ac:picMk id="4" creationId="{1C41D6B1-0587-43B0-A032-DEE3152EEF33}"/>
          </ac:picMkLst>
        </pc:picChg>
        <pc:picChg chg="del">
          <ac:chgData name="Archambault, Aude" userId="dfdf6e78-8d63-480c-bdce-0b0f3fd27a48" providerId="ADAL" clId="{8FD3AB6A-398E-4052-923E-E0232A2B9534}" dt="2021-02-16T13:42:50.252" v="931" actId="478"/>
          <ac:picMkLst>
            <pc:docMk/>
            <pc:sldMk cId="1893265046" sldId="349"/>
            <ac:picMk id="6" creationId="{4F94CD22-1AAE-4A99-B7C9-40F8315469D7}"/>
          </ac:picMkLst>
        </pc:picChg>
        <pc:picChg chg="del">
          <ac:chgData name="Archambault, Aude" userId="dfdf6e78-8d63-480c-bdce-0b0f3fd27a48" providerId="ADAL" clId="{8FD3AB6A-398E-4052-923E-E0232A2B9534}" dt="2021-02-16T13:42:58.411" v="935" actId="478"/>
          <ac:picMkLst>
            <pc:docMk/>
            <pc:sldMk cId="1893265046" sldId="349"/>
            <ac:picMk id="8" creationId="{8980FFE7-1087-40B9-A907-D0C307CE1ABC}"/>
          </ac:picMkLst>
        </pc:picChg>
        <pc:picChg chg="add mod">
          <ac:chgData name="Archambault, Aude" userId="dfdf6e78-8d63-480c-bdce-0b0f3fd27a48" providerId="ADAL" clId="{8FD3AB6A-398E-4052-923E-E0232A2B9534}" dt="2021-02-16T14:21:33.117" v="1095" actId="1076"/>
          <ac:picMkLst>
            <pc:docMk/>
            <pc:sldMk cId="1893265046" sldId="349"/>
            <ac:picMk id="9" creationId="{E96E90AE-AF31-4843-B4A7-D13FB2345AF5}"/>
          </ac:picMkLst>
        </pc:picChg>
      </pc:sldChg>
      <pc:sldChg chg="addSp delSp modSp new del mod modClrScheme chgLayout">
        <pc:chgData name="Archambault, Aude" userId="dfdf6e78-8d63-480c-bdce-0b0f3fd27a48" providerId="ADAL" clId="{8FD3AB6A-398E-4052-923E-E0232A2B9534}" dt="2021-02-16T15:47:59.412" v="1234" actId="47"/>
        <pc:sldMkLst>
          <pc:docMk/>
          <pc:sldMk cId="480837404" sldId="350"/>
        </pc:sldMkLst>
        <pc:spChg chg="del">
          <ac:chgData name="Archambault, Aude" userId="dfdf6e78-8d63-480c-bdce-0b0f3fd27a48" providerId="ADAL" clId="{8FD3AB6A-398E-4052-923E-E0232A2B9534}" dt="2021-02-16T13:44:08.299" v="941" actId="22"/>
          <ac:spMkLst>
            <pc:docMk/>
            <pc:sldMk cId="480837404" sldId="350"/>
            <ac:spMk id="2" creationId="{616A04C4-B7D2-4998-B3D1-C46FF4CCD863}"/>
          </ac:spMkLst>
        </pc:spChg>
        <pc:spChg chg="add del">
          <ac:chgData name="Archambault, Aude" userId="dfdf6e78-8d63-480c-bdce-0b0f3fd27a48" providerId="ADAL" clId="{8FD3AB6A-398E-4052-923E-E0232A2B9534}" dt="2021-02-16T13:44:18.739" v="949" actId="26606"/>
          <ac:spMkLst>
            <pc:docMk/>
            <pc:sldMk cId="480837404" sldId="350"/>
            <ac:spMk id="3" creationId="{04A07381-86AD-4EAB-91B2-E851DB75BB6C}"/>
          </ac:spMkLst>
        </pc:spChg>
        <pc:spChg chg="add mod">
          <ac:chgData name="Archambault, Aude" userId="dfdf6e78-8d63-480c-bdce-0b0f3fd27a48" providerId="ADAL" clId="{8FD3AB6A-398E-4052-923E-E0232A2B9534}" dt="2021-02-16T13:44:28.988" v="950"/>
          <ac:spMkLst>
            <pc:docMk/>
            <pc:sldMk cId="480837404" sldId="350"/>
            <ac:spMk id="7" creationId="{CF7B6B58-E1CF-4D11-A9B9-9755BCBF955C}"/>
          </ac:spMkLst>
        </pc:spChg>
        <pc:spChg chg="add del">
          <ac:chgData name="Archambault, Aude" userId="dfdf6e78-8d63-480c-bdce-0b0f3fd27a48" providerId="ADAL" clId="{8FD3AB6A-398E-4052-923E-E0232A2B9534}" dt="2021-02-16T13:44:17.190" v="946" actId="26606"/>
          <ac:spMkLst>
            <pc:docMk/>
            <pc:sldMk cId="480837404" sldId="350"/>
            <ac:spMk id="10" creationId="{CF7B6B58-E1CF-4D11-A9B9-9755BCBF955C}"/>
          </ac:spMkLst>
        </pc:spChg>
        <pc:picChg chg="add mod ord">
          <ac:chgData name="Archambault, Aude" userId="dfdf6e78-8d63-480c-bdce-0b0f3fd27a48" providerId="ADAL" clId="{8FD3AB6A-398E-4052-923E-E0232A2B9534}" dt="2021-02-16T13:44:18.739" v="949" actId="26606"/>
          <ac:picMkLst>
            <pc:docMk/>
            <pc:sldMk cId="480837404" sldId="350"/>
            <ac:picMk id="5" creationId="{AB68F283-426E-41FC-B2BA-CCF941ED0D44}"/>
          </ac:picMkLst>
        </pc:picChg>
      </pc:sldChg>
      <pc:sldChg chg="addSp delSp modSp add mod">
        <pc:chgData name="Archambault, Aude" userId="dfdf6e78-8d63-480c-bdce-0b0f3fd27a48" providerId="ADAL" clId="{8FD3AB6A-398E-4052-923E-E0232A2B9534}" dt="2021-02-16T15:47:12.930" v="1233" actId="115"/>
        <pc:sldMkLst>
          <pc:docMk/>
          <pc:sldMk cId="2945908443" sldId="351"/>
        </pc:sldMkLst>
        <pc:spChg chg="mod">
          <ac:chgData name="Archambault, Aude" userId="dfdf6e78-8d63-480c-bdce-0b0f3fd27a48" providerId="ADAL" clId="{8FD3AB6A-398E-4052-923E-E0232A2B9534}" dt="2021-02-16T14:23:02.697" v="1158" actId="20577"/>
          <ac:spMkLst>
            <pc:docMk/>
            <pc:sldMk cId="2945908443" sldId="351"/>
            <ac:spMk id="3" creationId="{1062A130-3635-43BD-A8B2-32772C9BAE5C}"/>
          </ac:spMkLst>
        </pc:spChg>
        <pc:spChg chg="mod">
          <ac:chgData name="Archambault, Aude" userId="dfdf6e78-8d63-480c-bdce-0b0f3fd27a48" providerId="ADAL" clId="{8FD3AB6A-398E-4052-923E-E0232A2B9534}" dt="2021-02-16T15:47:12.930" v="1233" actId="115"/>
          <ac:spMkLst>
            <pc:docMk/>
            <pc:sldMk cId="2945908443" sldId="351"/>
            <ac:spMk id="5" creationId="{DB20F9C5-75FC-4DF5-893D-B06F7EB930DE}"/>
          </ac:spMkLst>
        </pc:spChg>
        <pc:picChg chg="del">
          <ac:chgData name="Archambault, Aude" userId="dfdf6e78-8d63-480c-bdce-0b0f3fd27a48" providerId="ADAL" clId="{8FD3AB6A-398E-4052-923E-E0232A2B9534}" dt="2021-02-16T14:24:13.407" v="1159" actId="478"/>
          <ac:picMkLst>
            <pc:docMk/>
            <pc:sldMk cId="2945908443" sldId="351"/>
            <ac:picMk id="4" creationId="{1C41D6B1-0587-43B0-A032-DEE3152EEF33}"/>
          </ac:picMkLst>
        </pc:picChg>
        <pc:picChg chg="add mod">
          <ac:chgData name="Archambault, Aude" userId="dfdf6e78-8d63-480c-bdce-0b0f3fd27a48" providerId="ADAL" clId="{8FD3AB6A-398E-4052-923E-E0232A2B9534}" dt="2021-02-16T14:24:16.657" v="1161" actId="1076"/>
          <ac:picMkLst>
            <pc:docMk/>
            <pc:sldMk cId="2945908443" sldId="351"/>
            <ac:picMk id="6" creationId="{25197754-BC8E-42F1-9E5B-6711069CEB3A}"/>
          </ac:picMkLst>
        </pc:picChg>
        <pc:picChg chg="mod">
          <ac:chgData name="Archambault, Aude" userId="dfdf6e78-8d63-480c-bdce-0b0f3fd27a48" providerId="ADAL" clId="{8FD3AB6A-398E-4052-923E-E0232A2B9534}" dt="2021-02-16T15:45:59.059" v="1191" actId="1076"/>
          <ac:picMkLst>
            <pc:docMk/>
            <pc:sldMk cId="2945908443" sldId="351"/>
            <ac:picMk id="9" creationId="{E96E90AE-AF31-4843-B4A7-D13FB2345AF5}"/>
          </ac:picMkLst>
        </pc:picChg>
      </pc:sldChg>
      <pc:sldChg chg="modSp add del">
        <pc:chgData name="Archambault, Aude" userId="dfdf6e78-8d63-480c-bdce-0b0f3fd27a48" providerId="ADAL" clId="{8FD3AB6A-398E-4052-923E-E0232A2B9534}" dt="2021-02-16T15:56:50.385" v="1406" actId="47"/>
        <pc:sldMkLst>
          <pc:docMk/>
          <pc:sldMk cId="658749614" sldId="1213"/>
        </pc:sldMkLst>
        <pc:graphicFrameChg chg="mod">
          <ac:chgData name="Archambault, Aude" userId="dfdf6e78-8d63-480c-bdce-0b0f3fd27a48" providerId="ADAL" clId="{8FD3AB6A-398E-4052-923E-E0232A2B9534}" dt="2021-02-16T15:50:57.773" v="1238" actId="255"/>
          <ac:graphicFrameMkLst>
            <pc:docMk/>
            <pc:sldMk cId="658749614" sldId="1213"/>
            <ac:graphicFrameMk id="7" creationId="{EAD2256C-818E-45D9-AA61-02785E66E4F4}"/>
          </ac:graphicFrameMkLst>
        </pc:graphicFrameChg>
      </pc:sldChg>
      <pc:sldChg chg="addSp delSp modSp new mod">
        <pc:chgData name="Archambault, Aude" userId="dfdf6e78-8d63-480c-bdce-0b0f3fd27a48" providerId="ADAL" clId="{8FD3AB6A-398E-4052-923E-E0232A2B9534}" dt="2021-02-16T15:57:48.859" v="1437" actId="20577"/>
        <pc:sldMkLst>
          <pc:docMk/>
          <pc:sldMk cId="149392710" sldId="1214"/>
        </pc:sldMkLst>
        <pc:spChg chg="del">
          <ac:chgData name="Archambault, Aude" userId="dfdf6e78-8d63-480c-bdce-0b0f3fd27a48" providerId="ADAL" clId="{8FD3AB6A-398E-4052-923E-E0232A2B9534}" dt="2021-02-16T15:52:03.929" v="1240" actId="1032"/>
          <ac:spMkLst>
            <pc:docMk/>
            <pc:sldMk cId="149392710" sldId="1214"/>
            <ac:spMk id="2" creationId="{CA18F929-6A80-4876-95A9-4F1F7AAEFEAF}"/>
          </ac:spMkLst>
        </pc:spChg>
        <pc:spChg chg="mod">
          <ac:chgData name="Archambault, Aude" userId="dfdf6e78-8d63-480c-bdce-0b0f3fd27a48" providerId="ADAL" clId="{8FD3AB6A-398E-4052-923E-E0232A2B9534}" dt="2021-02-16T15:56:01.940" v="1361" actId="20577"/>
          <ac:spMkLst>
            <pc:docMk/>
            <pc:sldMk cId="149392710" sldId="1214"/>
            <ac:spMk id="3" creationId="{266A1559-8968-45C6-981F-1CD99D2B5924}"/>
          </ac:spMkLst>
        </pc:spChg>
        <pc:graphicFrameChg chg="add mod modGraphic">
          <ac:chgData name="Archambault, Aude" userId="dfdf6e78-8d63-480c-bdce-0b0f3fd27a48" providerId="ADAL" clId="{8FD3AB6A-398E-4052-923E-E0232A2B9534}" dt="2021-02-16T15:57:48.859" v="1437" actId="20577"/>
          <ac:graphicFrameMkLst>
            <pc:docMk/>
            <pc:sldMk cId="149392710" sldId="1214"/>
            <ac:graphicFrameMk id="4" creationId="{7DA13E71-80EB-4B9A-A414-C7DB4345AF0C}"/>
          </ac:graphicFrameMkLst>
        </pc:graphicFrameChg>
        <pc:picChg chg="add mod">
          <ac:chgData name="Archambault, Aude" userId="dfdf6e78-8d63-480c-bdce-0b0f3fd27a48" providerId="ADAL" clId="{8FD3AB6A-398E-4052-923E-E0232A2B9534}" dt="2021-02-16T15:56:15.508" v="1364" actId="1076"/>
          <ac:picMkLst>
            <pc:docMk/>
            <pc:sldMk cId="149392710" sldId="1214"/>
            <ac:picMk id="5" creationId="{8C73812E-0D23-41B2-8FC5-0F63567DA00F}"/>
          </ac:picMkLst>
        </pc:picChg>
      </pc:sldChg>
      <pc:sldMasterChg chg="delSldLayout">
        <pc:chgData name="Archambault, Aude" userId="dfdf6e78-8d63-480c-bdce-0b0f3fd27a48" providerId="ADAL" clId="{8FD3AB6A-398E-4052-923E-E0232A2B9534}" dt="2021-02-16T15:56:50.385" v="1406" actId="47"/>
        <pc:sldMasterMkLst>
          <pc:docMk/>
          <pc:sldMasterMk cId="3261537267" sldId="2147484034"/>
        </pc:sldMasterMkLst>
        <pc:sldLayoutChg chg="del">
          <pc:chgData name="Archambault, Aude" userId="dfdf6e78-8d63-480c-bdce-0b0f3fd27a48" providerId="ADAL" clId="{8FD3AB6A-398E-4052-923E-E0232A2B9534}" dt="2021-02-16T15:56:50.385" v="1406" actId="47"/>
          <pc:sldLayoutMkLst>
            <pc:docMk/>
            <pc:sldMasterMk cId="3261537267" sldId="2147484034"/>
            <pc:sldLayoutMk cId="2617403492" sldId="2147484043"/>
          </pc:sldLayoutMkLst>
        </pc:sldLayoutChg>
      </pc:sldMasterChg>
    </pc:docChg>
  </pc:docChgLst>
  <pc:docChgLst>
    <pc:chgData name="Archambault, Aude" userId="dfdf6e78-8d63-480c-bdce-0b0f3fd27a48" providerId="ADAL" clId="{F3736D26-7518-4EBE-A6FF-C5407065A8B5}"/>
    <pc:docChg chg="modSld">
      <pc:chgData name="Archambault, Aude" userId="dfdf6e78-8d63-480c-bdce-0b0f3fd27a48" providerId="ADAL" clId="{F3736D26-7518-4EBE-A6FF-C5407065A8B5}" dt="2020-11-23T10:14:04.084" v="62" actId="20577"/>
      <pc:docMkLst>
        <pc:docMk/>
      </pc:docMkLst>
      <pc:sldChg chg="modSp mod">
        <pc:chgData name="Archambault, Aude" userId="dfdf6e78-8d63-480c-bdce-0b0f3fd27a48" providerId="ADAL" clId="{F3736D26-7518-4EBE-A6FF-C5407065A8B5}" dt="2020-11-23T10:14:04.084" v="62" actId="20577"/>
        <pc:sldMkLst>
          <pc:docMk/>
          <pc:sldMk cId="1735036225" sldId="327"/>
        </pc:sldMkLst>
        <pc:spChg chg="mod">
          <ac:chgData name="Archambault, Aude" userId="dfdf6e78-8d63-480c-bdce-0b0f3fd27a48" providerId="ADAL" clId="{F3736D26-7518-4EBE-A6FF-C5407065A8B5}" dt="2020-11-23T10:14:04.084" v="62" actId="20577"/>
          <ac:spMkLst>
            <pc:docMk/>
            <pc:sldMk cId="1735036225" sldId="327"/>
            <ac:spMk id="2" creationId="{8EA098E1-861D-41FC-B42A-52B9B0E4448A}"/>
          </ac:spMkLst>
        </pc:spChg>
      </pc:sldChg>
    </pc:docChg>
  </pc:docChgLst>
  <pc:docChgLst>
    <pc:chgData name="Archambault, Aude" userId="dfdf6e78-8d63-480c-bdce-0b0f3fd27a48" providerId="ADAL" clId="{3E6199C1-2A2C-41D0-8F2E-9218D5A5ACA3}"/>
    <pc:docChg chg="undo custSel mod addSld delSld modSld sldOrd addSection delSection modSection">
      <pc:chgData name="Archambault, Aude" userId="dfdf6e78-8d63-480c-bdce-0b0f3fd27a48" providerId="ADAL" clId="{3E6199C1-2A2C-41D0-8F2E-9218D5A5ACA3}" dt="2020-11-03T21:13:59.319" v="917"/>
      <pc:docMkLst>
        <pc:docMk/>
      </pc:docMkLst>
      <pc:sldChg chg="modSp mod">
        <pc:chgData name="Archambault, Aude" userId="dfdf6e78-8d63-480c-bdce-0b0f3fd27a48" providerId="ADAL" clId="{3E6199C1-2A2C-41D0-8F2E-9218D5A5ACA3}" dt="2020-11-03T20:14:37.161" v="28" actId="20577"/>
        <pc:sldMkLst>
          <pc:docMk/>
          <pc:sldMk cId="76914611" sldId="256"/>
        </pc:sldMkLst>
        <pc:spChg chg="mod">
          <ac:chgData name="Archambault, Aude" userId="dfdf6e78-8d63-480c-bdce-0b0f3fd27a48" providerId="ADAL" clId="{3E6199C1-2A2C-41D0-8F2E-9218D5A5ACA3}" dt="2020-11-03T20:14:37.161" v="28" actId="20577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3E6199C1-2A2C-41D0-8F2E-9218D5A5ACA3}" dt="2020-11-03T20:18:27.140" v="59" actId="20577"/>
        <pc:sldMkLst>
          <pc:docMk/>
          <pc:sldMk cId="1920782211" sldId="263"/>
        </pc:sldMkLst>
        <pc:spChg chg="mod">
          <ac:chgData name="Archambault, Aude" userId="dfdf6e78-8d63-480c-bdce-0b0f3fd27a48" providerId="ADAL" clId="{3E6199C1-2A2C-41D0-8F2E-9218D5A5ACA3}" dt="2020-11-03T20:16:06.247" v="37" actId="20577"/>
          <ac:spMkLst>
            <pc:docMk/>
            <pc:sldMk cId="1920782211" sldId="263"/>
            <ac:spMk id="2" creationId="{44034FEE-4BBB-7F49-BE67-328073281F8B}"/>
          </ac:spMkLst>
        </pc:spChg>
        <pc:spChg chg="mod">
          <ac:chgData name="Archambault, Aude" userId="dfdf6e78-8d63-480c-bdce-0b0f3fd27a48" providerId="ADAL" clId="{3E6199C1-2A2C-41D0-8F2E-9218D5A5ACA3}" dt="2020-11-03T20:18:27.140" v="59" actId="20577"/>
          <ac:spMkLst>
            <pc:docMk/>
            <pc:sldMk cId="1920782211" sldId="263"/>
            <ac:spMk id="3" creationId="{FFF5BAE0-B3D7-1A47-8260-AE7CCF256CC8}"/>
          </ac:spMkLst>
        </pc:spChg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3516524862" sldId="264"/>
        </pc:sldMkLst>
      </pc:sldChg>
      <pc:sldChg chg="add del ord">
        <pc:chgData name="Archambault, Aude" userId="dfdf6e78-8d63-480c-bdce-0b0f3fd27a48" providerId="ADAL" clId="{3E6199C1-2A2C-41D0-8F2E-9218D5A5ACA3}" dt="2020-11-03T21:13:59.319" v="917"/>
        <pc:sldMkLst>
          <pc:docMk/>
          <pc:sldMk cId="3793482313" sldId="266"/>
        </pc:sldMkLst>
      </pc:sldChg>
      <pc:sldChg chg="modSp mod">
        <pc:chgData name="Archambault, Aude" userId="dfdf6e78-8d63-480c-bdce-0b0f3fd27a48" providerId="ADAL" clId="{3E6199C1-2A2C-41D0-8F2E-9218D5A5ACA3}" dt="2020-11-03T20:16:37.595" v="40"/>
        <pc:sldMkLst>
          <pc:docMk/>
          <pc:sldMk cId="2013017907" sldId="271"/>
        </pc:sldMkLst>
        <pc:spChg chg="mod">
          <ac:chgData name="Archambault, Aude" userId="dfdf6e78-8d63-480c-bdce-0b0f3fd27a48" providerId="ADAL" clId="{3E6199C1-2A2C-41D0-8F2E-9218D5A5ACA3}" dt="2020-11-03T20:16:14.504" v="39" actId="20577"/>
          <ac:spMkLst>
            <pc:docMk/>
            <pc:sldMk cId="2013017907" sldId="271"/>
            <ac:spMk id="2" creationId="{44034FEE-4BBB-7F49-BE67-328073281F8B}"/>
          </ac:spMkLst>
        </pc:spChg>
        <pc:spChg chg="mod">
          <ac:chgData name="Archambault, Aude" userId="dfdf6e78-8d63-480c-bdce-0b0f3fd27a48" providerId="ADAL" clId="{3E6199C1-2A2C-41D0-8F2E-9218D5A5ACA3}" dt="2020-11-03T20:16:37.595" v="40"/>
          <ac:spMkLst>
            <pc:docMk/>
            <pc:sldMk cId="2013017907" sldId="271"/>
            <ac:spMk id="3" creationId="{FFF5BAE0-B3D7-1A47-8260-AE7CCF256CC8}"/>
          </ac:spMkLst>
        </pc:spChg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3941331068" sldId="272"/>
        </pc:sldMkLst>
      </pc:sldChg>
      <pc:sldChg chg="del">
        <pc:chgData name="Archambault, Aude" userId="dfdf6e78-8d63-480c-bdce-0b0f3fd27a48" providerId="ADAL" clId="{3E6199C1-2A2C-41D0-8F2E-9218D5A5ACA3}" dt="2020-11-03T20:57:32.988" v="743" actId="47"/>
        <pc:sldMkLst>
          <pc:docMk/>
          <pc:sldMk cId="1831183263" sldId="273"/>
        </pc:sldMkLst>
      </pc:sldChg>
      <pc:sldChg chg="del">
        <pc:chgData name="Archambault, Aude" userId="dfdf6e78-8d63-480c-bdce-0b0f3fd27a48" providerId="ADAL" clId="{3E6199C1-2A2C-41D0-8F2E-9218D5A5ACA3}" dt="2020-11-03T21:01:36.761" v="786" actId="47"/>
        <pc:sldMkLst>
          <pc:docMk/>
          <pc:sldMk cId="3664316791" sldId="274"/>
        </pc:sldMkLst>
      </pc:sldChg>
      <pc:sldChg chg="del">
        <pc:chgData name="Archambault, Aude" userId="dfdf6e78-8d63-480c-bdce-0b0f3fd27a48" providerId="ADAL" clId="{3E6199C1-2A2C-41D0-8F2E-9218D5A5ACA3}" dt="2020-11-03T20:14:44.917" v="29" actId="47"/>
        <pc:sldMkLst>
          <pc:docMk/>
          <pc:sldMk cId="2927502701" sldId="278"/>
        </pc:sldMkLst>
      </pc:sldChg>
      <pc:sldChg chg="del">
        <pc:chgData name="Archambault, Aude" userId="dfdf6e78-8d63-480c-bdce-0b0f3fd27a48" providerId="ADAL" clId="{3E6199C1-2A2C-41D0-8F2E-9218D5A5ACA3}" dt="2020-11-03T21:01:29.027" v="781" actId="47"/>
        <pc:sldMkLst>
          <pc:docMk/>
          <pc:sldMk cId="3610478197" sldId="299"/>
        </pc:sldMkLst>
      </pc:sldChg>
      <pc:sldChg chg="del">
        <pc:chgData name="Archambault, Aude" userId="dfdf6e78-8d63-480c-bdce-0b0f3fd27a48" providerId="ADAL" clId="{3E6199C1-2A2C-41D0-8F2E-9218D5A5ACA3}" dt="2020-11-03T21:01:31.197" v="782" actId="47"/>
        <pc:sldMkLst>
          <pc:docMk/>
          <pc:sldMk cId="977841343" sldId="301"/>
        </pc:sldMkLst>
      </pc:sldChg>
      <pc:sldChg chg="del">
        <pc:chgData name="Archambault, Aude" userId="dfdf6e78-8d63-480c-bdce-0b0f3fd27a48" providerId="ADAL" clId="{3E6199C1-2A2C-41D0-8F2E-9218D5A5ACA3}" dt="2020-11-03T21:01:32.386" v="783" actId="47"/>
        <pc:sldMkLst>
          <pc:docMk/>
          <pc:sldMk cId="668022109" sldId="302"/>
        </pc:sldMkLst>
      </pc:sldChg>
      <pc:sldChg chg="del">
        <pc:chgData name="Archambault, Aude" userId="dfdf6e78-8d63-480c-bdce-0b0f3fd27a48" providerId="ADAL" clId="{3E6199C1-2A2C-41D0-8F2E-9218D5A5ACA3}" dt="2020-11-03T21:01:33.416" v="784" actId="47"/>
        <pc:sldMkLst>
          <pc:docMk/>
          <pc:sldMk cId="1762611848" sldId="303"/>
        </pc:sldMkLst>
      </pc:sldChg>
      <pc:sldChg chg="del">
        <pc:chgData name="Archambault, Aude" userId="dfdf6e78-8d63-480c-bdce-0b0f3fd27a48" providerId="ADAL" clId="{3E6199C1-2A2C-41D0-8F2E-9218D5A5ACA3}" dt="2020-11-03T21:01:35.325" v="785" actId="47"/>
        <pc:sldMkLst>
          <pc:docMk/>
          <pc:sldMk cId="1458816675" sldId="304"/>
        </pc:sldMkLst>
      </pc:sldChg>
      <pc:sldChg chg="del">
        <pc:chgData name="Archambault, Aude" userId="dfdf6e78-8d63-480c-bdce-0b0f3fd27a48" providerId="ADAL" clId="{3E6199C1-2A2C-41D0-8F2E-9218D5A5ACA3}" dt="2020-11-03T21:01:45.797" v="787" actId="47"/>
        <pc:sldMkLst>
          <pc:docMk/>
          <pc:sldMk cId="3404926633" sldId="305"/>
        </pc:sldMkLst>
      </pc:sldChg>
      <pc:sldChg chg="del">
        <pc:chgData name="Archambault, Aude" userId="dfdf6e78-8d63-480c-bdce-0b0f3fd27a48" providerId="ADAL" clId="{3E6199C1-2A2C-41D0-8F2E-9218D5A5ACA3}" dt="2020-11-03T21:01:47.278" v="788" actId="47"/>
        <pc:sldMkLst>
          <pc:docMk/>
          <pc:sldMk cId="815054311" sldId="306"/>
        </pc:sldMkLst>
      </pc:sldChg>
      <pc:sldChg chg="del">
        <pc:chgData name="Archambault, Aude" userId="dfdf6e78-8d63-480c-bdce-0b0f3fd27a48" providerId="ADAL" clId="{3E6199C1-2A2C-41D0-8F2E-9218D5A5ACA3}" dt="2020-11-03T21:01:47.662" v="789" actId="47"/>
        <pc:sldMkLst>
          <pc:docMk/>
          <pc:sldMk cId="3285118281" sldId="308"/>
        </pc:sldMkLst>
      </pc:sldChg>
      <pc:sldChg chg="del">
        <pc:chgData name="Archambault, Aude" userId="dfdf6e78-8d63-480c-bdce-0b0f3fd27a48" providerId="ADAL" clId="{3E6199C1-2A2C-41D0-8F2E-9218D5A5ACA3}" dt="2020-11-03T21:01:48.302" v="790" actId="47"/>
        <pc:sldMkLst>
          <pc:docMk/>
          <pc:sldMk cId="194348203" sldId="309"/>
        </pc:sldMkLst>
      </pc:sldChg>
      <pc:sldChg chg="del">
        <pc:chgData name="Archambault, Aude" userId="dfdf6e78-8d63-480c-bdce-0b0f3fd27a48" providerId="ADAL" clId="{3E6199C1-2A2C-41D0-8F2E-9218D5A5ACA3}" dt="2020-11-03T21:01:48.869" v="791" actId="47"/>
        <pc:sldMkLst>
          <pc:docMk/>
          <pc:sldMk cId="411415590" sldId="310"/>
        </pc:sldMkLst>
      </pc:sldChg>
      <pc:sldChg chg="del">
        <pc:chgData name="Archambault, Aude" userId="dfdf6e78-8d63-480c-bdce-0b0f3fd27a48" providerId="ADAL" clId="{3E6199C1-2A2C-41D0-8F2E-9218D5A5ACA3}" dt="2020-11-03T21:01:49.381" v="792" actId="47"/>
        <pc:sldMkLst>
          <pc:docMk/>
          <pc:sldMk cId="3261565227" sldId="311"/>
        </pc:sldMkLst>
      </pc:sldChg>
      <pc:sldChg chg="del">
        <pc:chgData name="Archambault, Aude" userId="dfdf6e78-8d63-480c-bdce-0b0f3fd27a48" providerId="ADAL" clId="{3E6199C1-2A2C-41D0-8F2E-9218D5A5ACA3}" dt="2020-11-03T21:01:49.708" v="793" actId="47"/>
        <pc:sldMkLst>
          <pc:docMk/>
          <pc:sldMk cId="2368726398" sldId="312"/>
        </pc:sldMkLst>
      </pc:sldChg>
      <pc:sldChg chg="del">
        <pc:chgData name="Archambault, Aude" userId="dfdf6e78-8d63-480c-bdce-0b0f3fd27a48" providerId="ADAL" clId="{3E6199C1-2A2C-41D0-8F2E-9218D5A5ACA3}" dt="2020-11-03T21:01:50.212" v="794" actId="47"/>
        <pc:sldMkLst>
          <pc:docMk/>
          <pc:sldMk cId="2814180766" sldId="313"/>
        </pc:sldMkLst>
      </pc:sldChg>
      <pc:sldChg chg="del">
        <pc:chgData name="Archambault, Aude" userId="dfdf6e78-8d63-480c-bdce-0b0f3fd27a48" providerId="ADAL" clId="{3E6199C1-2A2C-41D0-8F2E-9218D5A5ACA3}" dt="2020-11-03T21:01:50.717" v="795" actId="47"/>
        <pc:sldMkLst>
          <pc:docMk/>
          <pc:sldMk cId="338613295" sldId="314"/>
        </pc:sldMkLst>
      </pc:sldChg>
      <pc:sldChg chg="del">
        <pc:chgData name="Archambault, Aude" userId="dfdf6e78-8d63-480c-bdce-0b0f3fd27a48" providerId="ADAL" clId="{3E6199C1-2A2C-41D0-8F2E-9218D5A5ACA3}" dt="2020-11-03T21:01:52.386" v="796" actId="47"/>
        <pc:sldMkLst>
          <pc:docMk/>
          <pc:sldMk cId="3617758975" sldId="315"/>
        </pc:sldMkLst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1563820946" sldId="316"/>
        </pc:sldMkLst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3299369184" sldId="317"/>
        </pc:sldMkLst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473850362" sldId="318"/>
        </pc:sldMkLst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3792541626" sldId="319"/>
        </pc:sldMkLst>
      </pc:sldChg>
      <pc:sldChg chg="modSp new mod">
        <pc:chgData name="Archambault, Aude" userId="dfdf6e78-8d63-480c-bdce-0b0f3fd27a48" providerId="ADAL" clId="{3E6199C1-2A2C-41D0-8F2E-9218D5A5ACA3}" dt="2020-11-03T20:18:16.416" v="53"/>
        <pc:sldMkLst>
          <pc:docMk/>
          <pc:sldMk cId="1623371876" sldId="320"/>
        </pc:sldMkLst>
        <pc:spChg chg="mod">
          <ac:chgData name="Archambault, Aude" userId="dfdf6e78-8d63-480c-bdce-0b0f3fd27a48" providerId="ADAL" clId="{3E6199C1-2A2C-41D0-8F2E-9218D5A5ACA3}" dt="2020-11-03T20:18:12.845" v="52" actId="20577"/>
          <ac:spMkLst>
            <pc:docMk/>
            <pc:sldMk cId="1623371876" sldId="320"/>
            <ac:spMk id="2" creationId="{4BAFDF92-1AD1-4C09-BF99-21366F24957B}"/>
          </ac:spMkLst>
        </pc:spChg>
        <pc:spChg chg="mod">
          <ac:chgData name="Archambault, Aude" userId="dfdf6e78-8d63-480c-bdce-0b0f3fd27a48" providerId="ADAL" clId="{3E6199C1-2A2C-41D0-8F2E-9218D5A5ACA3}" dt="2020-11-03T20:18:16.416" v="53"/>
          <ac:spMkLst>
            <pc:docMk/>
            <pc:sldMk cId="1623371876" sldId="320"/>
            <ac:spMk id="3" creationId="{CF57E49C-F8D1-4C7E-AE20-3D5D7B006CFA}"/>
          </ac:spMkLst>
        </pc:spChg>
      </pc:sldChg>
      <pc:sldChg chg="addSp delSp modSp new mod modClrScheme chgLayout">
        <pc:chgData name="Archambault, Aude" userId="dfdf6e78-8d63-480c-bdce-0b0f3fd27a48" providerId="ADAL" clId="{3E6199C1-2A2C-41D0-8F2E-9218D5A5ACA3}" dt="2020-11-03T20:57:01.762" v="742" actId="6549"/>
        <pc:sldMkLst>
          <pc:docMk/>
          <pc:sldMk cId="3450292119" sldId="321"/>
        </pc:sldMkLst>
        <pc:spChg chg="del">
          <ac:chgData name="Archambault, Aude" userId="dfdf6e78-8d63-480c-bdce-0b0f3fd27a48" providerId="ADAL" clId="{3E6199C1-2A2C-41D0-8F2E-9218D5A5ACA3}" dt="2020-11-03T20:52:35.587" v="550"/>
          <ac:spMkLst>
            <pc:docMk/>
            <pc:sldMk cId="3450292119" sldId="321"/>
            <ac:spMk id="2" creationId="{9D7794D1-DEF5-41F2-96B7-305EA70F508D}"/>
          </ac:spMkLst>
        </pc:spChg>
        <pc:spChg chg="mod ord">
          <ac:chgData name="Archambault, Aude" userId="dfdf6e78-8d63-480c-bdce-0b0f3fd27a48" providerId="ADAL" clId="{3E6199C1-2A2C-41D0-8F2E-9218D5A5ACA3}" dt="2020-11-03T20:52:42.333" v="551" actId="26606"/>
          <ac:spMkLst>
            <pc:docMk/>
            <pc:sldMk cId="3450292119" sldId="321"/>
            <ac:spMk id="3" creationId="{91F007AC-81B3-470B-A292-8AF355B2EA17}"/>
          </ac:spMkLst>
        </pc:spChg>
        <pc:spChg chg="add del mod">
          <ac:chgData name="Archambault, Aude" userId="dfdf6e78-8d63-480c-bdce-0b0f3fd27a48" providerId="ADAL" clId="{3E6199C1-2A2C-41D0-8F2E-9218D5A5ACA3}" dt="2020-11-03T20:53:36.853" v="553" actId="26606"/>
          <ac:spMkLst>
            <pc:docMk/>
            <pc:sldMk cId="3450292119" sldId="321"/>
            <ac:spMk id="9" creationId="{6FDFDC2B-AF4E-4E9E-B7AF-4F6C767E230A}"/>
          </ac:spMkLst>
        </pc:spChg>
        <pc:spChg chg="add del mod">
          <ac:chgData name="Archambault, Aude" userId="dfdf6e78-8d63-480c-bdce-0b0f3fd27a48" providerId="ADAL" clId="{3E6199C1-2A2C-41D0-8F2E-9218D5A5ACA3}" dt="2020-11-03T20:53:36.853" v="553" actId="26606"/>
          <ac:spMkLst>
            <pc:docMk/>
            <pc:sldMk cId="3450292119" sldId="321"/>
            <ac:spMk id="11" creationId="{0B7CE882-EF3A-4F7A-98D4-6CDD682379E6}"/>
          </ac:spMkLst>
        </pc:spChg>
        <pc:spChg chg="add del mod">
          <ac:chgData name="Archambault, Aude" userId="dfdf6e78-8d63-480c-bdce-0b0f3fd27a48" providerId="ADAL" clId="{3E6199C1-2A2C-41D0-8F2E-9218D5A5ACA3}" dt="2020-11-03T20:53:36.853" v="553" actId="26606"/>
          <ac:spMkLst>
            <pc:docMk/>
            <pc:sldMk cId="3450292119" sldId="321"/>
            <ac:spMk id="13" creationId="{74E815DF-E22B-47A5-A055-BF0D6B968B8F}"/>
          </ac:spMkLst>
        </pc:spChg>
        <pc:spChg chg="add mod">
          <ac:chgData name="Archambault, Aude" userId="dfdf6e78-8d63-480c-bdce-0b0f3fd27a48" providerId="ADAL" clId="{3E6199C1-2A2C-41D0-8F2E-9218D5A5ACA3}" dt="2020-11-03T20:56:14.871" v="701" actId="5793"/>
          <ac:spMkLst>
            <pc:docMk/>
            <pc:sldMk cId="3450292119" sldId="321"/>
            <ac:spMk id="18" creationId="{1328AD34-4BE5-4D1A-BE73-B39A9064C733}"/>
          </ac:spMkLst>
        </pc:spChg>
        <pc:spChg chg="add mod">
          <ac:chgData name="Archambault, Aude" userId="dfdf6e78-8d63-480c-bdce-0b0f3fd27a48" providerId="ADAL" clId="{3E6199C1-2A2C-41D0-8F2E-9218D5A5ACA3}" dt="2020-11-03T20:57:01.762" v="742" actId="6549"/>
          <ac:spMkLst>
            <pc:docMk/>
            <pc:sldMk cId="3450292119" sldId="321"/>
            <ac:spMk id="20" creationId="{74132510-8DFF-48BE-BA1B-3EBE5D71CF28}"/>
          </ac:spMkLst>
        </pc:spChg>
        <pc:spChg chg="add mod">
          <ac:chgData name="Archambault, Aude" userId="dfdf6e78-8d63-480c-bdce-0b0f3fd27a48" providerId="ADAL" clId="{3E6199C1-2A2C-41D0-8F2E-9218D5A5ACA3}" dt="2020-11-03T20:56:05.524" v="668" actId="20577"/>
          <ac:spMkLst>
            <pc:docMk/>
            <pc:sldMk cId="3450292119" sldId="321"/>
            <ac:spMk id="22" creationId="{749138E5-D804-4928-897A-C05672CBA251}"/>
          </ac:spMkLst>
        </pc:spChg>
        <pc:picChg chg="add mod">
          <ac:chgData name="Archambault, Aude" userId="dfdf6e78-8d63-480c-bdce-0b0f3fd27a48" providerId="ADAL" clId="{3E6199C1-2A2C-41D0-8F2E-9218D5A5ACA3}" dt="2020-11-03T20:53:36.853" v="553" actId="26606"/>
          <ac:picMkLst>
            <pc:docMk/>
            <pc:sldMk cId="3450292119" sldId="321"/>
            <ac:picMk id="4" creationId="{763730D3-C8BC-4577-9273-A07296787C81}"/>
          </ac:picMkLst>
        </pc:picChg>
      </pc:sldChg>
      <pc:sldChg chg="add del">
        <pc:chgData name="Archambault, Aude" userId="dfdf6e78-8d63-480c-bdce-0b0f3fd27a48" providerId="ADAL" clId="{3E6199C1-2A2C-41D0-8F2E-9218D5A5ACA3}" dt="2020-11-03T20:19:23.045" v="62"/>
        <pc:sldMkLst>
          <pc:docMk/>
          <pc:sldMk cId="1359702063" sldId="322"/>
        </pc:sldMkLst>
      </pc:sldChg>
      <pc:sldChg chg="addSp delSp modSp new mod">
        <pc:chgData name="Archambault, Aude" userId="dfdf6e78-8d63-480c-bdce-0b0f3fd27a48" providerId="ADAL" clId="{3E6199C1-2A2C-41D0-8F2E-9218D5A5ACA3}" dt="2020-11-03T20:21:47.081" v="124" actId="20577"/>
        <pc:sldMkLst>
          <pc:docMk/>
          <pc:sldMk cId="3797517686" sldId="322"/>
        </pc:sldMkLst>
        <pc:spChg chg="del">
          <ac:chgData name="Archambault, Aude" userId="dfdf6e78-8d63-480c-bdce-0b0f3fd27a48" providerId="ADAL" clId="{3E6199C1-2A2C-41D0-8F2E-9218D5A5ACA3}" dt="2020-11-03T20:19:49.618" v="64"/>
          <ac:spMkLst>
            <pc:docMk/>
            <pc:sldMk cId="3797517686" sldId="322"/>
            <ac:spMk id="2" creationId="{621FB36B-19AC-4027-AEFB-78DC076C20C4}"/>
          </ac:spMkLst>
        </pc:spChg>
        <pc:spChg chg="mod">
          <ac:chgData name="Archambault, Aude" userId="dfdf6e78-8d63-480c-bdce-0b0f3fd27a48" providerId="ADAL" clId="{3E6199C1-2A2C-41D0-8F2E-9218D5A5ACA3}" dt="2020-11-03T20:21:47.081" v="124" actId="20577"/>
          <ac:spMkLst>
            <pc:docMk/>
            <pc:sldMk cId="3797517686" sldId="322"/>
            <ac:spMk id="3" creationId="{5D46DB91-9921-4802-B634-D78BF49B9EAE}"/>
          </ac:spMkLst>
        </pc:spChg>
        <pc:picChg chg="add mod">
          <ac:chgData name="Archambault, Aude" userId="dfdf6e78-8d63-480c-bdce-0b0f3fd27a48" providerId="ADAL" clId="{3E6199C1-2A2C-41D0-8F2E-9218D5A5ACA3}" dt="2020-11-03T20:19:49.618" v="64"/>
          <ac:picMkLst>
            <pc:docMk/>
            <pc:sldMk cId="3797517686" sldId="322"/>
            <ac:picMk id="4" creationId="{C565C67D-CE91-49AC-A8AA-598D7E2A64CA}"/>
          </ac:picMkLst>
        </pc:picChg>
        <pc:picChg chg="add mod">
          <ac:chgData name="Archambault, Aude" userId="dfdf6e78-8d63-480c-bdce-0b0f3fd27a48" providerId="ADAL" clId="{3E6199C1-2A2C-41D0-8F2E-9218D5A5ACA3}" dt="2020-11-03T20:21:11.078" v="90" actId="14100"/>
          <ac:picMkLst>
            <pc:docMk/>
            <pc:sldMk cId="3797517686" sldId="322"/>
            <ac:picMk id="6" creationId="{7CC113F3-1555-4F92-970A-C09ED079EEB6}"/>
          </ac:picMkLst>
        </pc:picChg>
      </pc:sldChg>
      <pc:sldChg chg="addSp modSp new mod">
        <pc:chgData name="Archambault, Aude" userId="dfdf6e78-8d63-480c-bdce-0b0f3fd27a48" providerId="ADAL" clId="{3E6199C1-2A2C-41D0-8F2E-9218D5A5ACA3}" dt="2020-11-03T20:25:49.569" v="189" actId="12"/>
        <pc:sldMkLst>
          <pc:docMk/>
          <pc:sldMk cId="279973700" sldId="323"/>
        </pc:sldMkLst>
        <pc:spChg chg="mod">
          <ac:chgData name="Archambault, Aude" userId="dfdf6e78-8d63-480c-bdce-0b0f3fd27a48" providerId="ADAL" clId="{3E6199C1-2A2C-41D0-8F2E-9218D5A5ACA3}" dt="2020-11-03T20:25:49.569" v="189" actId="12"/>
          <ac:spMkLst>
            <pc:docMk/>
            <pc:sldMk cId="279973700" sldId="323"/>
            <ac:spMk id="2" creationId="{AB378B51-18E0-4B9E-B87B-7ABD296C90A6}"/>
          </ac:spMkLst>
        </pc:spChg>
        <pc:spChg chg="mod">
          <ac:chgData name="Archambault, Aude" userId="dfdf6e78-8d63-480c-bdce-0b0f3fd27a48" providerId="ADAL" clId="{3E6199C1-2A2C-41D0-8F2E-9218D5A5ACA3}" dt="2020-11-03T20:22:15.599" v="146" actId="20577"/>
          <ac:spMkLst>
            <pc:docMk/>
            <pc:sldMk cId="279973700" sldId="323"/>
            <ac:spMk id="3" creationId="{1E177457-447B-4F1F-8728-211510C2FCDF}"/>
          </ac:spMkLst>
        </pc:spChg>
        <pc:graphicFrameChg chg="add mod modGraphic">
          <ac:chgData name="Archambault, Aude" userId="dfdf6e78-8d63-480c-bdce-0b0f3fd27a48" providerId="ADAL" clId="{3E6199C1-2A2C-41D0-8F2E-9218D5A5ACA3}" dt="2020-11-03T20:25:28.018" v="173" actId="14100"/>
          <ac:graphicFrameMkLst>
            <pc:docMk/>
            <pc:sldMk cId="279973700" sldId="323"/>
            <ac:graphicFrameMk id="4" creationId="{16420C4D-6C5E-410F-BE0C-025AA75FA84B}"/>
          </ac:graphicFrameMkLst>
        </pc:graphicFrameChg>
      </pc:sldChg>
      <pc:sldChg chg="addSp delSp modSp new mod">
        <pc:chgData name="Archambault, Aude" userId="dfdf6e78-8d63-480c-bdce-0b0f3fd27a48" providerId="ADAL" clId="{3E6199C1-2A2C-41D0-8F2E-9218D5A5ACA3}" dt="2020-11-03T20:29:12.493" v="221" actId="6549"/>
        <pc:sldMkLst>
          <pc:docMk/>
          <pc:sldMk cId="3055721959" sldId="324"/>
        </pc:sldMkLst>
        <pc:spChg chg="mod">
          <ac:chgData name="Archambault, Aude" userId="dfdf6e78-8d63-480c-bdce-0b0f3fd27a48" providerId="ADAL" clId="{3E6199C1-2A2C-41D0-8F2E-9218D5A5ACA3}" dt="2020-11-03T20:29:12.493" v="221" actId="6549"/>
          <ac:spMkLst>
            <pc:docMk/>
            <pc:sldMk cId="3055721959" sldId="324"/>
            <ac:spMk id="2" creationId="{D3243A37-39BD-4CAE-93EB-579E910FBE31}"/>
          </ac:spMkLst>
        </pc:spChg>
        <pc:spChg chg="mod">
          <ac:chgData name="Archambault, Aude" userId="dfdf6e78-8d63-480c-bdce-0b0f3fd27a48" providerId="ADAL" clId="{3E6199C1-2A2C-41D0-8F2E-9218D5A5ACA3}" dt="2020-11-03T20:26:27.338" v="193"/>
          <ac:spMkLst>
            <pc:docMk/>
            <pc:sldMk cId="3055721959" sldId="324"/>
            <ac:spMk id="3" creationId="{784D0457-D8A2-4988-84E7-C5B6D68AD692}"/>
          </ac:spMkLst>
        </pc:spChg>
        <pc:spChg chg="add del mod">
          <ac:chgData name="Archambault, Aude" userId="dfdf6e78-8d63-480c-bdce-0b0f3fd27a48" providerId="ADAL" clId="{3E6199C1-2A2C-41D0-8F2E-9218D5A5ACA3}" dt="2020-11-03T20:27:57.472" v="213" actId="478"/>
          <ac:spMkLst>
            <pc:docMk/>
            <pc:sldMk cId="3055721959" sldId="324"/>
            <ac:spMk id="5" creationId="{DC939736-50CC-43B2-810F-3615C9AE10A1}"/>
          </ac:spMkLst>
        </pc:spChg>
        <pc:spChg chg="add del mod">
          <ac:chgData name="Archambault, Aude" userId="dfdf6e78-8d63-480c-bdce-0b0f3fd27a48" providerId="ADAL" clId="{3E6199C1-2A2C-41D0-8F2E-9218D5A5ACA3}" dt="2020-11-03T20:28:03.550" v="215"/>
          <ac:spMkLst>
            <pc:docMk/>
            <pc:sldMk cId="3055721959" sldId="324"/>
            <ac:spMk id="6" creationId="{903A14CA-395F-4BED-B531-9190688F8FD4}"/>
          </ac:spMkLst>
        </pc:spChg>
      </pc:sldChg>
      <pc:sldChg chg="add del">
        <pc:chgData name="Archambault, Aude" userId="dfdf6e78-8d63-480c-bdce-0b0f3fd27a48" providerId="ADAL" clId="{3E6199C1-2A2C-41D0-8F2E-9218D5A5ACA3}" dt="2020-11-03T20:26:14.642" v="191"/>
        <pc:sldMkLst>
          <pc:docMk/>
          <pc:sldMk cId="4165868130" sldId="324"/>
        </pc:sldMkLst>
      </pc:sldChg>
      <pc:sldChg chg="addSp delSp modSp new mod">
        <pc:chgData name="Archambault, Aude" userId="dfdf6e78-8d63-480c-bdce-0b0f3fd27a48" providerId="ADAL" clId="{3E6199C1-2A2C-41D0-8F2E-9218D5A5ACA3}" dt="2020-11-03T20:43:10.109" v="501" actId="14100"/>
        <pc:sldMkLst>
          <pc:docMk/>
          <pc:sldMk cId="3894824386" sldId="325"/>
        </pc:sldMkLst>
        <pc:spChg chg="add del mod">
          <ac:chgData name="Archambault, Aude" userId="dfdf6e78-8d63-480c-bdce-0b0f3fd27a48" providerId="ADAL" clId="{3E6199C1-2A2C-41D0-8F2E-9218D5A5ACA3}" dt="2020-11-03T20:42:15.420" v="481" actId="14100"/>
          <ac:spMkLst>
            <pc:docMk/>
            <pc:sldMk cId="3894824386" sldId="325"/>
            <ac:spMk id="2" creationId="{598E82EF-6263-48A0-94A9-1E49EA226F2A}"/>
          </ac:spMkLst>
        </pc:spChg>
        <pc:spChg chg="mod">
          <ac:chgData name="Archambault, Aude" userId="dfdf6e78-8d63-480c-bdce-0b0f3fd27a48" providerId="ADAL" clId="{3E6199C1-2A2C-41D0-8F2E-9218D5A5ACA3}" dt="2020-11-03T20:30:29.337" v="244" actId="27636"/>
          <ac:spMkLst>
            <pc:docMk/>
            <pc:sldMk cId="3894824386" sldId="325"/>
            <ac:spMk id="3" creationId="{3492FFAD-1AB7-4AC4-82E3-E1E39ADC7F76}"/>
          </ac:spMkLst>
        </pc:spChg>
        <pc:spChg chg="add del mod">
          <ac:chgData name="Archambault, Aude" userId="dfdf6e78-8d63-480c-bdce-0b0f3fd27a48" providerId="ADAL" clId="{3E6199C1-2A2C-41D0-8F2E-9218D5A5ACA3}" dt="2020-11-03T20:31:59.992" v="246" actId="22"/>
          <ac:spMkLst>
            <pc:docMk/>
            <pc:sldMk cId="3894824386" sldId="325"/>
            <ac:spMk id="5" creationId="{BB88959E-9E2E-4F1E-83F5-E488DF23CEE8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8" creationId="{61B8B6E7-97AE-4C2A-AFA4-427FE078CFC3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0" creationId="{E8548164-67C5-49C1-B4E9-CFE2D92CFFAE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1" creationId="{D7784ADD-2085-4A67-AE63-62A921D9A9C5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2" creationId="{F3B3F51A-CD74-445F-A633-0FAFFE67BF8A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3" creationId="{83FDD4D3-C44D-4062-9F96-F9ED68DA7486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4" creationId="{578F5FFA-FEA4-4C7B-BE4F-92C4E1DEBB56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5" creationId="{90B4229A-3FC5-4DE9-B3B6-732BE277B8D0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6" creationId="{D9329140-5B23-42ED-B7B2-A4DBCEA73844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7" creationId="{2AB9974F-ADBF-4C21-B1A0-CCA6D61C37F1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9" creationId="{41BF98FE-72AE-4073-B065-A89648878390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0" creationId="{2B0E62E0-49F9-45A4-858C-0B4941F9FA0B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1" creationId="{32027F6D-EF23-4D16-A4C7-94B7260AB418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2" creationId="{732062BD-C6DC-4776-9DD7-4EC40E52D924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4" creationId="{43311811-713F-45D4-9591-E0CC6C260F40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5" creationId="{85D2F7A9-AFA0-45D9-9821-59D18832A1FE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6" creationId="{462B7024-2890-4E70-A0A5-1E66C1D4DBB6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7" creationId="{5BC9232C-C352-48D5-8EDB-4A4147312B61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8" creationId="{3CABB3C6-76BA-4C00-A119-334CD064287B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9" creationId="{12F0924E-4B73-4E42-8771-39BD1D72988A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0" creationId="{73413DC0-D8F2-4B49-9402-9642CD91FBA2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1" creationId="{1E8DF3BD-9965-4F70-A8F9-F6E65838D80D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2" creationId="{C62D8C4D-88FF-4422-8F5C-37CBB32EADF9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3" creationId="{28518536-046C-4542-8B4F-C2ACB92C940C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4" creationId="{5BA4F5BC-5BA3-4196-B60F-89F988A0207D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37" creationId="{B20CF306-A608-415F-8E69-83EB33E7F595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39" creationId="{BEB571A0-872E-4122-AD05-C7709EC08F5A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0" creationId="{AA945470-283A-4927-8091-32164367A175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1" creationId="{9ACA1F38-55C1-4C6C-AE1B-6BDF1FA94DE0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2" creationId="{E0547ADF-B65C-4FA4-A3CD-2332F490BBC3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3" creationId="{D3104B8C-F465-4867-9999-7EA012B3A1B5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4" creationId="{F6121BCF-6154-4340-B621-423FAA12D2F9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5" creationId="{D2C1E2A4-FD87-41C0-8BCD-43813DC7D4E4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6" creationId="{AC2033E5-A66D-41D6-8AE5-4A6358649A7D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8" creationId="{78374B64-1BE9-4A92-BB64-FC7FD65408AC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9" creationId="{7A3E98DE-3148-4532-9B3D-7D082DB3F0F7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0" creationId="{90242ACA-5930-45A4-B061-7BD82258C34B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1" creationId="{46E86B4C-2808-4BCB-9A9D-EB2DCF4D69B6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3" creationId="{D0242559-AF96-45FF-9361-C22CD703DE72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4" creationId="{6221987A-8014-4698-BF5F-B3B302976656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5" creationId="{B00922E9-FF53-4ACF-AC77-0B020C25977D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6" creationId="{C8EB9770-2CA2-4A58-885F-A15D87BC4BFD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7" creationId="{866D2B38-2055-4833-BEDA-11F8FFBAF602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8" creationId="{9433369A-152B-4A2C-BED2-9274A8B748F9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9" creationId="{62AFA202-0DDE-460B-B5AB-37BC60A9B7AE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60" creationId="{5B8C0885-2661-4A00-9A25-120456A6447B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61" creationId="{7E01B007-EAD6-41AD-BFA6-1FC4EC5418EC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62" creationId="{B532CF52-CC5A-4F82-B085-53B1F71E68F8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63" creationId="{6612D1CE-DE81-4D89-9C73-188A71DA1368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66" creationId="{E4BFC679-E2FF-466C-A254-A704E711896F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68" creationId="{E3AD27E3-2D2D-4E9D-B6B2-1F2693A5AC74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69" creationId="{F2D86CC6-B2E5-458D-B00F-E339B564DB1A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0" creationId="{7ED645E8-0061-447D-92D7-D3410B77B988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1" creationId="{F3BE27B8-F5AE-4322-ABA8-69A2FF7816CA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2" creationId="{940996D5-1599-4D74-82FF-6B81263B5625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3" creationId="{56145F5B-6C41-468D-A991-4DC1B7FED980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4" creationId="{6004D222-5138-4FD8-A253-89FAAE8F0E46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5" creationId="{0F695C92-3AC7-47B4-8AE9-4E4B32C479D0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7" creationId="{34FCD9D0-ED0E-4E98-9EF5-E5E11E6CCACC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8" creationId="{1BC9F0E3-0547-431E-8AB7-D79E0FB466D1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9" creationId="{9700000D-180C-4991-84CE-1803BEF789E4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0" creationId="{C45AB58E-423F-4213-B03B-8E399BE1581A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2" creationId="{76CB4CE0-C428-40E1-8BEA-03C18EBE6B03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3" creationId="{17FAA196-3F3F-43C4-A91D-60EFAE7FA2FD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4" creationId="{DA9CF745-99E7-4B2B-B07E-E66CEA86E65F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5" creationId="{2901B41D-E8E9-4CFE-A29E-25362A3C066D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6" creationId="{91293F04-79DA-491B-AF51-F20862F23421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7" creationId="{7E88988F-2047-4200-81C3-911B086AD65E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8" creationId="{C9E26CAC-33FA-4C0E-AAAE-4C9A3AB64F9C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9" creationId="{66851F83-4D37-4929-BA73-3DA42D490FE8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90" creationId="{2AED0F01-C9CA-44CA-9EC7-AA85FF3FF70E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91" creationId="{82B9CC52-D36D-471A-BB76-21B6865C57B4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92" creationId="{E8595B55-D155-4793-8C83-E25EC98C9672}"/>
          </ac:spMkLst>
        </pc:spChg>
        <pc:spChg chg="add mod">
          <ac:chgData name="Archambault, Aude" userId="dfdf6e78-8d63-480c-bdce-0b0f3fd27a48" providerId="ADAL" clId="{3E6199C1-2A2C-41D0-8F2E-9218D5A5ACA3}" dt="2020-11-03T20:41:35.589" v="463" actId="13822"/>
          <ac:spMkLst>
            <pc:docMk/>
            <pc:sldMk cId="3894824386" sldId="325"/>
            <ac:spMk id="94" creationId="{F69A4267-BE50-400A-AD36-69A7819454EF}"/>
          </ac:spMkLst>
        </pc:spChg>
        <pc:spChg chg="add del mod">
          <ac:chgData name="Archambault, Aude" userId="dfdf6e78-8d63-480c-bdce-0b0f3fd27a48" providerId="ADAL" clId="{3E6199C1-2A2C-41D0-8F2E-9218D5A5ACA3}" dt="2020-11-03T20:41:15.471" v="460" actId="478"/>
          <ac:spMkLst>
            <pc:docMk/>
            <pc:sldMk cId="3894824386" sldId="325"/>
            <ac:spMk id="96" creationId="{E770D405-131A-4571-9988-CDA4FA81432F}"/>
          </ac:spMkLst>
        </pc:spChg>
        <pc:spChg chg="add mod">
          <ac:chgData name="Archambault, Aude" userId="dfdf6e78-8d63-480c-bdce-0b0f3fd27a48" providerId="ADAL" clId="{3E6199C1-2A2C-41D0-8F2E-9218D5A5ACA3}" dt="2020-11-03T20:43:10.109" v="501" actId="14100"/>
          <ac:spMkLst>
            <pc:docMk/>
            <pc:sldMk cId="3894824386" sldId="325"/>
            <ac:spMk id="97" creationId="{503CF367-74E5-4186-90C3-320B6CE8AE4E}"/>
          </ac:spMkLst>
        </pc:spChg>
        <pc:grpChg chg="add del mod">
          <ac:chgData name="Archambault, Aude" userId="dfdf6e78-8d63-480c-bdce-0b0f3fd27a48" providerId="ADAL" clId="{3E6199C1-2A2C-41D0-8F2E-9218D5A5ACA3}" dt="2020-11-03T20:33:16.845" v="253" actId="478"/>
          <ac:grpSpMkLst>
            <pc:docMk/>
            <pc:sldMk cId="3894824386" sldId="325"/>
            <ac:grpSpMk id="6" creationId="{6E087F40-EFB4-417C-8A12-3C01951263B2}"/>
          </ac:grpSpMkLst>
        </pc:grpChg>
        <pc:grpChg chg="mod">
          <ac:chgData name="Archambault, Aude" userId="dfdf6e78-8d63-480c-bdce-0b0f3fd27a48" providerId="ADAL" clId="{3E6199C1-2A2C-41D0-8F2E-9218D5A5ACA3}" dt="2020-11-03T20:32:09.161" v="249"/>
          <ac:grpSpMkLst>
            <pc:docMk/>
            <pc:sldMk cId="3894824386" sldId="325"/>
            <ac:grpSpMk id="7" creationId="{83DB64B7-D41E-4DD9-837F-88CA1509D3F0}"/>
          </ac:grpSpMkLst>
        </pc:grpChg>
        <pc:grpChg chg="mod">
          <ac:chgData name="Archambault, Aude" userId="dfdf6e78-8d63-480c-bdce-0b0f3fd27a48" providerId="ADAL" clId="{3E6199C1-2A2C-41D0-8F2E-9218D5A5ACA3}" dt="2020-11-03T20:32:09.161" v="249"/>
          <ac:grpSpMkLst>
            <pc:docMk/>
            <pc:sldMk cId="3894824386" sldId="325"/>
            <ac:grpSpMk id="18" creationId="{C2017404-5247-4ADB-AF46-B1ED61C852C2}"/>
          </ac:grpSpMkLst>
        </pc:grpChg>
        <pc:grpChg chg="mod">
          <ac:chgData name="Archambault, Aude" userId="dfdf6e78-8d63-480c-bdce-0b0f3fd27a48" providerId="ADAL" clId="{3E6199C1-2A2C-41D0-8F2E-9218D5A5ACA3}" dt="2020-11-03T20:32:09.161" v="249"/>
          <ac:grpSpMkLst>
            <pc:docMk/>
            <pc:sldMk cId="3894824386" sldId="325"/>
            <ac:grpSpMk id="23" creationId="{F52DA6F1-EB72-4E0B-8C2A-CA17C5BF2A45}"/>
          </ac:grpSpMkLst>
        </pc:grpChg>
        <pc:grpChg chg="add del mod">
          <ac:chgData name="Archambault, Aude" userId="dfdf6e78-8d63-480c-bdce-0b0f3fd27a48" providerId="ADAL" clId="{3E6199C1-2A2C-41D0-8F2E-9218D5A5ACA3}" dt="2020-11-03T20:40:17.895" v="449"/>
          <ac:grpSpMkLst>
            <pc:docMk/>
            <pc:sldMk cId="3894824386" sldId="325"/>
            <ac:grpSpMk id="35" creationId="{10E846E9-E663-427A-910F-26D0AFC99328}"/>
          </ac:grpSpMkLst>
        </pc:grpChg>
        <pc:grpChg chg="mod">
          <ac:chgData name="Archambault, Aude" userId="dfdf6e78-8d63-480c-bdce-0b0f3fd27a48" providerId="ADAL" clId="{3E6199C1-2A2C-41D0-8F2E-9218D5A5ACA3}" dt="2020-11-03T20:40:14.992" v="448"/>
          <ac:grpSpMkLst>
            <pc:docMk/>
            <pc:sldMk cId="3894824386" sldId="325"/>
            <ac:grpSpMk id="36" creationId="{C7B70456-0A1A-4CE4-802F-2A6E079E4C5F}"/>
          </ac:grpSpMkLst>
        </pc:grpChg>
        <pc:grpChg chg="mod">
          <ac:chgData name="Archambault, Aude" userId="dfdf6e78-8d63-480c-bdce-0b0f3fd27a48" providerId="ADAL" clId="{3E6199C1-2A2C-41D0-8F2E-9218D5A5ACA3}" dt="2020-11-03T20:40:14.992" v="448"/>
          <ac:grpSpMkLst>
            <pc:docMk/>
            <pc:sldMk cId="3894824386" sldId="325"/>
            <ac:grpSpMk id="47" creationId="{DD2319D2-7486-4A68-B8BD-0C763D0B1823}"/>
          </ac:grpSpMkLst>
        </pc:grpChg>
        <pc:grpChg chg="mod">
          <ac:chgData name="Archambault, Aude" userId="dfdf6e78-8d63-480c-bdce-0b0f3fd27a48" providerId="ADAL" clId="{3E6199C1-2A2C-41D0-8F2E-9218D5A5ACA3}" dt="2020-11-03T20:40:14.992" v="448"/>
          <ac:grpSpMkLst>
            <pc:docMk/>
            <pc:sldMk cId="3894824386" sldId="325"/>
            <ac:grpSpMk id="52" creationId="{A444E86C-FF3A-4DFA-9833-FB0832780AE0}"/>
          </ac:grpSpMkLst>
        </pc:grpChg>
        <pc:grpChg chg="add mod">
          <ac:chgData name="Archambault, Aude" userId="dfdf6e78-8d63-480c-bdce-0b0f3fd27a48" providerId="ADAL" clId="{3E6199C1-2A2C-41D0-8F2E-9218D5A5ACA3}" dt="2020-11-03T20:40:58.438" v="456" actId="1076"/>
          <ac:grpSpMkLst>
            <pc:docMk/>
            <pc:sldMk cId="3894824386" sldId="325"/>
            <ac:grpSpMk id="64" creationId="{CF806D00-5EB8-4235-AADF-CE2D0CA77828}"/>
          </ac:grpSpMkLst>
        </pc:grpChg>
        <pc:grpChg chg="mod">
          <ac:chgData name="Archambault, Aude" userId="dfdf6e78-8d63-480c-bdce-0b0f3fd27a48" providerId="ADAL" clId="{3E6199C1-2A2C-41D0-8F2E-9218D5A5ACA3}" dt="2020-11-03T20:40:19.262" v="450"/>
          <ac:grpSpMkLst>
            <pc:docMk/>
            <pc:sldMk cId="3894824386" sldId="325"/>
            <ac:grpSpMk id="65" creationId="{DEBB07C7-2869-4D83-BC4A-D82756D98241}"/>
          </ac:grpSpMkLst>
        </pc:grpChg>
        <pc:grpChg chg="mod">
          <ac:chgData name="Archambault, Aude" userId="dfdf6e78-8d63-480c-bdce-0b0f3fd27a48" providerId="ADAL" clId="{3E6199C1-2A2C-41D0-8F2E-9218D5A5ACA3}" dt="2020-11-03T20:40:19.262" v="450"/>
          <ac:grpSpMkLst>
            <pc:docMk/>
            <pc:sldMk cId="3894824386" sldId="325"/>
            <ac:grpSpMk id="76" creationId="{820070AE-C1F6-487A-BF10-DD3A05D17753}"/>
          </ac:grpSpMkLst>
        </pc:grpChg>
        <pc:grpChg chg="mod">
          <ac:chgData name="Archambault, Aude" userId="dfdf6e78-8d63-480c-bdce-0b0f3fd27a48" providerId="ADAL" clId="{3E6199C1-2A2C-41D0-8F2E-9218D5A5ACA3}" dt="2020-11-03T20:40:19.262" v="450"/>
          <ac:grpSpMkLst>
            <pc:docMk/>
            <pc:sldMk cId="3894824386" sldId="325"/>
            <ac:grpSpMk id="81" creationId="{8FF5CC45-6CD2-4DC6-B61D-5960F7AC3385}"/>
          </ac:grpSpMkLst>
        </pc:grpChg>
        <pc:cxnChg chg="mod">
          <ac:chgData name="Archambault, Aude" userId="dfdf6e78-8d63-480c-bdce-0b0f3fd27a48" providerId="ADAL" clId="{3E6199C1-2A2C-41D0-8F2E-9218D5A5ACA3}" dt="2020-11-03T20:33:16.845" v="253" actId="478"/>
          <ac:cxnSpMkLst>
            <pc:docMk/>
            <pc:sldMk cId="3894824386" sldId="325"/>
            <ac:cxnSpMk id="9" creationId="{ABE39A90-83BF-4153-B402-3FD4E76CADEA}"/>
          </ac:cxnSpMkLst>
        </pc:cxnChg>
        <pc:cxnChg chg="mod">
          <ac:chgData name="Archambault, Aude" userId="dfdf6e78-8d63-480c-bdce-0b0f3fd27a48" providerId="ADAL" clId="{3E6199C1-2A2C-41D0-8F2E-9218D5A5ACA3}" dt="2020-11-03T20:40:14.992" v="448"/>
          <ac:cxnSpMkLst>
            <pc:docMk/>
            <pc:sldMk cId="3894824386" sldId="325"/>
            <ac:cxnSpMk id="38" creationId="{17779E03-0748-4856-83E1-B5C4C49B6542}"/>
          </ac:cxnSpMkLst>
        </pc:cxnChg>
        <pc:cxnChg chg="mod">
          <ac:chgData name="Archambault, Aude" userId="dfdf6e78-8d63-480c-bdce-0b0f3fd27a48" providerId="ADAL" clId="{3E6199C1-2A2C-41D0-8F2E-9218D5A5ACA3}" dt="2020-11-03T20:40:19.262" v="450"/>
          <ac:cxnSpMkLst>
            <pc:docMk/>
            <pc:sldMk cId="3894824386" sldId="325"/>
            <ac:cxnSpMk id="67" creationId="{00DF1F54-BC2A-40BD-A7B0-675A1083D680}"/>
          </ac:cxnSpMkLst>
        </pc:cxnChg>
      </pc:sldChg>
      <pc:sldChg chg="add del">
        <pc:chgData name="Archambault, Aude" userId="dfdf6e78-8d63-480c-bdce-0b0f3fd27a48" providerId="ADAL" clId="{3E6199C1-2A2C-41D0-8F2E-9218D5A5ACA3}" dt="2020-11-03T20:43:38.891" v="502" actId="47"/>
        <pc:sldMkLst>
          <pc:docMk/>
          <pc:sldMk cId="493628558" sldId="326"/>
        </pc:sldMkLst>
      </pc:sldChg>
      <pc:sldChg chg="modSp new mod">
        <pc:chgData name="Archambault, Aude" userId="dfdf6e78-8d63-480c-bdce-0b0f3fd27a48" providerId="ADAL" clId="{3E6199C1-2A2C-41D0-8F2E-9218D5A5ACA3}" dt="2020-11-03T20:47:31.491" v="509" actId="113"/>
        <pc:sldMkLst>
          <pc:docMk/>
          <pc:sldMk cId="4124047701" sldId="326"/>
        </pc:sldMkLst>
        <pc:spChg chg="mod">
          <ac:chgData name="Archambault, Aude" userId="dfdf6e78-8d63-480c-bdce-0b0f3fd27a48" providerId="ADAL" clId="{3E6199C1-2A2C-41D0-8F2E-9218D5A5ACA3}" dt="2020-11-03T20:47:31.491" v="509" actId="113"/>
          <ac:spMkLst>
            <pc:docMk/>
            <pc:sldMk cId="4124047701" sldId="326"/>
            <ac:spMk id="2" creationId="{BF16EFFF-FB14-4A0C-BDA3-43B15ADD9866}"/>
          </ac:spMkLst>
        </pc:spChg>
        <pc:spChg chg="mod">
          <ac:chgData name="Archambault, Aude" userId="dfdf6e78-8d63-480c-bdce-0b0f3fd27a48" providerId="ADAL" clId="{3E6199C1-2A2C-41D0-8F2E-9218D5A5ACA3}" dt="2020-11-03T20:45:25.778" v="504"/>
          <ac:spMkLst>
            <pc:docMk/>
            <pc:sldMk cId="4124047701" sldId="326"/>
            <ac:spMk id="3" creationId="{9A839316-EC16-4B74-9DC3-D42CF95A6361}"/>
          </ac:spMkLst>
        </pc:spChg>
      </pc:sldChg>
      <pc:sldChg chg="modSp new mod">
        <pc:chgData name="Archambault, Aude" userId="dfdf6e78-8d63-480c-bdce-0b0f3fd27a48" providerId="ADAL" clId="{3E6199C1-2A2C-41D0-8F2E-9218D5A5ACA3}" dt="2020-11-03T20:49:35.178" v="533" actId="6549"/>
        <pc:sldMkLst>
          <pc:docMk/>
          <pc:sldMk cId="1735036225" sldId="327"/>
        </pc:sldMkLst>
        <pc:spChg chg="mod">
          <ac:chgData name="Archambault, Aude" userId="dfdf6e78-8d63-480c-bdce-0b0f3fd27a48" providerId="ADAL" clId="{3E6199C1-2A2C-41D0-8F2E-9218D5A5ACA3}" dt="2020-11-03T20:49:35.178" v="533" actId="6549"/>
          <ac:spMkLst>
            <pc:docMk/>
            <pc:sldMk cId="1735036225" sldId="327"/>
            <ac:spMk id="2" creationId="{8EA098E1-861D-41FC-B42A-52B9B0E4448A}"/>
          </ac:spMkLst>
        </pc:spChg>
        <pc:spChg chg="mod">
          <ac:chgData name="Archambault, Aude" userId="dfdf6e78-8d63-480c-bdce-0b0f3fd27a48" providerId="ADAL" clId="{3E6199C1-2A2C-41D0-8F2E-9218D5A5ACA3}" dt="2020-11-03T20:48:38.478" v="511"/>
          <ac:spMkLst>
            <pc:docMk/>
            <pc:sldMk cId="1735036225" sldId="327"/>
            <ac:spMk id="3" creationId="{4B6D1DA0-D979-4185-A3E5-745A56D0E126}"/>
          </ac:spMkLst>
        </pc:spChg>
      </pc:sldChg>
      <pc:sldChg chg="modSp add mod">
        <pc:chgData name="Archambault, Aude" userId="dfdf6e78-8d63-480c-bdce-0b0f3fd27a48" providerId="ADAL" clId="{3E6199C1-2A2C-41D0-8F2E-9218D5A5ACA3}" dt="2020-11-03T20:51:35.044" v="546" actId="113"/>
        <pc:sldMkLst>
          <pc:docMk/>
          <pc:sldMk cId="1918373843" sldId="328"/>
        </pc:sldMkLst>
        <pc:spChg chg="mod">
          <ac:chgData name="Archambault, Aude" userId="dfdf6e78-8d63-480c-bdce-0b0f3fd27a48" providerId="ADAL" clId="{3E6199C1-2A2C-41D0-8F2E-9218D5A5ACA3}" dt="2020-11-03T20:51:35.044" v="546" actId="113"/>
          <ac:spMkLst>
            <pc:docMk/>
            <pc:sldMk cId="1918373843" sldId="328"/>
            <ac:spMk id="2" creationId="{FB865533-8929-47F7-B1E9-0D852FABACFB}"/>
          </ac:spMkLst>
        </pc:spChg>
        <pc:spChg chg="mod">
          <ac:chgData name="Archambault, Aude" userId="dfdf6e78-8d63-480c-bdce-0b0f3fd27a48" providerId="ADAL" clId="{3E6199C1-2A2C-41D0-8F2E-9218D5A5ACA3}" dt="2020-11-03T20:50:56.976" v="539" actId="6549"/>
          <ac:spMkLst>
            <pc:docMk/>
            <pc:sldMk cId="1918373843" sldId="328"/>
            <ac:spMk id="3" creationId="{4CA8C7CC-7B19-4FBA-96D6-1C366B733656}"/>
          </ac:spMkLst>
        </pc:spChg>
      </pc:sldChg>
      <pc:sldChg chg="modSp add mod">
        <pc:chgData name="Archambault, Aude" userId="dfdf6e78-8d63-480c-bdce-0b0f3fd27a48" providerId="ADAL" clId="{3E6199C1-2A2C-41D0-8F2E-9218D5A5ACA3}" dt="2020-11-03T21:01:05.327" v="780" actId="113"/>
        <pc:sldMkLst>
          <pc:docMk/>
          <pc:sldMk cId="3889206293" sldId="329"/>
        </pc:sldMkLst>
        <pc:spChg chg="mod">
          <ac:chgData name="Archambault, Aude" userId="dfdf6e78-8d63-480c-bdce-0b0f3fd27a48" providerId="ADAL" clId="{3E6199C1-2A2C-41D0-8F2E-9218D5A5ACA3}" dt="2020-11-03T21:01:05.327" v="780" actId="113"/>
          <ac:spMkLst>
            <pc:docMk/>
            <pc:sldMk cId="3889206293" sldId="329"/>
            <ac:spMk id="2" creationId="{FB865533-8929-47F7-B1E9-0D852FABACFB}"/>
          </ac:spMkLst>
        </pc:spChg>
        <pc:spChg chg="mod">
          <ac:chgData name="Archambault, Aude" userId="dfdf6e78-8d63-480c-bdce-0b0f3fd27a48" providerId="ADAL" clId="{3E6199C1-2A2C-41D0-8F2E-9218D5A5ACA3}" dt="2020-11-03T20:58:29.064" v="750" actId="6549"/>
          <ac:spMkLst>
            <pc:docMk/>
            <pc:sldMk cId="3889206293" sldId="329"/>
            <ac:spMk id="3" creationId="{4CA8C7CC-7B19-4FBA-96D6-1C366B733656}"/>
          </ac:spMkLst>
        </pc:spChg>
      </pc:sldChg>
      <pc:sldChg chg="modSp add mod">
        <pc:chgData name="Archambault, Aude" userId="dfdf6e78-8d63-480c-bdce-0b0f3fd27a48" providerId="ADAL" clId="{3E6199C1-2A2C-41D0-8F2E-9218D5A5ACA3}" dt="2020-11-03T21:09:27.361" v="876"/>
        <pc:sldMkLst>
          <pc:docMk/>
          <pc:sldMk cId="2075894087" sldId="330"/>
        </pc:sldMkLst>
        <pc:spChg chg="mod">
          <ac:chgData name="Archambault, Aude" userId="dfdf6e78-8d63-480c-bdce-0b0f3fd27a48" providerId="ADAL" clId="{3E6199C1-2A2C-41D0-8F2E-9218D5A5ACA3}" dt="2020-11-03T21:08:44.864" v="871" actId="5793"/>
          <ac:spMkLst>
            <pc:docMk/>
            <pc:sldMk cId="2075894087" sldId="330"/>
            <ac:spMk id="2" creationId="{FB865533-8929-47F7-B1E9-0D852FABACFB}"/>
          </ac:spMkLst>
        </pc:spChg>
        <pc:spChg chg="mod">
          <ac:chgData name="Archambault, Aude" userId="dfdf6e78-8d63-480c-bdce-0b0f3fd27a48" providerId="ADAL" clId="{3E6199C1-2A2C-41D0-8F2E-9218D5A5ACA3}" dt="2020-11-03T21:09:27.361" v="876"/>
          <ac:spMkLst>
            <pc:docMk/>
            <pc:sldMk cId="2075894087" sldId="330"/>
            <ac:spMk id="3" creationId="{4CA8C7CC-7B19-4FBA-96D6-1C366B733656}"/>
          </ac:spMkLst>
        </pc:spChg>
      </pc:sldChg>
      <pc:sldChg chg="addSp delSp modSp new del mod">
        <pc:chgData name="Archambault, Aude" userId="dfdf6e78-8d63-480c-bdce-0b0f3fd27a48" providerId="ADAL" clId="{3E6199C1-2A2C-41D0-8F2E-9218D5A5ACA3}" dt="2020-11-03T21:05:22.132" v="822" actId="47"/>
        <pc:sldMkLst>
          <pc:docMk/>
          <pc:sldMk cId="621269362" sldId="331"/>
        </pc:sldMkLst>
        <pc:spChg chg="del">
          <ac:chgData name="Archambault, Aude" userId="dfdf6e78-8d63-480c-bdce-0b0f3fd27a48" providerId="ADAL" clId="{3E6199C1-2A2C-41D0-8F2E-9218D5A5ACA3}" dt="2020-11-03T21:04:01.912" v="804" actId="22"/>
          <ac:spMkLst>
            <pc:docMk/>
            <pc:sldMk cId="621269362" sldId="331"/>
            <ac:spMk id="5" creationId="{CD185BB8-9FE0-48B8-8710-D5252D6F74B8}"/>
          </ac:spMkLst>
        </pc:spChg>
        <pc:spChg chg="mod">
          <ac:chgData name="Archambault, Aude" userId="dfdf6e78-8d63-480c-bdce-0b0f3fd27a48" providerId="ADAL" clId="{3E6199C1-2A2C-41D0-8F2E-9218D5A5ACA3}" dt="2020-11-03T21:02:51.470" v="803" actId="20577"/>
          <ac:spMkLst>
            <pc:docMk/>
            <pc:sldMk cId="621269362" sldId="331"/>
            <ac:spMk id="6" creationId="{1FED4C3D-3FFA-43B6-A29E-67E6080618B8}"/>
          </ac:spMkLst>
        </pc:spChg>
        <pc:spChg chg="add mod">
          <ac:chgData name="Archambault, Aude" userId="dfdf6e78-8d63-480c-bdce-0b0f3fd27a48" providerId="ADAL" clId="{3E6199C1-2A2C-41D0-8F2E-9218D5A5ACA3}" dt="2020-11-03T21:04:01.912" v="804" actId="22"/>
          <ac:spMkLst>
            <pc:docMk/>
            <pc:sldMk cId="621269362" sldId="331"/>
            <ac:spMk id="8" creationId="{4D213DC5-7231-49DE-B3B2-EB7A938E64EC}"/>
          </ac:spMkLst>
        </pc:spChg>
      </pc:sldChg>
      <pc:sldChg chg="addSp delSp modSp new mod">
        <pc:chgData name="Archambault, Aude" userId="dfdf6e78-8d63-480c-bdce-0b0f3fd27a48" providerId="ADAL" clId="{3E6199C1-2A2C-41D0-8F2E-9218D5A5ACA3}" dt="2020-11-03T21:07:19.797" v="856" actId="20577"/>
        <pc:sldMkLst>
          <pc:docMk/>
          <pc:sldMk cId="561033705" sldId="332"/>
        </pc:sldMkLst>
        <pc:spChg chg="del">
          <ac:chgData name="Archambault, Aude" userId="dfdf6e78-8d63-480c-bdce-0b0f3fd27a48" providerId="ADAL" clId="{3E6199C1-2A2C-41D0-8F2E-9218D5A5ACA3}" dt="2020-11-03T21:04:18.940" v="806" actId="22"/>
          <ac:spMkLst>
            <pc:docMk/>
            <pc:sldMk cId="561033705" sldId="332"/>
            <ac:spMk id="2" creationId="{D73AE029-974A-4EDA-85A6-004626AF8F2F}"/>
          </ac:spMkLst>
        </pc:spChg>
        <pc:spChg chg="mod">
          <ac:chgData name="Archambault, Aude" userId="dfdf6e78-8d63-480c-bdce-0b0f3fd27a48" providerId="ADAL" clId="{3E6199C1-2A2C-41D0-8F2E-9218D5A5ACA3}" dt="2020-11-03T21:05:30.269" v="823" actId="20577"/>
          <ac:spMkLst>
            <pc:docMk/>
            <pc:sldMk cId="561033705" sldId="332"/>
            <ac:spMk id="3" creationId="{1062A130-3635-43BD-A8B2-32772C9BAE5C}"/>
          </ac:spMkLst>
        </pc:spChg>
        <pc:spChg chg="add mod">
          <ac:chgData name="Archambault, Aude" userId="dfdf6e78-8d63-480c-bdce-0b0f3fd27a48" providerId="ADAL" clId="{3E6199C1-2A2C-41D0-8F2E-9218D5A5ACA3}" dt="2020-11-03T21:07:19.797" v="856" actId="20577"/>
          <ac:spMkLst>
            <pc:docMk/>
            <pc:sldMk cId="561033705" sldId="332"/>
            <ac:spMk id="5" creationId="{DB20F9C5-75FC-4DF5-893D-B06F7EB930DE}"/>
          </ac:spMkLst>
        </pc:spChg>
        <pc:spChg chg="add mod">
          <ac:chgData name="Archambault, Aude" userId="dfdf6e78-8d63-480c-bdce-0b0f3fd27a48" providerId="ADAL" clId="{3E6199C1-2A2C-41D0-8F2E-9218D5A5ACA3}" dt="2020-11-03T21:07:12.571" v="854" actId="14100"/>
          <ac:spMkLst>
            <pc:docMk/>
            <pc:sldMk cId="561033705" sldId="332"/>
            <ac:spMk id="7" creationId="{32F3A76A-50A5-49B3-BA8C-305DC338F345}"/>
          </ac:spMkLst>
        </pc:spChg>
        <pc:picChg chg="add mod">
          <ac:chgData name="Archambault, Aude" userId="dfdf6e78-8d63-480c-bdce-0b0f3fd27a48" providerId="ADAL" clId="{3E6199C1-2A2C-41D0-8F2E-9218D5A5ACA3}" dt="2020-11-03T21:06:58.459" v="851" actId="14100"/>
          <ac:picMkLst>
            <pc:docMk/>
            <pc:sldMk cId="561033705" sldId="332"/>
            <ac:picMk id="6" creationId="{4F94CD22-1AAE-4A99-B7C9-40F8315469D7}"/>
          </ac:picMkLst>
        </pc:picChg>
        <pc:picChg chg="add mod">
          <ac:chgData name="Archambault, Aude" userId="dfdf6e78-8d63-480c-bdce-0b0f3fd27a48" providerId="ADAL" clId="{3E6199C1-2A2C-41D0-8F2E-9218D5A5ACA3}" dt="2020-11-03T21:07:14.562" v="855" actId="1076"/>
          <ac:picMkLst>
            <pc:docMk/>
            <pc:sldMk cId="561033705" sldId="332"/>
            <ac:picMk id="8" creationId="{8980FFE7-1087-40B9-A907-D0C307CE1ABC}"/>
          </ac:picMkLst>
        </pc:picChg>
      </pc:sldChg>
      <pc:sldChg chg="addSp delSp modSp new mod ord">
        <pc:chgData name="Archambault, Aude" userId="dfdf6e78-8d63-480c-bdce-0b0f3fd27a48" providerId="ADAL" clId="{3E6199C1-2A2C-41D0-8F2E-9218D5A5ACA3}" dt="2020-11-03T21:13:57.484" v="915"/>
        <pc:sldMkLst>
          <pc:docMk/>
          <pc:sldMk cId="1816661383" sldId="333"/>
        </pc:sldMkLst>
        <pc:spChg chg="mod">
          <ac:chgData name="Archambault, Aude" userId="dfdf6e78-8d63-480c-bdce-0b0f3fd27a48" providerId="ADAL" clId="{3E6199C1-2A2C-41D0-8F2E-9218D5A5ACA3}" dt="2020-11-03T21:11:59.019" v="897" actId="14100"/>
          <ac:spMkLst>
            <pc:docMk/>
            <pc:sldMk cId="1816661383" sldId="333"/>
            <ac:spMk id="2" creationId="{FE349A89-D15D-4F8B-B1D5-09A8A88779C0}"/>
          </ac:spMkLst>
        </pc:spChg>
        <pc:spChg chg="mod">
          <ac:chgData name="Archambault, Aude" userId="dfdf6e78-8d63-480c-bdce-0b0f3fd27a48" providerId="ADAL" clId="{3E6199C1-2A2C-41D0-8F2E-9218D5A5ACA3}" dt="2020-11-03T21:12:29.497" v="905"/>
          <ac:spMkLst>
            <pc:docMk/>
            <pc:sldMk cId="1816661383" sldId="333"/>
            <ac:spMk id="3" creationId="{532B7F03-26A7-4985-A070-09CE2ADC8482}"/>
          </ac:spMkLst>
        </pc:spChg>
        <pc:spChg chg="add mod">
          <ac:chgData name="Archambault, Aude" userId="dfdf6e78-8d63-480c-bdce-0b0f3fd27a48" providerId="ADAL" clId="{3E6199C1-2A2C-41D0-8F2E-9218D5A5ACA3}" dt="2020-11-03T21:12:15.418" v="903" actId="14100"/>
          <ac:spMkLst>
            <pc:docMk/>
            <pc:sldMk cId="1816661383" sldId="333"/>
            <ac:spMk id="5" creationId="{2B296CB1-895B-451A-8A6B-C0615BFE7F04}"/>
          </ac:spMkLst>
        </pc:spChg>
        <pc:picChg chg="add mod">
          <ac:chgData name="Archambault, Aude" userId="dfdf6e78-8d63-480c-bdce-0b0f3fd27a48" providerId="ADAL" clId="{3E6199C1-2A2C-41D0-8F2E-9218D5A5ACA3}" dt="2020-11-03T21:12:17.554" v="904" actId="14100"/>
          <ac:picMkLst>
            <pc:docMk/>
            <pc:sldMk cId="1816661383" sldId="333"/>
            <ac:picMk id="6" creationId="{55B02C55-D41A-417A-8387-C22EBA2C808E}"/>
          </ac:picMkLst>
        </pc:picChg>
        <pc:picChg chg="add del mod">
          <ac:chgData name="Archambault, Aude" userId="dfdf6e78-8d63-480c-bdce-0b0f3fd27a48" providerId="ADAL" clId="{3E6199C1-2A2C-41D0-8F2E-9218D5A5ACA3}" dt="2020-11-03T21:11:51.345" v="895" actId="478"/>
          <ac:picMkLst>
            <pc:docMk/>
            <pc:sldMk cId="1816661383" sldId="333"/>
            <ac:picMk id="7" creationId="{72CBB980-FB74-4A57-BAD3-6E4F0974D049}"/>
          </ac:picMkLst>
        </pc:picChg>
      </pc:sldChg>
      <pc:sldChg chg="add del">
        <pc:chgData name="Archambault, Aude" userId="dfdf6e78-8d63-480c-bdce-0b0f3fd27a48" providerId="ADAL" clId="{3E6199C1-2A2C-41D0-8F2E-9218D5A5ACA3}" dt="2020-11-03T21:12:32.693" v="906" actId="47"/>
        <pc:sldMkLst>
          <pc:docMk/>
          <pc:sldMk cId="546844069" sldId="334"/>
        </pc:sldMkLst>
      </pc:sldChg>
      <pc:sldChg chg="modSp new del mod">
        <pc:chgData name="Archambault, Aude" userId="dfdf6e78-8d63-480c-bdce-0b0f3fd27a48" providerId="ADAL" clId="{3E6199C1-2A2C-41D0-8F2E-9218D5A5ACA3}" dt="2020-11-03T21:12:34.530" v="907" actId="47"/>
        <pc:sldMkLst>
          <pc:docMk/>
          <pc:sldMk cId="383975255" sldId="335"/>
        </pc:sldMkLst>
        <pc:spChg chg="mod">
          <ac:chgData name="Archambault, Aude" userId="dfdf6e78-8d63-480c-bdce-0b0f3fd27a48" providerId="ADAL" clId="{3E6199C1-2A2C-41D0-8F2E-9218D5A5ACA3}" dt="2020-11-03T21:09:34.264" v="878"/>
          <ac:spMkLst>
            <pc:docMk/>
            <pc:sldMk cId="383975255" sldId="335"/>
            <ac:spMk id="3" creationId="{92F4C7EE-FBEF-4062-B087-D007AE7D2391}"/>
          </ac:spMkLst>
        </pc:spChg>
      </pc:sldChg>
      <pc:sldMasterChg chg="delSldLayout">
        <pc:chgData name="Archambault, Aude" userId="dfdf6e78-8d63-480c-bdce-0b0f3fd27a48" providerId="ADAL" clId="{3E6199C1-2A2C-41D0-8F2E-9218D5A5ACA3}" dt="2020-11-03T21:12:32.693" v="906" actId="47"/>
        <pc:sldMasterMkLst>
          <pc:docMk/>
          <pc:sldMasterMk cId="3261537267" sldId="2147484034"/>
        </pc:sldMasterMkLst>
        <pc:sldLayoutChg chg="del">
          <pc:chgData name="Archambault, Aude" userId="dfdf6e78-8d63-480c-bdce-0b0f3fd27a48" providerId="ADAL" clId="{3E6199C1-2A2C-41D0-8F2E-9218D5A5ACA3}" dt="2020-11-03T21:12:32.693" v="906" actId="47"/>
          <pc:sldLayoutMkLst>
            <pc:docMk/>
            <pc:sldMasterMk cId="3261537267" sldId="2147484034"/>
            <pc:sldLayoutMk cId="152640960" sldId="2147484043"/>
          </pc:sldLayoutMkLst>
        </pc:sldLayoutChg>
        <pc:sldLayoutChg chg="del">
          <pc:chgData name="Archambault, Aude" userId="dfdf6e78-8d63-480c-bdce-0b0f3fd27a48" providerId="ADAL" clId="{3E6199C1-2A2C-41D0-8F2E-9218D5A5ACA3}" dt="2020-11-03T20:43:38.891" v="502" actId="47"/>
          <pc:sldLayoutMkLst>
            <pc:docMk/>
            <pc:sldMasterMk cId="3261537267" sldId="2147484034"/>
            <pc:sldLayoutMk cId="967439352" sldId="2147484043"/>
          </pc:sldLayoutMkLst>
        </pc:sldLayoutChg>
      </pc:sldMasterChg>
    </pc:docChg>
  </pc:docChgLst>
  <pc:docChgLst>
    <pc:chgData name="Anindhita, Frisca" userId="aa8375ef-c79f-4d92-a71b-7bed667b5532" providerId="ADAL" clId="{055D39D4-1227-4851-A1D7-9D752EB0E5DA}"/>
    <pc:docChg chg="undo redo custSel addSld delSld modSld modSection">
      <pc:chgData name="Anindhita, Frisca" userId="aa8375ef-c79f-4d92-a71b-7bed667b5532" providerId="ADAL" clId="{055D39D4-1227-4851-A1D7-9D752EB0E5DA}" dt="2021-08-09T06:56:16.862" v="525" actId="207"/>
      <pc:docMkLst>
        <pc:docMk/>
      </pc:docMkLst>
      <pc:sldChg chg="addSp delSp modSp mod">
        <pc:chgData name="Anindhita, Frisca" userId="aa8375ef-c79f-4d92-a71b-7bed667b5532" providerId="ADAL" clId="{055D39D4-1227-4851-A1D7-9D752EB0E5DA}" dt="2021-08-09T06:32:03.772" v="9" actId="20577"/>
        <pc:sldMkLst>
          <pc:docMk/>
          <pc:sldMk cId="76914611" sldId="256"/>
        </pc:sldMkLst>
        <pc:spChg chg="mod">
          <ac:chgData name="Anindhita, Frisca" userId="aa8375ef-c79f-4d92-a71b-7bed667b5532" providerId="ADAL" clId="{055D39D4-1227-4851-A1D7-9D752EB0E5DA}" dt="2021-08-09T06:32:03.772" v="9" actId="20577"/>
          <ac:spMkLst>
            <pc:docMk/>
            <pc:sldMk cId="76914611" sldId="256"/>
            <ac:spMk id="2" creationId="{00000000-0000-0000-0000-000000000000}"/>
          </ac:spMkLst>
        </pc:spChg>
        <pc:spChg chg="del">
          <ac:chgData name="Anindhita, Frisca" userId="aa8375ef-c79f-4d92-a71b-7bed667b5532" providerId="ADAL" clId="{055D39D4-1227-4851-A1D7-9D752EB0E5DA}" dt="2021-08-09T06:31:15.040" v="0" actId="478"/>
          <ac:spMkLst>
            <pc:docMk/>
            <pc:sldMk cId="76914611" sldId="256"/>
            <ac:spMk id="3" creationId="{00000000-0000-0000-0000-000000000000}"/>
          </ac:spMkLst>
        </pc:spChg>
        <pc:spChg chg="del">
          <ac:chgData name="Anindhita, Frisca" userId="aa8375ef-c79f-4d92-a71b-7bed667b5532" providerId="ADAL" clId="{055D39D4-1227-4851-A1D7-9D752EB0E5DA}" dt="2021-08-09T06:31:17.145" v="1" actId="478"/>
          <ac:spMkLst>
            <pc:docMk/>
            <pc:sldMk cId="76914611" sldId="256"/>
            <ac:spMk id="5" creationId="{9F909D28-9ADD-4481-9F67-827B4146DA44}"/>
          </ac:spMkLst>
        </pc:spChg>
        <pc:spChg chg="add del mod">
          <ac:chgData name="Anindhita, Frisca" userId="aa8375ef-c79f-4d92-a71b-7bed667b5532" providerId="ADAL" clId="{055D39D4-1227-4851-A1D7-9D752EB0E5DA}" dt="2021-08-09T06:31:30.542" v="4" actId="478"/>
          <ac:spMkLst>
            <pc:docMk/>
            <pc:sldMk cId="76914611" sldId="256"/>
            <ac:spMk id="6" creationId="{F25EF6EC-F7A3-433C-B8C2-A4B4BF5FFF0F}"/>
          </ac:spMkLst>
        </pc:spChg>
        <pc:spChg chg="add mod">
          <ac:chgData name="Anindhita, Frisca" userId="aa8375ef-c79f-4d92-a71b-7bed667b5532" providerId="ADAL" clId="{055D39D4-1227-4851-A1D7-9D752EB0E5DA}" dt="2021-08-09T06:31:33.449" v="5" actId="1076"/>
          <ac:spMkLst>
            <pc:docMk/>
            <pc:sldMk cId="76914611" sldId="256"/>
            <ac:spMk id="7" creationId="{0D41A541-F129-4D6B-885D-AB8421B66BA7}"/>
          </ac:spMkLst>
        </pc:spChg>
        <pc:spChg chg="add mod">
          <ac:chgData name="Anindhita, Frisca" userId="aa8375ef-c79f-4d92-a71b-7bed667b5532" providerId="ADAL" clId="{055D39D4-1227-4851-A1D7-9D752EB0E5DA}" dt="2021-08-09T06:31:24.876" v="2"/>
          <ac:spMkLst>
            <pc:docMk/>
            <pc:sldMk cId="76914611" sldId="256"/>
            <ac:spMk id="8" creationId="{2944F6DD-C424-424C-A4C3-CB7CBBB9825E}"/>
          </ac:spMkLst>
        </pc:spChg>
      </pc:sldChg>
      <pc:sldChg chg="addSp delSp modSp mod">
        <pc:chgData name="Anindhita, Frisca" userId="aa8375ef-c79f-4d92-a71b-7bed667b5532" providerId="ADAL" clId="{055D39D4-1227-4851-A1D7-9D752EB0E5DA}" dt="2021-08-09T06:32:56.574" v="27" actId="20577"/>
        <pc:sldMkLst>
          <pc:docMk/>
          <pc:sldMk cId="1920782211" sldId="263"/>
        </pc:sldMkLst>
        <pc:spChg chg="mod">
          <ac:chgData name="Anindhita, Frisca" userId="aa8375ef-c79f-4d92-a71b-7bed667b5532" providerId="ADAL" clId="{055D39D4-1227-4851-A1D7-9D752EB0E5DA}" dt="2021-08-09T06:32:56.574" v="27" actId="20577"/>
          <ac:spMkLst>
            <pc:docMk/>
            <pc:sldMk cId="1920782211" sldId="263"/>
            <ac:spMk id="2" creationId="{44034FEE-4BBB-7F49-BE67-328073281F8B}"/>
          </ac:spMkLst>
        </pc:spChg>
        <pc:spChg chg="mod">
          <ac:chgData name="Anindhita, Frisca" userId="aa8375ef-c79f-4d92-a71b-7bed667b5532" providerId="ADAL" clId="{055D39D4-1227-4851-A1D7-9D752EB0E5DA}" dt="2021-08-09T06:32:55.528" v="25" actId="20578"/>
          <ac:spMkLst>
            <pc:docMk/>
            <pc:sldMk cId="1920782211" sldId="263"/>
            <ac:spMk id="3" creationId="{FFF5BAE0-B3D7-1A47-8260-AE7CCF256CC8}"/>
          </ac:spMkLst>
        </pc:spChg>
        <pc:picChg chg="add del">
          <ac:chgData name="Anindhita, Frisca" userId="aa8375ef-c79f-4d92-a71b-7bed667b5532" providerId="ADAL" clId="{055D39D4-1227-4851-A1D7-9D752EB0E5DA}" dt="2021-08-09T06:32:49.734" v="22" actId="22"/>
          <ac:picMkLst>
            <pc:docMk/>
            <pc:sldMk cId="1920782211" sldId="263"/>
            <ac:picMk id="5" creationId="{B9855CDB-B78F-40CE-81F6-3B8C94BD5031}"/>
          </ac:picMkLst>
        </pc:picChg>
      </pc:sldChg>
      <pc:sldChg chg="del">
        <pc:chgData name="Anindhita, Frisca" userId="aa8375ef-c79f-4d92-a71b-7bed667b5532" providerId="ADAL" clId="{055D39D4-1227-4851-A1D7-9D752EB0E5DA}" dt="2021-08-09T06:31:44.893" v="7" actId="47"/>
        <pc:sldMkLst>
          <pc:docMk/>
          <pc:sldMk cId="3793482313" sldId="266"/>
        </pc:sldMkLst>
      </pc:sldChg>
      <pc:sldChg chg="modSp mod">
        <pc:chgData name="Anindhita, Frisca" userId="aa8375ef-c79f-4d92-a71b-7bed667b5532" providerId="ADAL" clId="{055D39D4-1227-4851-A1D7-9D752EB0E5DA}" dt="2021-08-09T06:33:08.343" v="32" actId="20577"/>
        <pc:sldMkLst>
          <pc:docMk/>
          <pc:sldMk cId="1623371876" sldId="320"/>
        </pc:sldMkLst>
        <pc:spChg chg="mod">
          <ac:chgData name="Anindhita, Frisca" userId="aa8375ef-c79f-4d92-a71b-7bed667b5532" providerId="ADAL" clId="{055D39D4-1227-4851-A1D7-9D752EB0E5DA}" dt="2021-08-09T06:33:08.343" v="32" actId="20577"/>
          <ac:spMkLst>
            <pc:docMk/>
            <pc:sldMk cId="1623371876" sldId="320"/>
            <ac:spMk id="2" creationId="{4BAFDF92-1AD1-4C09-BF99-21366F24957B}"/>
          </ac:spMkLst>
        </pc:spChg>
        <pc:spChg chg="mod">
          <ac:chgData name="Anindhita, Frisca" userId="aa8375ef-c79f-4d92-a71b-7bed667b5532" providerId="ADAL" clId="{055D39D4-1227-4851-A1D7-9D752EB0E5DA}" dt="2021-08-09T06:33:07.187" v="31" actId="20578"/>
          <ac:spMkLst>
            <pc:docMk/>
            <pc:sldMk cId="1623371876" sldId="320"/>
            <ac:spMk id="3" creationId="{CF57E49C-F8D1-4C7E-AE20-3D5D7B006CFA}"/>
          </ac:spMkLst>
        </pc:spChg>
      </pc:sldChg>
      <pc:sldChg chg="del">
        <pc:chgData name="Anindhita, Frisca" userId="aa8375ef-c79f-4d92-a71b-7bed667b5532" providerId="ADAL" clId="{055D39D4-1227-4851-A1D7-9D752EB0E5DA}" dt="2021-08-09T06:31:44.893" v="7" actId="47"/>
        <pc:sldMkLst>
          <pc:docMk/>
          <pc:sldMk cId="2945908443" sldId="351"/>
        </pc:sldMkLst>
      </pc:sldChg>
      <pc:sldChg chg="modSp mod">
        <pc:chgData name="Anindhita, Frisca" userId="aa8375ef-c79f-4d92-a71b-7bed667b5532" providerId="ADAL" clId="{055D39D4-1227-4851-A1D7-9D752EB0E5DA}" dt="2021-08-09T06:33:13.427" v="49" actId="20577"/>
        <pc:sldMkLst>
          <pc:docMk/>
          <pc:sldMk cId="1313925118" sldId="1261"/>
        </pc:sldMkLst>
        <pc:spChg chg="mod">
          <ac:chgData name="Anindhita, Frisca" userId="aa8375ef-c79f-4d92-a71b-7bed667b5532" providerId="ADAL" clId="{055D39D4-1227-4851-A1D7-9D752EB0E5DA}" dt="2021-08-09T06:33:13.427" v="49" actId="20577"/>
          <ac:spMkLst>
            <pc:docMk/>
            <pc:sldMk cId="1313925118" sldId="1261"/>
            <ac:spMk id="3" creationId="{015B08EA-2CD7-4FD1-BF02-3B83AD55A698}"/>
          </ac:spMkLst>
        </pc:spChg>
        <pc:graphicFrameChg chg="mod">
          <ac:chgData name="Anindhita, Frisca" userId="aa8375ef-c79f-4d92-a71b-7bed667b5532" providerId="ADAL" clId="{055D39D4-1227-4851-A1D7-9D752EB0E5DA}" dt="2021-08-09T06:32:35.819" v="16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modSp mod">
        <pc:chgData name="Anindhita, Frisca" userId="aa8375ef-c79f-4d92-a71b-7bed667b5532" providerId="ADAL" clId="{055D39D4-1227-4851-A1D7-9D752EB0E5DA}" dt="2021-08-09T06:34:10.159" v="88" actId="20577"/>
        <pc:sldMkLst>
          <pc:docMk/>
          <pc:sldMk cId="3769680614" sldId="1262"/>
        </pc:sldMkLst>
        <pc:spChg chg="mod">
          <ac:chgData name="Anindhita, Frisca" userId="aa8375ef-c79f-4d92-a71b-7bed667b5532" providerId="ADAL" clId="{055D39D4-1227-4851-A1D7-9D752EB0E5DA}" dt="2021-08-09T06:34:10.159" v="88" actId="20577"/>
          <ac:spMkLst>
            <pc:docMk/>
            <pc:sldMk cId="3769680614" sldId="1262"/>
            <ac:spMk id="2" creationId="{77DD2EE0-216E-46EF-9514-B3CE922A463C}"/>
          </ac:spMkLst>
        </pc:spChg>
        <pc:spChg chg="mod">
          <ac:chgData name="Anindhita, Frisca" userId="aa8375ef-c79f-4d92-a71b-7bed667b5532" providerId="ADAL" clId="{055D39D4-1227-4851-A1D7-9D752EB0E5DA}" dt="2021-08-09T06:33:28.726" v="62" actId="20577"/>
          <ac:spMkLst>
            <pc:docMk/>
            <pc:sldMk cId="3769680614" sldId="1262"/>
            <ac:spMk id="3" creationId="{772163D6-BF14-4DC8-993D-B89B3EE6D2B1}"/>
          </ac:spMkLst>
        </pc:spChg>
      </pc:sldChg>
      <pc:sldChg chg="add">
        <pc:chgData name="Anindhita, Frisca" userId="aa8375ef-c79f-4d92-a71b-7bed667b5532" providerId="ADAL" clId="{055D39D4-1227-4851-A1D7-9D752EB0E5DA}" dt="2021-08-09T06:31:41.684" v="6"/>
        <pc:sldMkLst>
          <pc:docMk/>
          <pc:sldMk cId="2969099963" sldId="1302"/>
        </pc:sldMkLst>
      </pc:sldChg>
      <pc:sldChg chg="modSp mod">
        <pc:chgData name="Anindhita, Frisca" userId="aa8375ef-c79f-4d92-a71b-7bed667b5532" providerId="ADAL" clId="{055D39D4-1227-4851-A1D7-9D752EB0E5DA}" dt="2021-08-09T06:38:54.056" v="268" actId="20577"/>
        <pc:sldMkLst>
          <pc:docMk/>
          <pc:sldMk cId="2754595733" sldId="1303"/>
        </pc:sldMkLst>
        <pc:spChg chg="mod">
          <ac:chgData name="Anindhita, Frisca" userId="aa8375ef-c79f-4d92-a71b-7bed667b5532" providerId="ADAL" clId="{055D39D4-1227-4851-A1D7-9D752EB0E5DA}" dt="2021-08-09T06:38:16.450" v="252" actId="114"/>
          <ac:spMkLst>
            <pc:docMk/>
            <pc:sldMk cId="2754595733" sldId="1303"/>
            <ac:spMk id="6" creationId="{AA30B924-53AB-4B33-8434-847E7D2A7750}"/>
          </ac:spMkLst>
        </pc:spChg>
        <pc:spChg chg="mod">
          <ac:chgData name="Anindhita, Frisca" userId="aa8375ef-c79f-4d92-a71b-7bed667b5532" providerId="ADAL" clId="{055D39D4-1227-4851-A1D7-9D752EB0E5DA}" dt="2021-08-09T06:38:54.056" v="268" actId="20577"/>
          <ac:spMkLst>
            <pc:docMk/>
            <pc:sldMk cId="2754595733" sldId="1303"/>
            <ac:spMk id="7" creationId="{AE0DF601-09D7-4212-A6A1-8C488FE61ABB}"/>
          </ac:spMkLst>
        </pc:spChg>
      </pc:sldChg>
      <pc:sldChg chg="modSp mod">
        <pc:chgData name="Anindhita, Frisca" userId="aa8375ef-c79f-4d92-a71b-7bed667b5532" providerId="ADAL" clId="{055D39D4-1227-4851-A1D7-9D752EB0E5DA}" dt="2021-08-09T06:35:42.297" v="104" actId="20577"/>
        <pc:sldMkLst>
          <pc:docMk/>
          <pc:sldMk cId="410317738" sldId="1307"/>
        </pc:sldMkLst>
        <pc:spChg chg="mod">
          <ac:chgData name="Anindhita, Frisca" userId="aa8375ef-c79f-4d92-a71b-7bed667b5532" providerId="ADAL" clId="{055D39D4-1227-4851-A1D7-9D752EB0E5DA}" dt="2021-08-09T06:34:49.280" v="92" actId="114"/>
          <ac:spMkLst>
            <pc:docMk/>
            <pc:sldMk cId="410317738" sldId="1307"/>
            <ac:spMk id="3" creationId="{8F05D106-9618-4AE4-978E-F67519F806A6}"/>
          </ac:spMkLst>
        </pc:spChg>
        <pc:graphicFrameChg chg="mod">
          <ac:chgData name="Anindhita, Frisca" userId="aa8375ef-c79f-4d92-a71b-7bed667b5532" providerId="ADAL" clId="{055D39D4-1227-4851-A1D7-9D752EB0E5DA}" dt="2021-08-09T06:35:42.297" v="104" actId="20577"/>
          <ac:graphicFrameMkLst>
            <pc:docMk/>
            <pc:sldMk cId="410317738" sldId="1307"/>
            <ac:graphicFrameMk id="4" creationId="{A4316036-95FF-446F-8388-BC29EED0D0E3}"/>
          </ac:graphicFrameMkLst>
        </pc:graphicFrameChg>
      </pc:sldChg>
      <pc:sldChg chg="modSp mod">
        <pc:chgData name="Anindhita, Frisca" userId="aa8375ef-c79f-4d92-a71b-7bed667b5532" providerId="ADAL" clId="{055D39D4-1227-4851-A1D7-9D752EB0E5DA}" dt="2021-08-09T06:38:00.741" v="250" actId="20577"/>
        <pc:sldMkLst>
          <pc:docMk/>
          <pc:sldMk cId="2429561663" sldId="1308"/>
        </pc:sldMkLst>
        <pc:spChg chg="mod">
          <ac:chgData name="Anindhita, Frisca" userId="aa8375ef-c79f-4d92-a71b-7bed667b5532" providerId="ADAL" clId="{055D39D4-1227-4851-A1D7-9D752EB0E5DA}" dt="2021-08-09T06:37:21.539" v="140" actId="255"/>
          <ac:spMkLst>
            <pc:docMk/>
            <pc:sldMk cId="2429561663" sldId="1308"/>
            <ac:spMk id="2" creationId="{61EFE2F8-543A-4B79-9FEB-90D25EFADC7B}"/>
          </ac:spMkLst>
        </pc:spChg>
        <pc:spChg chg="mod">
          <ac:chgData name="Anindhita, Frisca" userId="aa8375ef-c79f-4d92-a71b-7bed667b5532" providerId="ADAL" clId="{055D39D4-1227-4851-A1D7-9D752EB0E5DA}" dt="2021-08-09T06:36:07.530" v="112" actId="255"/>
          <ac:spMkLst>
            <pc:docMk/>
            <pc:sldMk cId="2429561663" sldId="1308"/>
            <ac:spMk id="3" creationId="{3C72FE1E-767D-476C-8C05-96EDD006CBDA}"/>
          </ac:spMkLst>
        </pc:spChg>
        <pc:spChg chg="mod">
          <ac:chgData name="Anindhita, Frisca" userId="aa8375ef-c79f-4d92-a71b-7bed667b5532" providerId="ADAL" clId="{055D39D4-1227-4851-A1D7-9D752EB0E5DA}" dt="2021-08-09T06:38:00.741" v="250" actId="20577"/>
          <ac:spMkLst>
            <pc:docMk/>
            <pc:sldMk cId="2429561663" sldId="1308"/>
            <ac:spMk id="5" creationId="{6636D3FA-B11D-4B96-8B04-261E46D99207}"/>
          </ac:spMkLst>
        </pc:spChg>
      </pc:sldChg>
      <pc:sldChg chg="modSp mod">
        <pc:chgData name="Anindhita, Frisca" userId="aa8375ef-c79f-4d92-a71b-7bed667b5532" providerId="ADAL" clId="{055D39D4-1227-4851-A1D7-9D752EB0E5DA}" dt="2021-08-09T06:42:43.694" v="323" actId="207"/>
        <pc:sldMkLst>
          <pc:docMk/>
          <pc:sldMk cId="408029004" sldId="1311"/>
        </pc:sldMkLst>
        <pc:spChg chg="mod">
          <ac:chgData name="Anindhita, Frisca" userId="aa8375ef-c79f-4d92-a71b-7bed667b5532" providerId="ADAL" clId="{055D39D4-1227-4851-A1D7-9D752EB0E5DA}" dt="2021-08-09T06:42:43.694" v="323" actId="207"/>
          <ac:spMkLst>
            <pc:docMk/>
            <pc:sldMk cId="408029004" sldId="1311"/>
            <ac:spMk id="2" creationId="{C65507EC-9C3D-4CCA-816B-57740065996C}"/>
          </ac:spMkLst>
        </pc:spChg>
        <pc:spChg chg="mod">
          <ac:chgData name="Anindhita, Frisca" userId="aa8375ef-c79f-4d92-a71b-7bed667b5532" providerId="ADAL" clId="{055D39D4-1227-4851-A1D7-9D752EB0E5DA}" dt="2021-08-09T06:39:36.467" v="273" actId="20577"/>
          <ac:spMkLst>
            <pc:docMk/>
            <pc:sldMk cId="408029004" sldId="1311"/>
            <ac:spMk id="3" creationId="{AF3C6B3F-E045-4A70-A114-064C4DAE2BA1}"/>
          </ac:spMkLst>
        </pc:spChg>
        <pc:graphicFrameChg chg="mod modGraphic">
          <ac:chgData name="Anindhita, Frisca" userId="aa8375ef-c79f-4d92-a71b-7bed667b5532" providerId="ADAL" clId="{055D39D4-1227-4851-A1D7-9D752EB0E5DA}" dt="2021-08-09T06:42:06.045" v="296" actId="113"/>
          <ac:graphicFrameMkLst>
            <pc:docMk/>
            <pc:sldMk cId="408029004" sldId="1311"/>
            <ac:graphicFrameMk id="4" creationId="{0691579A-D04C-49CC-9388-7ED034C15C03}"/>
          </ac:graphicFrameMkLst>
        </pc:graphicFrameChg>
      </pc:sldChg>
      <pc:sldChg chg="addSp delSp modSp mod">
        <pc:chgData name="Anindhita, Frisca" userId="aa8375ef-c79f-4d92-a71b-7bed667b5532" providerId="ADAL" clId="{055D39D4-1227-4851-A1D7-9D752EB0E5DA}" dt="2021-08-09T06:44:18.603" v="434" actId="20577"/>
        <pc:sldMkLst>
          <pc:docMk/>
          <pc:sldMk cId="2562093412" sldId="1312"/>
        </pc:sldMkLst>
        <pc:spChg chg="mod">
          <ac:chgData name="Anindhita, Frisca" userId="aa8375ef-c79f-4d92-a71b-7bed667b5532" providerId="ADAL" clId="{055D39D4-1227-4851-A1D7-9D752EB0E5DA}" dt="2021-08-09T06:42:50.298" v="324"/>
          <ac:spMkLst>
            <pc:docMk/>
            <pc:sldMk cId="2562093412" sldId="1312"/>
            <ac:spMk id="6" creationId="{AA30B924-53AB-4B33-8434-847E7D2A7750}"/>
          </ac:spMkLst>
        </pc:spChg>
        <pc:spChg chg="mod">
          <ac:chgData name="Anindhita, Frisca" userId="aa8375ef-c79f-4d92-a71b-7bed667b5532" providerId="ADAL" clId="{055D39D4-1227-4851-A1D7-9D752EB0E5DA}" dt="2021-08-09T06:44:18.603" v="434" actId="20577"/>
          <ac:spMkLst>
            <pc:docMk/>
            <pc:sldMk cId="2562093412" sldId="1312"/>
            <ac:spMk id="7" creationId="{AE0DF601-09D7-4212-A6A1-8C488FE61ABB}"/>
          </ac:spMkLst>
        </pc:spChg>
        <pc:picChg chg="del">
          <ac:chgData name="Anindhita, Frisca" userId="aa8375ef-c79f-4d92-a71b-7bed667b5532" providerId="ADAL" clId="{055D39D4-1227-4851-A1D7-9D752EB0E5DA}" dt="2021-08-09T06:42:53.754" v="325" actId="478"/>
          <ac:picMkLst>
            <pc:docMk/>
            <pc:sldMk cId="2562093412" sldId="1312"/>
            <ac:picMk id="4" creationId="{DC0F3849-26BA-43FB-9ECD-F4A07C694CD6}"/>
          </ac:picMkLst>
        </pc:picChg>
        <pc:picChg chg="add mod">
          <ac:chgData name="Anindhita, Frisca" userId="aa8375ef-c79f-4d92-a71b-7bed667b5532" providerId="ADAL" clId="{055D39D4-1227-4851-A1D7-9D752EB0E5DA}" dt="2021-08-09T06:43:12.464" v="327" actId="1076"/>
          <ac:picMkLst>
            <pc:docMk/>
            <pc:sldMk cId="2562093412" sldId="1312"/>
            <ac:picMk id="8" creationId="{AACB2FE6-3DEC-405B-8C3A-60366270FAAF}"/>
          </ac:picMkLst>
        </pc:picChg>
        <pc:picChg chg="del">
          <ac:chgData name="Anindhita, Frisca" userId="aa8375ef-c79f-4d92-a71b-7bed667b5532" providerId="ADAL" clId="{055D39D4-1227-4851-A1D7-9D752EB0E5DA}" dt="2021-08-09T06:42:53.754" v="325" actId="478"/>
          <ac:picMkLst>
            <pc:docMk/>
            <pc:sldMk cId="2562093412" sldId="1312"/>
            <ac:picMk id="9" creationId="{B348BC99-80E6-4425-8FC1-0D979D5CF02A}"/>
          </ac:picMkLst>
        </pc:picChg>
        <pc:picChg chg="add mod">
          <ac:chgData name="Anindhita, Frisca" userId="aa8375ef-c79f-4d92-a71b-7bed667b5532" providerId="ADAL" clId="{055D39D4-1227-4851-A1D7-9D752EB0E5DA}" dt="2021-08-09T06:43:25.698" v="329" actId="1076"/>
          <ac:picMkLst>
            <pc:docMk/>
            <pc:sldMk cId="2562093412" sldId="1312"/>
            <ac:picMk id="12" creationId="{1BD4371D-D99A-482F-8839-DE5F9C347E92}"/>
          </ac:picMkLst>
        </pc:picChg>
      </pc:sldChg>
      <pc:sldChg chg="addSp delSp modSp mod">
        <pc:chgData name="Anindhita, Frisca" userId="aa8375ef-c79f-4d92-a71b-7bed667b5532" providerId="ADAL" clId="{055D39D4-1227-4851-A1D7-9D752EB0E5DA}" dt="2021-08-09T06:55:29.270" v="507" actId="1036"/>
        <pc:sldMkLst>
          <pc:docMk/>
          <pc:sldMk cId="1094123378" sldId="1313"/>
        </pc:sldMkLst>
        <pc:spChg chg="del">
          <ac:chgData name="Anindhita, Frisca" userId="aa8375ef-c79f-4d92-a71b-7bed667b5532" providerId="ADAL" clId="{055D39D4-1227-4851-A1D7-9D752EB0E5DA}" dt="2021-08-09T06:52:49.098" v="443" actId="478"/>
          <ac:spMkLst>
            <pc:docMk/>
            <pc:sldMk cId="1094123378" sldId="1313"/>
            <ac:spMk id="2" creationId="{AA6D2100-42C7-4C6C-B534-2012E4142FE7}"/>
          </ac:spMkLst>
        </pc:spChg>
        <pc:spChg chg="mod">
          <ac:chgData name="Anindhita, Frisca" userId="aa8375ef-c79f-4d92-a71b-7bed667b5532" providerId="ADAL" clId="{055D39D4-1227-4851-A1D7-9D752EB0E5DA}" dt="2021-08-09T06:52:39.535" v="440" actId="20577"/>
          <ac:spMkLst>
            <pc:docMk/>
            <pc:sldMk cId="1094123378" sldId="1313"/>
            <ac:spMk id="3" creationId="{F44EBEE6-453B-4BF1-AF67-E69D7AD99198}"/>
          </ac:spMkLst>
        </pc:spChg>
        <pc:graphicFrameChg chg="mod modGraphic">
          <ac:chgData name="Anindhita, Frisca" userId="aa8375ef-c79f-4d92-a71b-7bed667b5532" providerId="ADAL" clId="{055D39D4-1227-4851-A1D7-9D752EB0E5DA}" dt="2021-08-09T06:55:25.354" v="485" actId="1037"/>
          <ac:graphicFrameMkLst>
            <pc:docMk/>
            <pc:sldMk cId="1094123378" sldId="1313"/>
            <ac:graphicFrameMk id="6" creationId="{1773244F-70EA-4AD7-B278-8E89589B1AFA}"/>
          </ac:graphicFrameMkLst>
        </pc:graphicFrameChg>
        <pc:picChg chg="del">
          <ac:chgData name="Anindhita, Frisca" userId="aa8375ef-c79f-4d92-a71b-7bed667b5532" providerId="ADAL" clId="{055D39D4-1227-4851-A1D7-9D752EB0E5DA}" dt="2021-08-09T06:52:47.001" v="441" actId="478"/>
          <ac:picMkLst>
            <pc:docMk/>
            <pc:sldMk cId="1094123378" sldId="1313"/>
            <ac:picMk id="7" creationId="{96530BEC-CE2A-4C6E-B16C-4934A218EF1D}"/>
          </ac:picMkLst>
        </pc:picChg>
        <pc:picChg chg="add mod">
          <ac:chgData name="Anindhita, Frisca" userId="aa8375ef-c79f-4d92-a71b-7bed667b5532" providerId="ADAL" clId="{055D39D4-1227-4851-A1D7-9D752EB0E5DA}" dt="2021-08-09T06:55:29.270" v="507" actId="1036"/>
          <ac:picMkLst>
            <pc:docMk/>
            <pc:sldMk cId="1094123378" sldId="1313"/>
            <ac:picMk id="8" creationId="{49D6ED13-6CCC-4E3A-A726-C0D4F9498291}"/>
          </ac:picMkLst>
        </pc:picChg>
      </pc:sldChg>
      <pc:sldChg chg="modSp mod">
        <pc:chgData name="Anindhita, Frisca" userId="aa8375ef-c79f-4d92-a71b-7bed667b5532" providerId="ADAL" clId="{055D39D4-1227-4851-A1D7-9D752EB0E5DA}" dt="2021-08-09T06:56:16.862" v="525" actId="207"/>
        <pc:sldMkLst>
          <pc:docMk/>
          <pc:sldMk cId="1923933663" sldId="1314"/>
        </pc:sldMkLst>
        <pc:spChg chg="mod">
          <ac:chgData name="Anindhita, Frisca" userId="aa8375ef-c79f-4d92-a71b-7bed667b5532" providerId="ADAL" clId="{055D39D4-1227-4851-A1D7-9D752EB0E5DA}" dt="2021-08-09T06:55:51.611" v="518" actId="20577"/>
          <ac:spMkLst>
            <pc:docMk/>
            <pc:sldMk cId="1923933663" sldId="1314"/>
            <ac:spMk id="3" creationId="{20B3C76C-ADCC-44FD-8571-77EF5091447B}"/>
          </ac:spMkLst>
        </pc:spChg>
        <pc:graphicFrameChg chg="mod modGraphic">
          <ac:chgData name="Anindhita, Frisca" userId="aa8375ef-c79f-4d92-a71b-7bed667b5532" providerId="ADAL" clId="{055D39D4-1227-4851-A1D7-9D752EB0E5DA}" dt="2021-08-09T06:56:16.862" v="525" actId="207"/>
          <ac:graphicFrameMkLst>
            <pc:docMk/>
            <pc:sldMk cId="1923933663" sldId="1314"/>
            <ac:graphicFrameMk id="4" creationId="{EA164F10-6E19-4A00-A84A-39AE8093B3A5}"/>
          </ac:graphicFrameMkLst>
        </pc:graphicFrameChg>
      </pc:sldChg>
      <pc:sldChg chg="add">
        <pc:chgData name="Anindhita, Frisca" userId="aa8375ef-c79f-4d92-a71b-7bed667b5532" providerId="ADAL" clId="{055D39D4-1227-4851-A1D7-9D752EB0E5DA}" dt="2021-08-09T06:31:41.684" v="6"/>
        <pc:sldMkLst>
          <pc:docMk/>
          <pc:sldMk cId="2717084417" sldId="1315"/>
        </pc:sldMkLst>
      </pc:sldChg>
    </pc:docChg>
  </pc:docChgLst>
  <pc:docChgLst>
    <pc:chgData name="Archambault, Aude" userId="dfdf6e78-8d63-480c-bdce-0b0f3fd27a48" providerId="ADAL" clId="{5D4B85A0-326A-49B4-9CFD-0E00395AB2D9}"/>
    <pc:docChg chg="undo custSel addSld delSld modSld sldOrd modSection">
      <pc:chgData name="Archambault, Aude" userId="dfdf6e78-8d63-480c-bdce-0b0f3fd27a48" providerId="ADAL" clId="{5D4B85A0-326A-49B4-9CFD-0E00395AB2D9}" dt="2021-02-22T16:23:31.779" v="1993" actId="20578"/>
      <pc:docMkLst>
        <pc:docMk/>
      </pc:docMkLst>
      <pc:sldChg chg="modSp mod">
        <pc:chgData name="Archambault, Aude" userId="dfdf6e78-8d63-480c-bdce-0b0f3fd27a48" providerId="ADAL" clId="{5D4B85A0-326A-49B4-9CFD-0E00395AB2D9}" dt="2021-02-22T09:39:51.322" v="4" actId="27636"/>
        <pc:sldMkLst>
          <pc:docMk/>
          <pc:sldMk cId="76914611" sldId="256"/>
        </pc:sldMkLst>
        <pc:spChg chg="mod">
          <ac:chgData name="Archambault, Aude" userId="dfdf6e78-8d63-480c-bdce-0b0f3fd27a48" providerId="ADAL" clId="{5D4B85A0-326A-49B4-9CFD-0E00395AB2D9}" dt="2021-02-22T09:39:51.322" v="4" actId="27636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5D4B85A0-326A-49B4-9CFD-0E00395AB2D9}" dt="2021-02-22T09:41:54.217" v="114" actId="27636"/>
        <pc:sldMkLst>
          <pc:docMk/>
          <pc:sldMk cId="1920782211" sldId="263"/>
        </pc:sldMkLst>
        <pc:spChg chg="mod">
          <ac:chgData name="Archambault, Aude" userId="dfdf6e78-8d63-480c-bdce-0b0f3fd27a48" providerId="ADAL" clId="{5D4B85A0-326A-49B4-9CFD-0E00395AB2D9}" dt="2021-02-22T09:41:54.217" v="114" actId="27636"/>
          <ac:spMkLst>
            <pc:docMk/>
            <pc:sldMk cId="1920782211" sldId="263"/>
            <ac:spMk id="3" creationId="{FFF5BAE0-B3D7-1A47-8260-AE7CCF256CC8}"/>
          </ac:spMkLst>
        </pc:spChg>
      </pc:sldChg>
      <pc:sldChg chg="modSp mod">
        <pc:chgData name="Archambault, Aude" userId="dfdf6e78-8d63-480c-bdce-0b0f3fd27a48" providerId="ADAL" clId="{5D4B85A0-326A-49B4-9CFD-0E00395AB2D9}" dt="2021-02-22T09:41:28.237" v="49" actId="20577"/>
        <pc:sldMkLst>
          <pc:docMk/>
          <pc:sldMk cId="1623371876" sldId="320"/>
        </pc:sldMkLst>
        <pc:spChg chg="mod">
          <ac:chgData name="Archambault, Aude" userId="dfdf6e78-8d63-480c-bdce-0b0f3fd27a48" providerId="ADAL" clId="{5D4B85A0-326A-49B4-9CFD-0E00395AB2D9}" dt="2021-02-22T09:41:28.237" v="49" actId="20577"/>
          <ac:spMkLst>
            <pc:docMk/>
            <pc:sldMk cId="1623371876" sldId="320"/>
            <ac:spMk id="3" creationId="{CF57E49C-F8D1-4C7E-AE20-3D5D7B006CFA}"/>
          </ac:spMkLst>
        </pc:spChg>
      </pc:sldChg>
      <pc:sldChg chg="delSp modSp del mod">
        <pc:chgData name="Archambault, Aude" userId="dfdf6e78-8d63-480c-bdce-0b0f3fd27a48" providerId="ADAL" clId="{5D4B85A0-326A-49B4-9CFD-0E00395AB2D9}" dt="2021-02-22T15:40:58.369" v="1460" actId="47"/>
        <pc:sldMkLst>
          <pc:docMk/>
          <pc:sldMk cId="3450292119" sldId="321"/>
        </pc:sldMkLst>
        <pc:spChg chg="mod">
          <ac:chgData name="Archambault, Aude" userId="dfdf6e78-8d63-480c-bdce-0b0f3fd27a48" providerId="ADAL" clId="{5D4B85A0-326A-49B4-9CFD-0E00395AB2D9}" dt="2021-02-22T15:24:04.922" v="1161"/>
          <ac:spMkLst>
            <pc:docMk/>
            <pc:sldMk cId="3450292119" sldId="321"/>
            <ac:spMk id="3" creationId="{91F007AC-81B3-470B-A292-8AF355B2EA17}"/>
          </ac:spMkLst>
        </pc:spChg>
        <pc:spChg chg="mod">
          <ac:chgData name="Archambault, Aude" userId="dfdf6e78-8d63-480c-bdce-0b0f3fd27a48" providerId="ADAL" clId="{5D4B85A0-326A-49B4-9CFD-0E00395AB2D9}" dt="2021-02-22T15:27:05.820" v="1249" actId="20577"/>
          <ac:spMkLst>
            <pc:docMk/>
            <pc:sldMk cId="3450292119" sldId="321"/>
            <ac:spMk id="7" creationId="{4B9F1457-755D-4E11-B214-AB3A1A62831F}"/>
          </ac:spMkLst>
        </pc:spChg>
        <pc:spChg chg="mod">
          <ac:chgData name="Archambault, Aude" userId="dfdf6e78-8d63-480c-bdce-0b0f3fd27a48" providerId="ADAL" clId="{5D4B85A0-326A-49B4-9CFD-0E00395AB2D9}" dt="2021-02-22T15:28:02.942" v="1310" actId="6549"/>
          <ac:spMkLst>
            <pc:docMk/>
            <pc:sldMk cId="3450292119" sldId="321"/>
            <ac:spMk id="18" creationId="{1328AD34-4BE5-4D1A-BE73-B39A9064C733}"/>
          </ac:spMkLst>
        </pc:spChg>
        <pc:spChg chg="mod">
          <ac:chgData name="Archambault, Aude" userId="dfdf6e78-8d63-480c-bdce-0b0f3fd27a48" providerId="ADAL" clId="{5D4B85A0-326A-49B4-9CFD-0E00395AB2D9}" dt="2021-02-22T15:27:58.320" v="1304" actId="12"/>
          <ac:spMkLst>
            <pc:docMk/>
            <pc:sldMk cId="3450292119" sldId="321"/>
            <ac:spMk id="20" creationId="{74132510-8DFF-48BE-BA1B-3EBE5D71CF28}"/>
          </ac:spMkLst>
        </pc:spChg>
        <pc:spChg chg="mod">
          <ac:chgData name="Archambault, Aude" userId="dfdf6e78-8d63-480c-bdce-0b0f3fd27a48" providerId="ADAL" clId="{5D4B85A0-326A-49B4-9CFD-0E00395AB2D9}" dt="2021-02-22T15:27:11.227" v="1250" actId="6549"/>
          <ac:spMkLst>
            <pc:docMk/>
            <pc:sldMk cId="3450292119" sldId="321"/>
            <ac:spMk id="22" creationId="{749138E5-D804-4928-897A-C05672CBA251}"/>
          </ac:spMkLst>
        </pc:spChg>
        <pc:picChg chg="mod">
          <ac:chgData name="Archambault, Aude" userId="dfdf6e78-8d63-480c-bdce-0b0f3fd27a48" providerId="ADAL" clId="{5D4B85A0-326A-49B4-9CFD-0E00395AB2D9}" dt="2021-02-22T15:27:23.274" v="1252" actId="1076"/>
          <ac:picMkLst>
            <pc:docMk/>
            <pc:sldMk cId="3450292119" sldId="321"/>
            <ac:picMk id="10" creationId="{1EB4C045-B530-4064-AD57-1B9457EE3AA9}"/>
          </ac:picMkLst>
        </pc:picChg>
        <pc:picChg chg="del">
          <ac:chgData name="Archambault, Aude" userId="dfdf6e78-8d63-480c-bdce-0b0f3fd27a48" providerId="ADAL" clId="{5D4B85A0-326A-49B4-9CFD-0E00395AB2D9}" dt="2021-02-22T15:27:13.462" v="1251" actId="478"/>
          <ac:picMkLst>
            <pc:docMk/>
            <pc:sldMk cId="3450292119" sldId="321"/>
            <ac:picMk id="11" creationId="{13650BC7-8AD1-4E68-AE71-4810965CE6B8}"/>
          </ac:picMkLst>
        </pc:picChg>
      </pc:sldChg>
      <pc:sldChg chg="addSp delSp modSp add mod modAnim">
        <pc:chgData name="Archambault, Aude" userId="dfdf6e78-8d63-480c-bdce-0b0f3fd27a48" providerId="ADAL" clId="{5D4B85A0-326A-49B4-9CFD-0E00395AB2D9}" dt="2021-02-22T15:07:08.539" v="1034" actId="6549"/>
        <pc:sldMkLst>
          <pc:docMk/>
          <pc:sldMk cId="2551653112" sldId="340"/>
        </pc:sldMkLst>
        <pc:spChg chg="mod">
          <ac:chgData name="Archambault, Aude" userId="dfdf6e78-8d63-480c-bdce-0b0f3fd27a48" providerId="ADAL" clId="{5D4B85A0-326A-49B4-9CFD-0E00395AB2D9}" dt="2021-02-22T15:07:08.539" v="1034" actId="6549"/>
          <ac:spMkLst>
            <pc:docMk/>
            <pc:sldMk cId="2551653112" sldId="340"/>
            <ac:spMk id="2" creationId="{FB865533-8929-47F7-B1E9-0D852FABACFB}"/>
          </ac:spMkLst>
        </pc:spChg>
        <pc:spChg chg="mod">
          <ac:chgData name="Archambault, Aude" userId="dfdf6e78-8d63-480c-bdce-0b0f3fd27a48" providerId="ADAL" clId="{5D4B85A0-326A-49B4-9CFD-0E00395AB2D9}" dt="2021-02-22T10:30:23.373" v="148" actId="313"/>
          <ac:spMkLst>
            <pc:docMk/>
            <pc:sldMk cId="2551653112" sldId="340"/>
            <ac:spMk id="3" creationId="{4CA8C7CC-7B19-4FBA-96D6-1C366B733656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8" creationId="{869E166A-3FC2-4795-A10A-C0DD378463CA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9" creationId="{E7480113-88CC-4028-99E8-9065C065102C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0" creationId="{700C98CF-27A9-4931-B5E4-F8E01BDED4BA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1" creationId="{815FD94D-BD3F-4D05-A515-6A176AA25662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2" creationId="{3D6171B5-DB2D-4D42-9604-F45C140E81BD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3" creationId="{C711286E-02BE-48B4-9234-0549A4B4DA3C}"/>
          </ac:spMkLst>
        </pc:spChg>
        <pc:spChg chg="del mod">
          <ac:chgData name="Archambault, Aude" userId="dfdf6e78-8d63-480c-bdce-0b0f3fd27a48" providerId="ADAL" clId="{5D4B85A0-326A-49B4-9CFD-0E00395AB2D9}" dt="2021-02-22T13:00:17.975" v="992" actId="478"/>
          <ac:spMkLst>
            <pc:docMk/>
            <pc:sldMk cId="2551653112" sldId="340"/>
            <ac:spMk id="14" creationId="{43942652-81FE-4626-B423-0DCDD9FAAB4C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5" creationId="{BFFC8A81-3CFE-4A34-B410-FD58E78450B6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6" creationId="{A9A10642-76E0-44F4-84C5-34278FFC0DE3}"/>
          </ac:spMkLst>
        </pc:spChg>
        <pc:spChg chg="add mod">
          <ac:chgData name="Archambault, Aude" userId="dfdf6e78-8d63-480c-bdce-0b0f3fd27a48" providerId="ADAL" clId="{5D4B85A0-326A-49B4-9CFD-0E00395AB2D9}" dt="2021-02-22T13:06:30.059" v="999" actId="14100"/>
          <ac:spMkLst>
            <pc:docMk/>
            <pc:sldMk cId="2551653112" sldId="340"/>
            <ac:spMk id="17" creationId="{746416D7-4A42-4B10-B8A8-FAD7462D072D}"/>
          </ac:spMkLst>
        </pc:spChg>
        <pc:grpChg chg="del mod">
          <ac:chgData name="Archambault, Aude" userId="dfdf6e78-8d63-480c-bdce-0b0f3fd27a48" providerId="ADAL" clId="{5D4B85A0-326A-49B4-9CFD-0E00395AB2D9}" dt="2021-02-22T13:00:20.266" v="993" actId="478"/>
          <ac:grpSpMkLst>
            <pc:docMk/>
            <pc:sldMk cId="2551653112" sldId="340"/>
            <ac:grpSpMk id="7" creationId="{8D5CCA6E-35A7-4E82-917F-7B3C27A7E856}"/>
          </ac:grpSpMkLst>
        </pc:grpChg>
        <pc:picChg chg="add del mod">
          <ac:chgData name="Archambault, Aude" userId="dfdf6e78-8d63-480c-bdce-0b0f3fd27a48" providerId="ADAL" clId="{5D4B85A0-326A-49B4-9CFD-0E00395AB2D9}" dt="2021-02-22T10:37:57.967" v="268" actId="27803"/>
          <ac:picMkLst>
            <pc:docMk/>
            <pc:sldMk cId="2551653112" sldId="340"/>
            <ac:picMk id="6" creationId="{8D5CCA6E-35A7-4E82-917F-7B3C27A7E856}"/>
          </ac:picMkLst>
        </pc:picChg>
        <pc:picChg chg="add mod">
          <ac:chgData name="Archambault, Aude" userId="dfdf6e78-8d63-480c-bdce-0b0f3fd27a48" providerId="ADAL" clId="{5D4B85A0-326A-49B4-9CFD-0E00395AB2D9}" dt="2021-02-22T13:06:00.926" v="995" actId="931"/>
          <ac:picMkLst>
            <pc:docMk/>
            <pc:sldMk cId="2551653112" sldId="340"/>
            <ac:picMk id="19" creationId="{B4C3ACFB-A570-4C2B-B7F2-F3E5DEDAE25F}"/>
          </ac:picMkLst>
        </pc:picChg>
      </pc:sldChg>
      <pc:sldChg chg="add del">
        <pc:chgData name="Archambault, Aude" userId="dfdf6e78-8d63-480c-bdce-0b0f3fd27a48" providerId="ADAL" clId="{5D4B85A0-326A-49B4-9CFD-0E00395AB2D9}" dt="2021-02-22T15:11:46.679" v="1147" actId="47"/>
        <pc:sldMkLst>
          <pc:docMk/>
          <pc:sldMk cId="3802422175" sldId="341"/>
        </pc:sldMkLst>
      </pc:sldChg>
      <pc:sldChg chg="add del">
        <pc:chgData name="Archambault, Aude" userId="dfdf6e78-8d63-480c-bdce-0b0f3fd27a48" providerId="ADAL" clId="{5D4B85A0-326A-49B4-9CFD-0E00395AB2D9}" dt="2021-02-22T10:36:15.008" v="259" actId="47"/>
        <pc:sldMkLst>
          <pc:docMk/>
          <pc:sldMk cId="46312689" sldId="342"/>
        </pc:sldMkLst>
      </pc:sldChg>
      <pc:sldChg chg="add del">
        <pc:chgData name="Archambault, Aude" userId="dfdf6e78-8d63-480c-bdce-0b0f3fd27a48" providerId="ADAL" clId="{5D4B85A0-326A-49B4-9CFD-0E00395AB2D9}" dt="2021-02-22T10:36:15.008" v="259" actId="47"/>
        <pc:sldMkLst>
          <pc:docMk/>
          <pc:sldMk cId="1634290533" sldId="343"/>
        </pc:sldMkLst>
      </pc:sldChg>
      <pc:sldChg chg="ord">
        <pc:chgData name="Archambault, Aude" userId="dfdf6e78-8d63-480c-bdce-0b0f3fd27a48" providerId="ADAL" clId="{5D4B85A0-326A-49B4-9CFD-0E00395AB2D9}" dt="2021-02-22T16:23:31.779" v="1993" actId="20578"/>
        <pc:sldMkLst>
          <pc:docMk/>
          <pc:sldMk cId="2945908443" sldId="351"/>
        </pc:sldMkLst>
      </pc:sldChg>
      <pc:sldChg chg="del">
        <pc:chgData name="Archambault, Aude" userId="dfdf6e78-8d63-480c-bdce-0b0f3fd27a48" providerId="ADAL" clId="{5D4B85A0-326A-49B4-9CFD-0E00395AB2D9}" dt="2021-02-22T15:22:54.492" v="1157" actId="47"/>
        <pc:sldMkLst>
          <pc:docMk/>
          <pc:sldMk cId="990219833" sldId="1215"/>
        </pc:sldMkLst>
      </pc:sldChg>
      <pc:sldChg chg="del">
        <pc:chgData name="Archambault, Aude" userId="dfdf6e78-8d63-480c-bdce-0b0f3fd27a48" providerId="ADAL" clId="{5D4B85A0-326A-49B4-9CFD-0E00395AB2D9}" dt="2021-02-22T15:11:49.871" v="1148" actId="47"/>
        <pc:sldMkLst>
          <pc:docMk/>
          <pc:sldMk cId="1488638828" sldId="1216"/>
        </pc:sldMkLst>
      </pc:sldChg>
      <pc:sldChg chg="modSp mod">
        <pc:chgData name="Archambault, Aude" userId="dfdf6e78-8d63-480c-bdce-0b0f3fd27a48" providerId="ADAL" clId="{5D4B85A0-326A-49B4-9CFD-0E00395AB2D9}" dt="2021-02-22T15:23:23.236" v="1158"/>
        <pc:sldMkLst>
          <pc:docMk/>
          <pc:sldMk cId="1457021769" sldId="1217"/>
        </pc:sldMkLst>
        <pc:spChg chg="mod">
          <ac:chgData name="Archambault, Aude" userId="dfdf6e78-8d63-480c-bdce-0b0f3fd27a48" providerId="ADAL" clId="{5D4B85A0-326A-49B4-9CFD-0E00395AB2D9}" dt="2021-02-22T15:23:23.236" v="1158"/>
          <ac:spMkLst>
            <pc:docMk/>
            <pc:sldMk cId="1457021769" sldId="1217"/>
            <ac:spMk id="2" creationId="{77DD2EE0-216E-46EF-9514-B3CE922A463C}"/>
          </ac:spMkLst>
        </pc:spChg>
      </pc:sldChg>
      <pc:sldChg chg="del ord">
        <pc:chgData name="Archambault, Aude" userId="dfdf6e78-8d63-480c-bdce-0b0f3fd27a48" providerId="ADAL" clId="{5D4B85A0-326A-49B4-9CFD-0E00395AB2D9}" dt="2021-02-22T16:22:39.364" v="1982" actId="47"/>
        <pc:sldMkLst>
          <pc:docMk/>
          <pc:sldMk cId="2929925412" sldId="1218"/>
        </pc:sldMkLst>
      </pc:sldChg>
      <pc:sldChg chg="del">
        <pc:chgData name="Archambault, Aude" userId="dfdf6e78-8d63-480c-bdce-0b0f3fd27a48" providerId="ADAL" clId="{5D4B85A0-326A-49B4-9CFD-0E00395AB2D9}" dt="2021-02-22T16:22:40.292" v="1983" actId="47"/>
        <pc:sldMkLst>
          <pc:docMk/>
          <pc:sldMk cId="4036092211" sldId="1221"/>
        </pc:sldMkLst>
      </pc:sldChg>
      <pc:sldChg chg="del">
        <pc:chgData name="Archambault, Aude" userId="dfdf6e78-8d63-480c-bdce-0b0f3fd27a48" providerId="ADAL" clId="{5D4B85A0-326A-49B4-9CFD-0E00395AB2D9}" dt="2021-02-22T16:22:48.030" v="1984" actId="47"/>
        <pc:sldMkLst>
          <pc:docMk/>
          <pc:sldMk cId="135706162" sldId="1223"/>
        </pc:sldMkLst>
      </pc:sldChg>
      <pc:sldChg chg="del">
        <pc:chgData name="Archambault, Aude" userId="dfdf6e78-8d63-480c-bdce-0b0f3fd27a48" providerId="ADAL" clId="{5D4B85A0-326A-49B4-9CFD-0E00395AB2D9}" dt="2021-02-22T16:22:50.430" v="1985" actId="47"/>
        <pc:sldMkLst>
          <pc:docMk/>
          <pc:sldMk cId="3658912723" sldId="1226"/>
        </pc:sldMkLst>
      </pc:sldChg>
      <pc:sldChg chg="del">
        <pc:chgData name="Archambault, Aude" userId="dfdf6e78-8d63-480c-bdce-0b0f3fd27a48" providerId="ADAL" clId="{5D4B85A0-326A-49B4-9CFD-0E00395AB2D9}" dt="2021-02-22T16:22:51.272" v="1986" actId="47"/>
        <pc:sldMkLst>
          <pc:docMk/>
          <pc:sldMk cId="1238644621" sldId="1227"/>
        </pc:sldMkLst>
      </pc:sldChg>
      <pc:sldChg chg="modSp del mod">
        <pc:chgData name="Archambault, Aude" userId="dfdf6e78-8d63-480c-bdce-0b0f3fd27a48" providerId="ADAL" clId="{5D4B85A0-326A-49B4-9CFD-0E00395AB2D9}" dt="2021-02-22T16:22:38.147" v="1981" actId="47"/>
        <pc:sldMkLst>
          <pc:docMk/>
          <pc:sldMk cId="178487628" sldId="1229"/>
        </pc:sldMkLst>
        <pc:spChg chg="mod">
          <ac:chgData name="Archambault, Aude" userId="dfdf6e78-8d63-480c-bdce-0b0f3fd27a48" providerId="ADAL" clId="{5D4B85A0-326A-49B4-9CFD-0E00395AB2D9}" dt="2021-02-22T16:02:30.970" v="1758" actId="113"/>
          <ac:spMkLst>
            <pc:docMk/>
            <pc:sldMk cId="178487628" sldId="1229"/>
            <ac:spMk id="20" creationId="{74132510-8DFF-48BE-BA1B-3EBE5D71CF28}"/>
          </ac:spMkLst>
        </pc:spChg>
      </pc:sldChg>
      <pc:sldChg chg="modSp del mod">
        <pc:chgData name="Archambault, Aude" userId="dfdf6e78-8d63-480c-bdce-0b0f3fd27a48" providerId="ADAL" clId="{5D4B85A0-326A-49B4-9CFD-0E00395AB2D9}" dt="2021-02-22T16:22:55.997" v="1988" actId="47"/>
        <pc:sldMkLst>
          <pc:docMk/>
          <pc:sldMk cId="2385138209" sldId="1230"/>
        </pc:sldMkLst>
        <pc:spChg chg="mod">
          <ac:chgData name="Archambault, Aude" userId="dfdf6e78-8d63-480c-bdce-0b0f3fd27a48" providerId="ADAL" clId="{5D4B85A0-326A-49B4-9CFD-0E00395AB2D9}" dt="2021-02-22T16:01:51.433" v="1754" actId="1076"/>
          <ac:spMkLst>
            <pc:docMk/>
            <pc:sldMk cId="2385138209" sldId="1230"/>
            <ac:spMk id="20" creationId="{74132510-8DFF-48BE-BA1B-3EBE5D71CF28}"/>
          </ac:spMkLst>
        </pc:spChg>
      </pc:sldChg>
      <pc:sldChg chg="del">
        <pc:chgData name="Archambault, Aude" userId="dfdf6e78-8d63-480c-bdce-0b0f3fd27a48" providerId="ADAL" clId="{5D4B85A0-326A-49B4-9CFD-0E00395AB2D9}" dt="2021-02-22T16:22:52.603" v="1987" actId="47"/>
        <pc:sldMkLst>
          <pc:docMk/>
          <pc:sldMk cId="1855151717" sldId="1231"/>
        </pc:sldMkLst>
      </pc:sldChg>
      <pc:sldChg chg="del">
        <pc:chgData name="Archambault, Aude" userId="dfdf6e78-8d63-480c-bdce-0b0f3fd27a48" providerId="ADAL" clId="{5D4B85A0-326A-49B4-9CFD-0E00395AB2D9}" dt="2021-02-22T16:22:56.907" v="1989" actId="47"/>
        <pc:sldMkLst>
          <pc:docMk/>
          <pc:sldMk cId="2770946448" sldId="1232"/>
        </pc:sldMkLst>
      </pc:sldChg>
      <pc:sldChg chg="del">
        <pc:chgData name="Archambault, Aude" userId="dfdf6e78-8d63-480c-bdce-0b0f3fd27a48" providerId="ADAL" clId="{5D4B85A0-326A-49B4-9CFD-0E00395AB2D9}" dt="2021-02-22T16:22:58.024" v="1990" actId="47"/>
        <pc:sldMkLst>
          <pc:docMk/>
          <pc:sldMk cId="4086416779" sldId="1233"/>
        </pc:sldMkLst>
      </pc:sldChg>
      <pc:sldChg chg="del">
        <pc:chgData name="Archambault, Aude" userId="dfdf6e78-8d63-480c-bdce-0b0f3fd27a48" providerId="ADAL" clId="{5D4B85A0-326A-49B4-9CFD-0E00395AB2D9}" dt="2021-02-22T16:22:59.219" v="1991" actId="47"/>
        <pc:sldMkLst>
          <pc:docMk/>
          <pc:sldMk cId="2634654415" sldId="1234"/>
        </pc:sldMkLst>
      </pc:sldChg>
      <pc:sldChg chg="del">
        <pc:chgData name="Archambault, Aude" userId="dfdf6e78-8d63-480c-bdce-0b0f3fd27a48" providerId="ADAL" clId="{5D4B85A0-326A-49B4-9CFD-0E00395AB2D9}" dt="2021-02-22T16:22:59.979" v="1992" actId="47"/>
        <pc:sldMkLst>
          <pc:docMk/>
          <pc:sldMk cId="3432906502" sldId="1235"/>
        </pc:sldMkLst>
      </pc:sldChg>
      <pc:sldChg chg="addSp delSp modSp mod">
        <pc:chgData name="Archambault, Aude" userId="dfdf6e78-8d63-480c-bdce-0b0f3fd27a48" providerId="ADAL" clId="{5D4B85A0-326A-49B4-9CFD-0E00395AB2D9}" dt="2021-02-22T16:22:28.790" v="1979" actId="14100"/>
        <pc:sldMkLst>
          <pc:docMk/>
          <pc:sldMk cId="3823743871" sldId="1236"/>
        </pc:sldMkLst>
        <pc:spChg chg="mod">
          <ac:chgData name="Archambault, Aude" userId="dfdf6e78-8d63-480c-bdce-0b0f3fd27a48" providerId="ADAL" clId="{5D4B85A0-326A-49B4-9CFD-0E00395AB2D9}" dt="2021-02-22T16:20:11.633" v="1962" actId="14100"/>
          <ac:spMkLst>
            <pc:docMk/>
            <pc:sldMk cId="3823743871" sldId="1236"/>
            <ac:spMk id="2" creationId="{AD83E730-E522-4935-8F73-95FE0A4F4845}"/>
          </ac:spMkLst>
        </pc:spChg>
        <pc:spChg chg="mod">
          <ac:chgData name="Archambault, Aude" userId="dfdf6e78-8d63-480c-bdce-0b0f3fd27a48" providerId="ADAL" clId="{5D4B85A0-326A-49B4-9CFD-0E00395AB2D9}" dt="2021-02-22T16:18:15.804" v="1930" actId="20577"/>
          <ac:spMkLst>
            <pc:docMk/>
            <pc:sldMk cId="3823743871" sldId="1236"/>
            <ac:spMk id="3" creationId="{1A618ED6-7DCA-4EA6-8382-33F7B5E3DB39}"/>
          </ac:spMkLst>
        </pc:spChg>
        <pc:picChg chg="del">
          <ac:chgData name="Archambault, Aude" userId="dfdf6e78-8d63-480c-bdce-0b0f3fd27a48" providerId="ADAL" clId="{5D4B85A0-326A-49B4-9CFD-0E00395AB2D9}" dt="2021-02-22T16:18:06.792" v="1898" actId="478"/>
          <ac:picMkLst>
            <pc:docMk/>
            <pc:sldMk cId="3823743871" sldId="1236"/>
            <ac:picMk id="4" creationId="{2FD999ED-AA95-459E-86A0-8524B876C7DC}"/>
          </ac:picMkLst>
        </pc:picChg>
        <pc:picChg chg="add mod">
          <ac:chgData name="Archambault, Aude" userId="dfdf6e78-8d63-480c-bdce-0b0f3fd27a48" providerId="ADAL" clId="{5D4B85A0-326A-49B4-9CFD-0E00395AB2D9}" dt="2021-02-22T16:22:25.848" v="1978" actId="1076"/>
          <ac:picMkLst>
            <pc:docMk/>
            <pc:sldMk cId="3823743871" sldId="1236"/>
            <ac:picMk id="6" creationId="{8BBD2FB7-2B23-4E23-AA60-A52B00E4AA30}"/>
          </ac:picMkLst>
        </pc:picChg>
        <pc:picChg chg="add mod">
          <ac:chgData name="Archambault, Aude" userId="dfdf6e78-8d63-480c-bdce-0b0f3fd27a48" providerId="ADAL" clId="{5D4B85A0-326A-49B4-9CFD-0E00395AB2D9}" dt="2021-02-22T16:22:19.216" v="1974" actId="1076"/>
          <ac:picMkLst>
            <pc:docMk/>
            <pc:sldMk cId="3823743871" sldId="1236"/>
            <ac:picMk id="8" creationId="{EB386EAD-206C-449D-806F-7A5C1403F0D5}"/>
          </ac:picMkLst>
        </pc:picChg>
        <pc:picChg chg="add mod">
          <ac:chgData name="Archambault, Aude" userId="dfdf6e78-8d63-480c-bdce-0b0f3fd27a48" providerId="ADAL" clId="{5D4B85A0-326A-49B4-9CFD-0E00395AB2D9}" dt="2021-02-22T16:22:28.790" v="1979" actId="14100"/>
          <ac:picMkLst>
            <pc:docMk/>
            <pc:sldMk cId="3823743871" sldId="1236"/>
            <ac:picMk id="10" creationId="{CE39EB75-FEE1-469D-9A0B-7A4CE997255B}"/>
          </ac:picMkLst>
        </pc:picChg>
      </pc:sldChg>
      <pc:sldChg chg="del">
        <pc:chgData name="Archambault, Aude" userId="dfdf6e78-8d63-480c-bdce-0b0f3fd27a48" providerId="ADAL" clId="{5D4B85A0-326A-49B4-9CFD-0E00395AB2D9}" dt="2021-02-22T16:22:36.120" v="1980" actId="47"/>
        <pc:sldMkLst>
          <pc:docMk/>
          <pc:sldMk cId="1130262117" sldId="1237"/>
        </pc:sldMkLst>
      </pc:sldChg>
      <pc:sldChg chg="addSp modSp new add del mod">
        <pc:chgData name="Archambault, Aude" userId="dfdf6e78-8d63-480c-bdce-0b0f3fd27a48" providerId="ADAL" clId="{5D4B85A0-326A-49B4-9CFD-0E00395AB2D9}" dt="2021-02-22T10:52:48.553" v="410" actId="47"/>
        <pc:sldMkLst>
          <pc:docMk/>
          <pc:sldMk cId="70374152" sldId="1238"/>
        </pc:sldMkLst>
        <pc:spChg chg="mod">
          <ac:chgData name="Archambault, Aude" userId="dfdf6e78-8d63-480c-bdce-0b0f3fd27a48" providerId="ADAL" clId="{5D4B85A0-326A-49B4-9CFD-0E00395AB2D9}" dt="2021-02-22T10:39:57.740" v="280" actId="5793"/>
          <ac:spMkLst>
            <pc:docMk/>
            <pc:sldMk cId="70374152" sldId="1238"/>
            <ac:spMk id="3" creationId="{A2F6487D-EB57-4A53-B3F5-3AF17818FAF8}"/>
          </ac:spMkLst>
        </pc:spChg>
        <pc:spChg chg="mod">
          <ac:chgData name="Archambault, Aude" userId="dfdf6e78-8d63-480c-bdce-0b0f3fd27a48" providerId="ADAL" clId="{5D4B85A0-326A-49B4-9CFD-0E00395AB2D9}" dt="2021-02-22T10:41:21.010" v="283" actId="6549"/>
          <ac:spMkLst>
            <pc:docMk/>
            <pc:sldMk cId="70374152" sldId="1238"/>
            <ac:spMk id="5" creationId="{4FF98D61-32C1-4D3B-87F7-5FE45AAD870D}"/>
          </ac:spMkLst>
        </pc:spChg>
        <pc:spChg chg="mod">
          <ac:chgData name="Archambault, Aude" userId="dfdf6e78-8d63-480c-bdce-0b0f3fd27a48" providerId="ADAL" clId="{5D4B85A0-326A-49B4-9CFD-0E00395AB2D9}" dt="2021-02-22T10:39:25.185" v="277"/>
          <ac:spMkLst>
            <pc:docMk/>
            <pc:sldMk cId="70374152" sldId="1238"/>
            <ac:spMk id="6" creationId="{9C7759D1-DC32-4887-AD04-721220C1A228}"/>
          </ac:spMkLst>
        </pc:spChg>
        <pc:picChg chg="add mod">
          <ac:chgData name="Archambault, Aude" userId="dfdf6e78-8d63-480c-bdce-0b0f3fd27a48" providerId="ADAL" clId="{5D4B85A0-326A-49B4-9CFD-0E00395AB2D9}" dt="2021-02-22T10:39:29.546" v="278"/>
          <ac:picMkLst>
            <pc:docMk/>
            <pc:sldMk cId="70374152" sldId="1238"/>
            <ac:picMk id="7" creationId="{D01C434B-2091-4DD7-83B0-D63C534815B4}"/>
          </ac:picMkLst>
        </pc:picChg>
      </pc:sldChg>
      <pc:sldChg chg="addSp delSp modSp new mod">
        <pc:chgData name="Archambault, Aude" userId="dfdf6e78-8d63-480c-bdce-0b0f3fd27a48" providerId="ADAL" clId="{5D4B85A0-326A-49B4-9CFD-0E00395AB2D9}" dt="2021-02-22T15:09:16.135" v="1140" actId="404"/>
        <pc:sldMkLst>
          <pc:docMk/>
          <pc:sldMk cId="1107896007" sldId="1239"/>
        </pc:sldMkLst>
        <pc:spChg chg="mod">
          <ac:chgData name="Archambault, Aude" userId="dfdf6e78-8d63-480c-bdce-0b0f3fd27a48" providerId="ADAL" clId="{5D4B85A0-326A-49B4-9CFD-0E00395AB2D9}" dt="2021-02-22T13:06:57.339" v="1023" actId="6549"/>
          <ac:spMkLst>
            <pc:docMk/>
            <pc:sldMk cId="1107896007" sldId="1239"/>
            <ac:spMk id="2" creationId="{522D07D0-FE46-4D22-AE20-DF86A5DBEA12}"/>
          </ac:spMkLst>
        </pc:spChg>
        <pc:spChg chg="mod">
          <ac:chgData name="Archambault, Aude" userId="dfdf6e78-8d63-480c-bdce-0b0f3fd27a48" providerId="ADAL" clId="{5D4B85A0-326A-49B4-9CFD-0E00395AB2D9}" dt="2021-02-22T15:09:16.135" v="1140" actId="404"/>
          <ac:spMkLst>
            <pc:docMk/>
            <pc:sldMk cId="1107896007" sldId="1239"/>
            <ac:spMk id="3" creationId="{59D1202B-50C9-4F0A-8FEC-0CA0D93E27FB}"/>
          </ac:spMkLst>
        </pc:spChg>
        <pc:spChg chg="mod">
          <ac:chgData name="Archambault, Aude" userId="dfdf6e78-8d63-480c-bdce-0b0f3fd27a48" providerId="ADAL" clId="{5D4B85A0-326A-49B4-9CFD-0E00395AB2D9}" dt="2021-02-22T13:06:58.435" v="1024" actId="6549"/>
          <ac:spMkLst>
            <pc:docMk/>
            <pc:sldMk cId="1107896007" sldId="1239"/>
            <ac:spMk id="4" creationId="{86A0CC0B-4BEB-4D51-836D-681484FB2176}"/>
          </ac:spMkLst>
        </pc:spChg>
        <pc:spChg chg="del">
          <ac:chgData name="Archambault, Aude" userId="dfdf6e78-8d63-480c-bdce-0b0f3fd27a48" providerId="ADAL" clId="{5D4B85A0-326A-49B4-9CFD-0E00395AB2D9}" dt="2021-02-22T10:42:30.363" v="305"/>
          <ac:spMkLst>
            <pc:docMk/>
            <pc:sldMk cId="1107896007" sldId="1239"/>
            <ac:spMk id="5" creationId="{73A96ADC-5538-450D-953C-9DEFC72B0D77}"/>
          </ac:spMkLst>
        </pc:spChg>
        <pc:spChg chg="mod">
          <ac:chgData name="Archambault, Aude" userId="dfdf6e78-8d63-480c-bdce-0b0f3fd27a48" providerId="ADAL" clId="{5D4B85A0-326A-49B4-9CFD-0E00395AB2D9}" dt="2021-02-22T15:09:07.900" v="1138" actId="20577"/>
          <ac:spMkLst>
            <pc:docMk/>
            <pc:sldMk cId="1107896007" sldId="1239"/>
            <ac:spMk id="6" creationId="{460FE904-D33B-4332-8CDA-D835FA53AE18}"/>
          </ac:spMkLst>
        </pc:spChg>
        <pc:spChg chg="add mod">
          <ac:chgData name="Archambault, Aude" userId="dfdf6e78-8d63-480c-bdce-0b0f3fd27a48" providerId="ADAL" clId="{5D4B85A0-326A-49B4-9CFD-0E00395AB2D9}" dt="2021-02-22T15:08:16.681" v="1059" actId="14100"/>
          <ac:spMkLst>
            <pc:docMk/>
            <pc:sldMk cId="1107896007" sldId="1239"/>
            <ac:spMk id="7" creationId="{2C863F7F-2951-4BA4-9407-0764A9049061}"/>
          </ac:spMkLst>
        </pc:spChg>
        <pc:spChg chg="add mod">
          <ac:chgData name="Archambault, Aude" userId="dfdf6e78-8d63-480c-bdce-0b0f3fd27a48" providerId="ADAL" clId="{5D4B85A0-326A-49B4-9CFD-0E00395AB2D9}" dt="2021-02-22T15:08:19.666" v="1060" actId="14100"/>
          <ac:spMkLst>
            <pc:docMk/>
            <pc:sldMk cId="1107896007" sldId="1239"/>
            <ac:spMk id="8" creationId="{945F36C5-9045-4F2D-881D-AAB728C61D3F}"/>
          </ac:spMkLst>
        </pc:spChg>
        <pc:picChg chg="add mod">
          <ac:chgData name="Archambault, Aude" userId="dfdf6e78-8d63-480c-bdce-0b0f3fd27a48" providerId="ADAL" clId="{5D4B85A0-326A-49B4-9CFD-0E00395AB2D9}" dt="2021-02-22T10:50:02.645" v="346"/>
          <ac:picMkLst>
            <pc:docMk/>
            <pc:sldMk cId="1107896007" sldId="1239"/>
            <ac:picMk id="9" creationId="{8C926A24-0AA4-4B41-B728-8BC9F18EBCF0}"/>
          </ac:picMkLst>
        </pc:picChg>
        <pc:picChg chg="add del mod">
          <ac:chgData name="Archambault, Aude" userId="dfdf6e78-8d63-480c-bdce-0b0f3fd27a48" providerId="ADAL" clId="{5D4B85A0-326A-49B4-9CFD-0E00395AB2D9}" dt="2021-02-22T10:52:44.182" v="408"/>
          <ac:picMkLst>
            <pc:docMk/>
            <pc:sldMk cId="1107896007" sldId="1239"/>
            <ac:picMk id="10" creationId="{018583A4-9C55-4B8D-80EF-0A0004907A3E}"/>
          </ac:picMkLst>
        </pc:picChg>
        <pc:picChg chg="add del mod">
          <ac:chgData name="Archambault, Aude" userId="dfdf6e78-8d63-480c-bdce-0b0f3fd27a48" providerId="ADAL" clId="{5D4B85A0-326A-49B4-9CFD-0E00395AB2D9}" dt="2021-02-22T10:52:53.640" v="412"/>
          <ac:picMkLst>
            <pc:docMk/>
            <pc:sldMk cId="1107896007" sldId="1239"/>
            <ac:picMk id="11" creationId="{A6E8C8B8-AFD7-40A4-A4A2-BF4FFAA8AEDF}"/>
          </ac:picMkLst>
        </pc:picChg>
      </pc:sldChg>
      <pc:sldChg chg="new del">
        <pc:chgData name="Archambault, Aude" userId="dfdf6e78-8d63-480c-bdce-0b0f3fd27a48" providerId="ADAL" clId="{5D4B85A0-326A-49B4-9CFD-0E00395AB2D9}" dt="2021-02-22T15:11:52.643" v="1149" actId="47"/>
        <pc:sldMkLst>
          <pc:docMk/>
          <pc:sldMk cId="1023300415" sldId="1240"/>
        </pc:sldMkLst>
      </pc:sldChg>
      <pc:sldChg chg="addSp modSp add del mod">
        <pc:chgData name="Archambault, Aude" userId="dfdf6e78-8d63-480c-bdce-0b0f3fd27a48" providerId="ADAL" clId="{5D4B85A0-326A-49B4-9CFD-0E00395AB2D9}" dt="2021-02-22T12:52:16.533" v="977" actId="47"/>
        <pc:sldMkLst>
          <pc:docMk/>
          <pc:sldMk cId="2289016598" sldId="1241"/>
        </pc:sldMkLst>
        <pc:spChg chg="mod">
          <ac:chgData name="Archambault, Aude" userId="dfdf6e78-8d63-480c-bdce-0b0f3fd27a48" providerId="ADAL" clId="{5D4B85A0-326A-49B4-9CFD-0E00395AB2D9}" dt="2021-02-22T10:53:13.273" v="414"/>
          <ac:spMkLst>
            <pc:docMk/>
            <pc:sldMk cId="2289016598" sldId="1241"/>
            <ac:spMk id="3" creationId="{91F007AC-81B3-470B-A292-8AF355B2EA17}"/>
          </ac:spMkLst>
        </pc:spChg>
        <pc:picChg chg="add mod">
          <ac:chgData name="Archambault, Aude" userId="dfdf6e78-8d63-480c-bdce-0b0f3fd27a48" providerId="ADAL" clId="{5D4B85A0-326A-49B4-9CFD-0E00395AB2D9}" dt="2021-02-22T10:53:17.863" v="415"/>
          <ac:picMkLst>
            <pc:docMk/>
            <pc:sldMk cId="2289016598" sldId="1241"/>
            <ac:picMk id="12" creationId="{B18F113E-12B1-46D4-9588-5F992289CE63}"/>
          </ac:picMkLst>
        </pc:picChg>
      </pc:sldChg>
      <pc:sldChg chg="new del">
        <pc:chgData name="Archambault, Aude" userId="dfdf6e78-8d63-480c-bdce-0b0f3fd27a48" providerId="ADAL" clId="{5D4B85A0-326A-49B4-9CFD-0E00395AB2D9}" dt="2021-02-22T10:55:29.335" v="418" actId="680"/>
        <pc:sldMkLst>
          <pc:docMk/>
          <pc:sldMk cId="4117940002" sldId="1242"/>
        </pc:sldMkLst>
      </pc:sldChg>
      <pc:sldChg chg="new del">
        <pc:chgData name="Archambault, Aude" userId="dfdf6e78-8d63-480c-bdce-0b0f3fd27a48" providerId="ADAL" clId="{5D4B85A0-326A-49B4-9CFD-0E00395AB2D9}" dt="2021-02-22T11:02:51.932" v="433" actId="47"/>
        <pc:sldMkLst>
          <pc:docMk/>
          <pc:sldMk cId="4150022454" sldId="1242"/>
        </pc:sldMkLst>
      </pc:sldChg>
      <pc:sldChg chg="addSp delSp modSp new mod ord">
        <pc:chgData name="Archambault, Aude" userId="dfdf6e78-8d63-480c-bdce-0b0f3fd27a48" providerId="ADAL" clId="{5D4B85A0-326A-49B4-9CFD-0E00395AB2D9}" dt="2021-02-22T12:51:38.098" v="976" actId="1076"/>
        <pc:sldMkLst>
          <pc:docMk/>
          <pc:sldMk cId="2502578913" sldId="1243"/>
        </pc:sldMkLst>
        <pc:spChg chg="del">
          <ac:chgData name="Archambault, Aude" userId="dfdf6e78-8d63-480c-bdce-0b0f3fd27a48" providerId="ADAL" clId="{5D4B85A0-326A-49B4-9CFD-0E00395AB2D9}" dt="2021-02-22T10:57:12.265" v="421" actId="1032"/>
          <ac:spMkLst>
            <pc:docMk/>
            <pc:sldMk cId="2502578913" sldId="1243"/>
            <ac:spMk id="2" creationId="{D7D100A5-2314-4547-B8FE-B19BF6E0104D}"/>
          </ac:spMkLst>
        </pc:spChg>
        <pc:spChg chg="mod">
          <ac:chgData name="Archambault, Aude" userId="dfdf6e78-8d63-480c-bdce-0b0f3fd27a48" providerId="ADAL" clId="{5D4B85A0-326A-49B4-9CFD-0E00395AB2D9}" dt="2021-02-22T11:09:20.289" v="476" actId="27636"/>
          <ac:spMkLst>
            <pc:docMk/>
            <pc:sldMk cId="2502578913" sldId="1243"/>
            <ac:spMk id="3" creationId="{091850DB-1D07-427C-97C3-2671A9F1E33B}"/>
          </ac:spMkLst>
        </pc:spChg>
        <pc:spChg chg="add mod">
          <ac:chgData name="Archambault, Aude" userId="dfdf6e78-8d63-480c-bdce-0b0f3fd27a48" providerId="ADAL" clId="{5D4B85A0-326A-49B4-9CFD-0E00395AB2D9}" dt="2021-02-22T11:09:38.460" v="480" actId="11529"/>
          <ac:spMkLst>
            <pc:docMk/>
            <pc:sldMk cId="2502578913" sldId="1243"/>
            <ac:spMk id="5" creationId="{3894BA70-551E-4443-84A5-CB8FB6E1D912}"/>
          </ac:spMkLst>
        </pc:spChg>
        <pc:spChg chg="add mod">
          <ac:chgData name="Archambault, Aude" userId="dfdf6e78-8d63-480c-bdce-0b0f3fd27a48" providerId="ADAL" clId="{5D4B85A0-326A-49B4-9CFD-0E00395AB2D9}" dt="2021-02-22T12:51:36.442" v="975" actId="14100"/>
          <ac:spMkLst>
            <pc:docMk/>
            <pc:sldMk cId="2502578913" sldId="1243"/>
            <ac:spMk id="6" creationId="{26CC0F81-9631-47CB-83EA-24778E8E03EB}"/>
          </ac:spMkLst>
        </pc:spChg>
        <pc:spChg chg="add mod">
          <ac:chgData name="Archambault, Aude" userId="dfdf6e78-8d63-480c-bdce-0b0f3fd27a48" providerId="ADAL" clId="{5D4B85A0-326A-49B4-9CFD-0E00395AB2D9}" dt="2021-02-22T11:19:24.857" v="643"/>
          <ac:spMkLst>
            <pc:docMk/>
            <pc:sldMk cId="2502578913" sldId="1243"/>
            <ac:spMk id="11" creationId="{0AE67BBA-C7AE-42A0-8F34-30DEB961030F}"/>
          </ac:spMkLst>
        </pc:spChg>
        <pc:spChg chg="add mod">
          <ac:chgData name="Archambault, Aude" userId="dfdf6e78-8d63-480c-bdce-0b0f3fd27a48" providerId="ADAL" clId="{5D4B85A0-326A-49B4-9CFD-0E00395AB2D9}" dt="2021-02-22T11:19:24.857" v="643"/>
          <ac:spMkLst>
            <pc:docMk/>
            <pc:sldMk cId="2502578913" sldId="1243"/>
            <ac:spMk id="12" creationId="{0DFB42E2-AA0D-46DC-AE83-FE8A4E773CF7}"/>
          </ac:spMkLst>
        </pc:spChg>
        <pc:grpChg chg="add mod">
          <ac:chgData name="Archambault, Aude" userId="dfdf6e78-8d63-480c-bdce-0b0f3fd27a48" providerId="ADAL" clId="{5D4B85A0-326A-49B4-9CFD-0E00395AB2D9}" dt="2021-02-22T11:19:24.857" v="643"/>
          <ac:grpSpMkLst>
            <pc:docMk/>
            <pc:sldMk cId="2502578913" sldId="1243"/>
            <ac:grpSpMk id="10" creationId="{BB1188E4-AA04-4C5C-8EB9-3F08CA8AF086}"/>
          </ac:grpSpMkLst>
        </pc:grpChg>
        <pc:graphicFrameChg chg="add mod modGraphic">
          <ac:chgData name="Archambault, Aude" userId="dfdf6e78-8d63-480c-bdce-0b0f3fd27a48" providerId="ADAL" clId="{5D4B85A0-326A-49B4-9CFD-0E00395AB2D9}" dt="2021-02-22T11:13:28.123" v="601" actId="14100"/>
          <ac:graphicFrameMkLst>
            <pc:docMk/>
            <pc:sldMk cId="2502578913" sldId="1243"/>
            <ac:graphicFrameMk id="4" creationId="{29948AEA-388B-4BDC-A896-2ACA5D961A11}"/>
          </ac:graphicFrameMkLst>
        </pc:graphicFrameChg>
        <pc:picChg chg="add del mod">
          <ac:chgData name="Archambault, Aude" userId="dfdf6e78-8d63-480c-bdce-0b0f3fd27a48" providerId="ADAL" clId="{5D4B85A0-326A-49B4-9CFD-0E00395AB2D9}" dt="2021-02-22T11:11:31.650" v="570" actId="478"/>
          <ac:picMkLst>
            <pc:docMk/>
            <pc:sldMk cId="2502578913" sldId="1243"/>
            <ac:picMk id="7" creationId="{0CAD2DA6-2EC4-42A6-871A-09E8742DAFB5}"/>
          </ac:picMkLst>
        </pc:picChg>
        <pc:picChg chg="add mod">
          <ac:chgData name="Archambault, Aude" userId="dfdf6e78-8d63-480c-bdce-0b0f3fd27a48" providerId="ADAL" clId="{5D4B85A0-326A-49B4-9CFD-0E00395AB2D9}" dt="2021-02-22T11:13:46.340" v="603"/>
          <ac:picMkLst>
            <pc:docMk/>
            <pc:sldMk cId="2502578913" sldId="1243"/>
            <ac:picMk id="8" creationId="{E777F11C-020F-4C89-8FDA-ABF69194CE87}"/>
          </ac:picMkLst>
        </pc:picChg>
        <pc:picChg chg="add mod">
          <ac:chgData name="Archambault, Aude" userId="dfdf6e78-8d63-480c-bdce-0b0f3fd27a48" providerId="ADAL" clId="{5D4B85A0-326A-49B4-9CFD-0E00395AB2D9}" dt="2021-02-22T12:51:38.098" v="976" actId="1076"/>
          <ac:picMkLst>
            <pc:docMk/>
            <pc:sldMk cId="2502578913" sldId="1243"/>
            <ac:picMk id="9" creationId="{85790F7C-E0CC-4F40-AEF5-F8EAEC8155EA}"/>
          </ac:picMkLst>
        </pc:picChg>
      </pc:sldChg>
      <pc:sldChg chg="addSp delSp modSp new mod ord modClrScheme chgLayout">
        <pc:chgData name="Archambault, Aude" userId="dfdf6e78-8d63-480c-bdce-0b0f3fd27a48" providerId="ADAL" clId="{5D4B85A0-326A-49B4-9CFD-0E00395AB2D9}" dt="2021-02-22T15:11:43.003" v="1146"/>
        <pc:sldMkLst>
          <pc:docMk/>
          <pc:sldMk cId="52244397" sldId="1244"/>
        </pc:sldMkLst>
        <pc:spChg chg="del">
          <ac:chgData name="Archambault, Aude" userId="dfdf6e78-8d63-480c-bdce-0b0f3fd27a48" providerId="ADAL" clId="{5D4B85A0-326A-49B4-9CFD-0E00395AB2D9}" dt="2021-02-22T11:15:59.562" v="619" actId="22"/>
          <ac:spMkLst>
            <pc:docMk/>
            <pc:sldMk cId="52244397" sldId="1244"/>
            <ac:spMk id="2" creationId="{D648341F-FEF8-4D76-9AB0-D54346ED2781}"/>
          </ac:spMkLst>
        </pc:spChg>
        <pc:spChg chg="add del">
          <ac:chgData name="Archambault, Aude" userId="dfdf6e78-8d63-480c-bdce-0b0f3fd27a48" providerId="ADAL" clId="{5D4B85A0-326A-49B4-9CFD-0E00395AB2D9}" dt="2021-02-22T11:16:07.929" v="625" actId="26606"/>
          <ac:spMkLst>
            <pc:docMk/>
            <pc:sldMk cId="52244397" sldId="1244"/>
            <ac:spMk id="3" creationId="{716A3B0A-10C6-4EA7-BB7C-40EDBB8A6343}"/>
          </ac:spMkLst>
        </pc:spChg>
        <pc:spChg chg="add mod">
          <ac:chgData name="Archambault, Aude" userId="dfdf6e78-8d63-480c-bdce-0b0f3fd27a48" providerId="ADAL" clId="{5D4B85A0-326A-49B4-9CFD-0E00395AB2D9}" dt="2021-02-22T11:17:23.295" v="631" actId="5793"/>
          <ac:spMkLst>
            <pc:docMk/>
            <pc:sldMk cId="52244397" sldId="1244"/>
            <ac:spMk id="8" creationId="{A687EF65-BA17-4283-BB8A-99474D663710}"/>
          </ac:spMkLst>
        </pc:spChg>
        <pc:spChg chg="add mod">
          <ac:chgData name="Archambault, Aude" userId="dfdf6e78-8d63-480c-bdce-0b0f3fd27a48" providerId="ADAL" clId="{5D4B85A0-326A-49B4-9CFD-0E00395AB2D9}" dt="2021-02-22T11:16:36.320" v="626"/>
          <ac:spMkLst>
            <pc:docMk/>
            <pc:sldMk cId="52244397" sldId="1244"/>
            <ac:spMk id="10" creationId="{A2B5C82C-BFFC-464A-B668-8E0DBFF301A2}"/>
          </ac:spMkLst>
        </pc:spChg>
        <pc:picChg chg="add del mod ord">
          <ac:chgData name="Archambault, Aude" userId="dfdf6e78-8d63-480c-bdce-0b0f3fd27a48" providerId="ADAL" clId="{5D4B85A0-326A-49B4-9CFD-0E00395AB2D9}" dt="2021-02-22T11:17:14.942" v="628" actId="478"/>
          <ac:picMkLst>
            <pc:docMk/>
            <pc:sldMk cId="52244397" sldId="1244"/>
            <ac:picMk id="5" creationId="{DB6C6214-D350-4690-AEB4-25918BB71FEB}"/>
          </ac:picMkLst>
        </pc:picChg>
        <pc:picChg chg="add mod">
          <ac:chgData name="Archambault, Aude" userId="dfdf6e78-8d63-480c-bdce-0b0f3fd27a48" providerId="ADAL" clId="{5D4B85A0-326A-49B4-9CFD-0E00395AB2D9}" dt="2021-02-22T11:16:40.587" v="627"/>
          <ac:picMkLst>
            <pc:docMk/>
            <pc:sldMk cId="52244397" sldId="1244"/>
            <ac:picMk id="7" creationId="{D185B8D2-CACF-4D6C-A2CD-3106BC88C232}"/>
          </ac:picMkLst>
        </pc:picChg>
        <pc:picChg chg="add mod">
          <ac:chgData name="Archambault, Aude" userId="dfdf6e78-8d63-480c-bdce-0b0f3fd27a48" providerId="ADAL" clId="{5D4B85A0-326A-49B4-9CFD-0E00395AB2D9}" dt="2021-02-22T11:17:18.135" v="630" actId="1076"/>
          <ac:picMkLst>
            <pc:docMk/>
            <pc:sldMk cId="52244397" sldId="1244"/>
            <ac:picMk id="11" creationId="{CC29775E-8D6B-4BCA-ADBF-3D5CD016BE44}"/>
          </ac:picMkLst>
        </pc:picChg>
      </pc:sldChg>
      <pc:sldChg chg="addSp delSp modSp new del mod">
        <pc:chgData name="Archambault, Aude" userId="dfdf6e78-8d63-480c-bdce-0b0f3fd27a48" providerId="ADAL" clId="{5D4B85A0-326A-49B4-9CFD-0E00395AB2D9}" dt="2021-02-22T15:09:42.100" v="1144" actId="47"/>
        <pc:sldMkLst>
          <pc:docMk/>
          <pc:sldMk cId="2934137351" sldId="1245"/>
        </pc:sldMkLst>
        <pc:spChg chg="add mod">
          <ac:chgData name="Archambault, Aude" userId="dfdf6e78-8d63-480c-bdce-0b0f3fd27a48" providerId="ADAL" clId="{5D4B85A0-326A-49B4-9CFD-0E00395AB2D9}" dt="2021-02-22T11:18:05.098" v="637"/>
          <ac:spMkLst>
            <pc:docMk/>
            <pc:sldMk cId="2934137351" sldId="1245"/>
            <ac:spMk id="7" creationId="{E8687932-7178-45F4-843F-00544177B3A5}"/>
          </ac:spMkLst>
        </pc:spChg>
        <pc:spChg chg="add mod">
          <ac:chgData name="Archambault, Aude" userId="dfdf6e78-8d63-480c-bdce-0b0f3fd27a48" providerId="ADAL" clId="{5D4B85A0-326A-49B4-9CFD-0E00395AB2D9}" dt="2021-02-22T11:18:05.098" v="637"/>
          <ac:spMkLst>
            <pc:docMk/>
            <pc:sldMk cId="2934137351" sldId="1245"/>
            <ac:spMk id="8" creationId="{D081A7FE-8B08-4C8B-B233-BD823DB2CD5F}"/>
          </ac:spMkLst>
        </pc:spChg>
        <pc:spChg chg="add mod">
          <ac:chgData name="Archambault, Aude" userId="dfdf6e78-8d63-480c-bdce-0b0f3fd27a48" providerId="ADAL" clId="{5D4B85A0-326A-49B4-9CFD-0E00395AB2D9}" dt="2021-02-22T11:18:16.372" v="639"/>
          <ac:spMkLst>
            <pc:docMk/>
            <pc:sldMk cId="2934137351" sldId="1245"/>
            <ac:spMk id="10" creationId="{B6C7245C-F28E-4481-AE60-24712187C30C}"/>
          </ac:spMkLst>
        </pc:spChg>
        <pc:spChg chg="add mod">
          <ac:chgData name="Archambault, Aude" userId="dfdf6e78-8d63-480c-bdce-0b0f3fd27a48" providerId="ADAL" clId="{5D4B85A0-326A-49B4-9CFD-0E00395AB2D9}" dt="2021-02-22T11:18:16.372" v="639"/>
          <ac:spMkLst>
            <pc:docMk/>
            <pc:sldMk cId="2934137351" sldId="1245"/>
            <ac:spMk id="11" creationId="{D32D8D6A-E1DD-4D73-83AF-DFF8A976349B}"/>
          </ac:spMkLst>
        </pc:spChg>
        <pc:spChg chg="add mod">
          <ac:chgData name="Archambault, Aude" userId="dfdf6e78-8d63-480c-bdce-0b0f3fd27a48" providerId="ADAL" clId="{5D4B85A0-326A-49B4-9CFD-0E00395AB2D9}" dt="2021-02-22T11:18:22.556" v="641"/>
          <ac:spMkLst>
            <pc:docMk/>
            <pc:sldMk cId="2934137351" sldId="1245"/>
            <ac:spMk id="13" creationId="{F567AB5D-8E05-444B-988C-9B5D312FE1C9}"/>
          </ac:spMkLst>
        </pc:spChg>
        <pc:spChg chg="add mod">
          <ac:chgData name="Archambault, Aude" userId="dfdf6e78-8d63-480c-bdce-0b0f3fd27a48" providerId="ADAL" clId="{5D4B85A0-326A-49B4-9CFD-0E00395AB2D9}" dt="2021-02-22T11:18:22.556" v="641"/>
          <ac:spMkLst>
            <pc:docMk/>
            <pc:sldMk cId="2934137351" sldId="1245"/>
            <ac:spMk id="14" creationId="{83B36CB3-CC8E-4033-9524-ECECDB0253D6}"/>
          </ac:spMkLst>
        </pc:spChg>
        <pc:grpChg chg="add del mod">
          <ac:chgData name="Archambault, Aude" userId="dfdf6e78-8d63-480c-bdce-0b0f3fd27a48" providerId="ADAL" clId="{5D4B85A0-326A-49B4-9CFD-0E00395AB2D9}" dt="2021-02-22T11:18:15.462" v="638" actId="478"/>
          <ac:grpSpMkLst>
            <pc:docMk/>
            <pc:sldMk cId="2934137351" sldId="1245"/>
            <ac:grpSpMk id="6" creationId="{FAC6415F-70BF-4BA2-AE0F-F0F315688E7D}"/>
          </ac:grpSpMkLst>
        </pc:grpChg>
        <pc:grpChg chg="add del mod">
          <ac:chgData name="Archambault, Aude" userId="dfdf6e78-8d63-480c-bdce-0b0f3fd27a48" providerId="ADAL" clId="{5D4B85A0-326A-49B4-9CFD-0E00395AB2D9}" dt="2021-02-22T11:18:22.293" v="640" actId="478"/>
          <ac:grpSpMkLst>
            <pc:docMk/>
            <pc:sldMk cId="2934137351" sldId="1245"/>
            <ac:grpSpMk id="9" creationId="{9B956312-D871-4FB2-92DA-41A64CD205B2}"/>
          </ac:grpSpMkLst>
        </pc:grpChg>
        <pc:grpChg chg="add mod">
          <ac:chgData name="Archambault, Aude" userId="dfdf6e78-8d63-480c-bdce-0b0f3fd27a48" providerId="ADAL" clId="{5D4B85A0-326A-49B4-9CFD-0E00395AB2D9}" dt="2021-02-22T11:18:22.556" v="641"/>
          <ac:grpSpMkLst>
            <pc:docMk/>
            <pc:sldMk cId="2934137351" sldId="1245"/>
            <ac:grpSpMk id="12" creationId="{6599C138-1680-4187-8905-00F243EF079C}"/>
          </ac:grpSpMkLst>
        </pc:grpChg>
        <pc:picChg chg="add del">
          <ac:chgData name="Archambault, Aude" userId="dfdf6e78-8d63-480c-bdce-0b0f3fd27a48" providerId="ADAL" clId="{5D4B85A0-326A-49B4-9CFD-0E00395AB2D9}" dt="2021-02-22T11:17:59.075" v="636" actId="478"/>
          <ac:picMkLst>
            <pc:docMk/>
            <pc:sldMk cId="2934137351" sldId="1245"/>
            <ac:picMk id="5" creationId="{A4F6F658-EF67-4D37-896B-1B2F9D8D54FC}"/>
          </ac:picMkLst>
        </pc:picChg>
      </pc:sldChg>
      <pc:sldChg chg="delSp modSp add del mod">
        <pc:chgData name="Archambault, Aude" userId="dfdf6e78-8d63-480c-bdce-0b0f3fd27a48" providerId="ADAL" clId="{5D4B85A0-326A-49B4-9CFD-0E00395AB2D9}" dt="2021-02-22T11:21:15.332" v="712" actId="47"/>
        <pc:sldMkLst>
          <pc:docMk/>
          <pc:sldMk cId="3022415225" sldId="1246"/>
        </pc:sldMkLst>
        <pc:spChg chg="del">
          <ac:chgData name="Archambault, Aude" userId="dfdf6e78-8d63-480c-bdce-0b0f3fd27a48" providerId="ADAL" clId="{5D4B85A0-326A-49B4-9CFD-0E00395AB2D9}" dt="2021-02-22T11:19:31.308" v="645" actId="478"/>
          <ac:spMkLst>
            <pc:docMk/>
            <pc:sldMk cId="3022415225" sldId="1246"/>
            <ac:spMk id="6" creationId="{26CC0F81-9631-47CB-83EA-24778E8E03EB}"/>
          </ac:spMkLst>
        </pc:spChg>
        <pc:graphicFrameChg chg="mod">
          <ac:chgData name="Archambault, Aude" userId="dfdf6e78-8d63-480c-bdce-0b0f3fd27a48" providerId="ADAL" clId="{5D4B85A0-326A-49B4-9CFD-0E00395AB2D9}" dt="2021-02-22T11:19:52.393" v="649" actId="13782"/>
          <ac:graphicFrameMkLst>
            <pc:docMk/>
            <pc:sldMk cId="3022415225" sldId="1246"/>
            <ac:graphicFrameMk id="4" creationId="{29948AEA-388B-4BDC-A896-2ACA5D961A11}"/>
          </ac:graphicFrameMkLst>
        </pc:graphicFrameChg>
      </pc:sldChg>
      <pc:sldChg chg="addSp delSp modSp new del mod">
        <pc:chgData name="Archambault, Aude" userId="dfdf6e78-8d63-480c-bdce-0b0f3fd27a48" providerId="ADAL" clId="{5D4B85A0-326A-49B4-9CFD-0E00395AB2D9}" dt="2021-02-22T15:09:41.140" v="1143" actId="47"/>
        <pc:sldMkLst>
          <pc:docMk/>
          <pc:sldMk cId="1381198202" sldId="1247"/>
        </pc:sldMkLst>
        <pc:spChg chg="del">
          <ac:chgData name="Archambault, Aude" userId="dfdf6e78-8d63-480c-bdce-0b0f3fd27a48" providerId="ADAL" clId="{5D4B85A0-326A-49B4-9CFD-0E00395AB2D9}" dt="2021-02-22T11:20:07.655" v="651" actId="1032"/>
          <ac:spMkLst>
            <pc:docMk/>
            <pc:sldMk cId="1381198202" sldId="1247"/>
            <ac:spMk id="2" creationId="{1EE4C457-F0A7-4CAA-84B1-C945E579433C}"/>
          </ac:spMkLst>
        </pc:spChg>
        <pc:graphicFrameChg chg="add mod modGraphic">
          <ac:chgData name="Archambault, Aude" userId="dfdf6e78-8d63-480c-bdce-0b0f3fd27a48" providerId="ADAL" clId="{5D4B85A0-326A-49B4-9CFD-0E00395AB2D9}" dt="2021-02-22T11:22:21.651" v="713"/>
          <ac:graphicFrameMkLst>
            <pc:docMk/>
            <pc:sldMk cId="1381198202" sldId="1247"/>
            <ac:graphicFrameMk id="4" creationId="{B6521643-E11F-426A-BF6C-DD57E2CE0694}"/>
          </ac:graphicFrameMkLst>
        </pc:graphicFrameChg>
      </pc:sldChg>
      <pc:sldChg chg="add del">
        <pc:chgData name="Archambault, Aude" userId="dfdf6e78-8d63-480c-bdce-0b0f3fd27a48" providerId="ADAL" clId="{5D4B85A0-326A-49B4-9CFD-0E00395AB2D9}" dt="2021-02-22T14:07:25.263" v="1033" actId="47"/>
        <pc:sldMkLst>
          <pc:docMk/>
          <pc:sldMk cId="2147376306" sldId="1248"/>
        </pc:sldMkLst>
      </pc:sldChg>
      <pc:sldChg chg="addSp delSp modSp new del mod delAnim modAnim">
        <pc:chgData name="Archambault, Aude" userId="dfdf6e78-8d63-480c-bdce-0b0f3fd27a48" providerId="ADAL" clId="{5D4B85A0-326A-49B4-9CFD-0E00395AB2D9}" dt="2021-02-22T12:51:20.054" v="973" actId="47"/>
        <pc:sldMkLst>
          <pc:docMk/>
          <pc:sldMk cId="1290663413" sldId="1249"/>
        </pc:sldMkLst>
        <pc:spChg chg="mod">
          <ac:chgData name="Archambault, Aude" userId="dfdf6e78-8d63-480c-bdce-0b0f3fd27a48" providerId="ADAL" clId="{5D4B85A0-326A-49B4-9CFD-0E00395AB2D9}" dt="2021-02-22T12:43:29.857" v="812" actId="20577"/>
          <ac:spMkLst>
            <pc:docMk/>
            <pc:sldMk cId="1290663413" sldId="1249"/>
            <ac:spMk id="2" creationId="{7418A6CB-A44F-4848-93C5-571453580219}"/>
          </ac:spMkLst>
        </pc:spChg>
        <pc:spChg chg="mod">
          <ac:chgData name="Archambault, Aude" userId="dfdf6e78-8d63-480c-bdce-0b0f3fd27a48" providerId="ADAL" clId="{5D4B85A0-326A-49B4-9CFD-0E00395AB2D9}" dt="2021-02-22T11:45:33.272" v="744"/>
          <ac:spMkLst>
            <pc:docMk/>
            <pc:sldMk cId="1290663413" sldId="1249"/>
            <ac:spMk id="3" creationId="{2A2FBD0E-CCED-4ABB-B0EF-8A8ED3F4A0DB}"/>
          </ac:spMkLst>
        </pc:spChg>
        <pc:picChg chg="add del mod">
          <ac:chgData name="Archambault, Aude" userId="dfdf6e78-8d63-480c-bdce-0b0f3fd27a48" providerId="ADAL" clId="{5D4B85A0-326A-49B4-9CFD-0E00395AB2D9}" dt="2021-02-22T12:38:58.600" v="752" actId="478"/>
          <ac:picMkLst>
            <pc:docMk/>
            <pc:sldMk cId="1290663413" sldId="1249"/>
            <ac:picMk id="4" creationId="{C33CE852-EC50-495B-B9BD-5AD92A93FE5E}"/>
          </ac:picMkLst>
        </pc:picChg>
        <pc:picChg chg="add del mod">
          <ac:chgData name="Archambault, Aude" userId="dfdf6e78-8d63-480c-bdce-0b0f3fd27a48" providerId="ADAL" clId="{5D4B85A0-326A-49B4-9CFD-0E00395AB2D9}" dt="2021-02-22T12:38:59.276" v="753" actId="478"/>
          <ac:picMkLst>
            <pc:docMk/>
            <pc:sldMk cId="1290663413" sldId="1249"/>
            <ac:picMk id="5" creationId="{B41D0D0B-9146-44DE-8568-C9E9FFBE0CF3}"/>
          </ac:picMkLst>
        </pc:picChg>
        <pc:picChg chg="add del mod">
          <ac:chgData name="Archambault, Aude" userId="dfdf6e78-8d63-480c-bdce-0b0f3fd27a48" providerId="ADAL" clId="{5D4B85A0-326A-49B4-9CFD-0E00395AB2D9}" dt="2021-02-22T12:38:59.781" v="754" actId="478"/>
          <ac:picMkLst>
            <pc:docMk/>
            <pc:sldMk cId="1290663413" sldId="1249"/>
            <ac:picMk id="6" creationId="{DE8631E9-AF4A-4A89-BAB0-ACFD3B10FDB6}"/>
          </ac:picMkLst>
        </pc:picChg>
        <pc:picChg chg="add mod">
          <ac:chgData name="Archambault, Aude" userId="dfdf6e78-8d63-480c-bdce-0b0f3fd27a48" providerId="ADAL" clId="{5D4B85A0-326A-49B4-9CFD-0E00395AB2D9}" dt="2021-02-22T11:45:39.974" v="745"/>
          <ac:picMkLst>
            <pc:docMk/>
            <pc:sldMk cId="1290663413" sldId="1249"/>
            <ac:picMk id="7" creationId="{22072C34-BA47-4669-9E56-426602AA26E6}"/>
          </ac:picMkLst>
        </pc:picChg>
        <pc:picChg chg="add del mod">
          <ac:chgData name="Archambault, Aude" userId="dfdf6e78-8d63-480c-bdce-0b0f3fd27a48" providerId="ADAL" clId="{5D4B85A0-326A-49B4-9CFD-0E00395AB2D9}" dt="2021-02-22T12:38:52.164" v="750"/>
          <ac:picMkLst>
            <pc:docMk/>
            <pc:sldMk cId="1290663413" sldId="1249"/>
            <ac:picMk id="8" creationId="{493F9DA5-255E-46FB-AF49-B14B0C4224D9}"/>
          </ac:picMkLst>
        </pc:picChg>
      </pc:sldChg>
      <pc:sldChg chg="add del">
        <pc:chgData name="Archambault, Aude" userId="dfdf6e78-8d63-480c-bdce-0b0f3fd27a48" providerId="ADAL" clId="{5D4B85A0-326A-49B4-9CFD-0E00395AB2D9}" dt="2021-02-22T11:23:28.411" v="717"/>
        <pc:sldMkLst>
          <pc:docMk/>
          <pc:sldMk cId="249859185" sldId="1250"/>
        </pc:sldMkLst>
      </pc:sldChg>
      <pc:sldChg chg="add ord">
        <pc:chgData name="Archambault, Aude" userId="dfdf6e78-8d63-480c-bdce-0b0f3fd27a48" providerId="ADAL" clId="{5D4B85A0-326A-49B4-9CFD-0E00395AB2D9}" dt="2021-02-22T15:09:38.423" v="1142"/>
        <pc:sldMkLst>
          <pc:docMk/>
          <pc:sldMk cId="1255741533" sldId="1250"/>
        </pc:sldMkLst>
      </pc:sldChg>
      <pc:sldChg chg="addSp delSp modSp new mod">
        <pc:chgData name="Archambault, Aude" userId="dfdf6e78-8d63-480c-bdce-0b0f3fd27a48" providerId="ADAL" clId="{5D4B85A0-326A-49B4-9CFD-0E00395AB2D9}" dt="2021-02-22T12:51:27.656" v="974"/>
        <pc:sldMkLst>
          <pc:docMk/>
          <pc:sldMk cId="1034024731" sldId="1251"/>
        </pc:sldMkLst>
        <pc:spChg chg="del">
          <ac:chgData name="Archambault, Aude" userId="dfdf6e78-8d63-480c-bdce-0b0f3fd27a48" providerId="ADAL" clId="{5D4B85A0-326A-49B4-9CFD-0E00395AB2D9}" dt="2021-02-22T12:41:06.633" v="807" actId="1032"/>
          <ac:spMkLst>
            <pc:docMk/>
            <pc:sldMk cId="1034024731" sldId="1251"/>
            <ac:spMk id="2" creationId="{E1FCB19D-CB6B-4E7A-831F-6184714D5C23}"/>
          </ac:spMkLst>
        </pc:spChg>
        <pc:spChg chg="mod">
          <ac:chgData name="Archambault, Aude" userId="dfdf6e78-8d63-480c-bdce-0b0f3fd27a48" providerId="ADAL" clId="{5D4B85A0-326A-49B4-9CFD-0E00395AB2D9}" dt="2021-02-22T12:48:48.718" v="946" actId="20577"/>
          <ac:spMkLst>
            <pc:docMk/>
            <pc:sldMk cId="1034024731" sldId="1251"/>
            <ac:spMk id="3" creationId="{92E803C6-2241-4D6E-899C-6882ADD5732E}"/>
          </ac:spMkLst>
        </pc:spChg>
        <pc:spChg chg="add del mod">
          <ac:chgData name="Archambault, Aude" userId="dfdf6e78-8d63-480c-bdce-0b0f3fd27a48" providerId="ADAL" clId="{5D4B85A0-326A-49B4-9CFD-0E00395AB2D9}" dt="2021-02-22T12:45:19.954" v="835" actId="478"/>
          <ac:spMkLst>
            <pc:docMk/>
            <pc:sldMk cId="1034024731" sldId="1251"/>
            <ac:spMk id="5" creationId="{E3E00471-3C3E-408D-AC4E-4E35B9C09C18}"/>
          </ac:spMkLst>
        </pc:spChg>
        <pc:graphicFrameChg chg="add mod modGraphic">
          <ac:chgData name="Archambault, Aude" userId="dfdf6e78-8d63-480c-bdce-0b0f3fd27a48" providerId="ADAL" clId="{5D4B85A0-326A-49B4-9CFD-0E00395AB2D9}" dt="2021-02-22T12:50:43.881" v="972" actId="20577"/>
          <ac:graphicFrameMkLst>
            <pc:docMk/>
            <pc:sldMk cId="1034024731" sldId="1251"/>
            <ac:graphicFrameMk id="4" creationId="{3E02D5CF-ABAC-4936-86C2-62B385E4DA55}"/>
          </ac:graphicFrameMkLst>
        </pc:graphicFrameChg>
        <pc:picChg chg="add mod">
          <ac:chgData name="Archambault, Aude" userId="dfdf6e78-8d63-480c-bdce-0b0f3fd27a48" providerId="ADAL" clId="{5D4B85A0-326A-49B4-9CFD-0E00395AB2D9}" dt="2021-02-22T12:51:27.656" v="974"/>
          <ac:picMkLst>
            <pc:docMk/>
            <pc:sldMk cId="1034024731" sldId="1251"/>
            <ac:picMk id="6" creationId="{F53A006D-A72E-4EDB-ACBC-7B2BD9407E9F}"/>
          </ac:picMkLst>
        </pc:picChg>
      </pc:sldChg>
      <pc:sldChg chg="addSp delSp modSp new mod">
        <pc:chgData name="Archambault, Aude" userId="dfdf6e78-8d63-480c-bdce-0b0f3fd27a48" providerId="ADAL" clId="{5D4B85A0-326A-49B4-9CFD-0E00395AB2D9}" dt="2021-02-22T15:21:24.951" v="1156"/>
        <pc:sldMkLst>
          <pc:docMk/>
          <pc:sldMk cId="2092762944" sldId="1252"/>
        </pc:sldMkLst>
        <pc:spChg chg="del">
          <ac:chgData name="Archambault, Aude" userId="dfdf6e78-8d63-480c-bdce-0b0f3fd27a48" providerId="ADAL" clId="{5D4B85A0-326A-49B4-9CFD-0E00395AB2D9}" dt="2021-02-22T15:20:43.853" v="1151"/>
          <ac:spMkLst>
            <pc:docMk/>
            <pc:sldMk cId="2092762944" sldId="1252"/>
            <ac:spMk id="2" creationId="{3C0A1A3C-1C50-46C0-8722-1FBBF3789E94}"/>
          </ac:spMkLst>
        </pc:spChg>
        <pc:spChg chg="mod">
          <ac:chgData name="Archambault, Aude" userId="dfdf6e78-8d63-480c-bdce-0b0f3fd27a48" providerId="ADAL" clId="{5D4B85A0-326A-49B4-9CFD-0E00395AB2D9}" dt="2021-02-22T15:21:20.331" v="1155" actId="108"/>
          <ac:spMkLst>
            <pc:docMk/>
            <pc:sldMk cId="2092762944" sldId="1252"/>
            <ac:spMk id="3" creationId="{EBE78B04-6891-483C-B435-C1CEAB2A5A86}"/>
          </ac:spMkLst>
        </pc:spChg>
        <pc:picChg chg="add mod">
          <ac:chgData name="Archambault, Aude" userId="dfdf6e78-8d63-480c-bdce-0b0f3fd27a48" providerId="ADAL" clId="{5D4B85A0-326A-49B4-9CFD-0E00395AB2D9}" dt="2021-02-22T15:20:43.853" v="1151"/>
          <ac:picMkLst>
            <pc:docMk/>
            <pc:sldMk cId="2092762944" sldId="1252"/>
            <ac:picMk id="4" creationId="{16F7DFDD-B7D3-4EAD-B414-ED70B4226D84}"/>
          </ac:picMkLst>
        </pc:picChg>
        <pc:picChg chg="add mod">
          <ac:chgData name="Archambault, Aude" userId="dfdf6e78-8d63-480c-bdce-0b0f3fd27a48" providerId="ADAL" clId="{5D4B85A0-326A-49B4-9CFD-0E00395AB2D9}" dt="2021-02-22T15:21:24.951" v="1156"/>
          <ac:picMkLst>
            <pc:docMk/>
            <pc:sldMk cId="2092762944" sldId="1252"/>
            <ac:picMk id="5" creationId="{CEF8014D-2E3A-443E-A267-DC80BC9B87FC}"/>
          </ac:picMkLst>
        </pc:picChg>
      </pc:sldChg>
      <pc:sldChg chg="addSp modSp new mod">
        <pc:chgData name="Archambault, Aude" userId="dfdf6e78-8d63-480c-bdce-0b0f3fd27a48" providerId="ADAL" clId="{5D4B85A0-326A-49B4-9CFD-0E00395AB2D9}" dt="2021-02-22T15:49:56.073" v="1468" actId="20577"/>
        <pc:sldMkLst>
          <pc:docMk/>
          <pc:sldMk cId="2904096930" sldId="1253"/>
        </pc:sldMkLst>
        <pc:spChg chg="mod">
          <ac:chgData name="Archambault, Aude" userId="dfdf6e78-8d63-480c-bdce-0b0f3fd27a48" providerId="ADAL" clId="{5D4B85A0-326A-49B4-9CFD-0E00395AB2D9}" dt="2021-02-22T15:41:15.771" v="1467" actId="20577"/>
          <ac:spMkLst>
            <pc:docMk/>
            <pc:sldMk cId="2904096930" sldId="1253"/>
            <ac:spMk id="2" creationId="{EA236037-76D5-4441-98CF-4F243BA56AF1}"/>
          </ac:spMkLst>
        </pc:spChg>
        <pc:spChg chg="mod">
          <ac:chgData name="Archambault, Aude" userId="dfdf6e78-8d63-480c-bdce-0b0f3fd27a48" providerId="ADAL" clId="{5D4B85A0-326A-49B4-9CFD-0E00395AB2D9}" dt="2021-02-22T15:49:56.073" v="1468" actId="20577"/>
          <ac:spMkLst>
            <pc:docMk/>
            <pc:sldMk cId="2904096930" sldId="1253"/>
            <ac:spMk id="3" creationId="{7769D1E4-BD96-447F-95B0-CC40CD01AF74}"/>
          </ac:spMkLst>
        </pc:spChg>
        <pc:spChg chg="add mod">
          <ac:chgData name="Archambault, Aude" userId="dfdf6e78-8d63-480c-bdce-0b0f3fd27a48" providerId="ADAL" clId="{5D4B85A0-326A-49B4-9CFD-0E00395AB2D9}" dt="2021-02-22T15:39:18.608" v="1454" actId="14100"/>
          <ac:spMkLst>
            <pc:docMk/>
            <pc:sldMk cId="2904096930" sldId="1253"/>
            <ac:spMk id="5" creationId="{93B1A43E-D884-4D78-9DDE-A583722201CA}"/>
          </ac:spMkLst>
        </pc:spChg>
        <pc:picChg chg="add mod">
          <ac:chgData name="Archambault, Aude" userId="dfdf6e78-8d63-480c-bdce-0b0f3fd27a48" providerId="ADAL" clId="{5D4B85A0-326A-49B4-9CFD-0E00395AB2D9}" dt="2021-02-22T15:41:02.208" v="1461" actId="1076"/>
          <ac:picMkLst>
            <pc:docMk/>
            <pc:sldMk cId="2904096930" sldId="1253"/>
            <ac:picMk id="4" creationId="{EAB04210-DD36-4AB3-88AA-68EEB47D1AA9}"/>
          </ac:picMkLst>
        </pc:picChg>
      </pc:sldChg>
      <pc:sldChg chg="delSp modSp add mod">
        <pc:chgData name="Archambault, Aude" userId="dfdf6e78-8d63-480c-bdce-0b0f3fd27a48" providerId="ADAL" clId="{5D4B85A0-326A-49B4-9CFD-0E00395AB2D9}" dt="2021-02-22T15:56:32.558" v="1676" actId="20577"/>
        <pc:sldMkLst>
          <pc:docMk/>
          <pc:sldMk cId="4167163524" sldId="1254"/>
        </pc:sldMkLst>
        <pc:spChg chg="mod">
          <ac:chgData name="Archambault, Aude" userId="dfdf6e78-8d63-480c-bdce-0b0f3fd27a48" providerId="ADAL" clId="{5D4B85A0-326A-49B4-9CFD-0E00395AB2D9}" dt="2021-02-22T15:56:32.558" v="1676" actId="20577"/>
          <ac:spMkLst>
            <pc:docMk/>
            <pc:sldMk cId="4167163524" sldId="1254"/>
            <ac:spMk id="3" creationId="{92E803C6-2241-4D6E-899C-6882ADD5732E}"/>
          </ac:spMkLst>
        </pc:spChg>
        <pc:graphicFrameChg chg="mod">
          <ac:chgData name="Archambault, Aude" userId="dfdf6e78-8d63-480c-bdce-0b0f3fd27a48" providerId="ADAL" clId="{5D4B85A0-326A-49B4-9CFD-0E00395AB2D9}" dt="2021-02-22T15:56:20.762" v="1666" actId="20577"/>
          <ac:graphicFrameMkLst>
            <pc:docMk/>
            <pc:sldMk cId="4167163524" sldId="1254"/>
            <ac:graphicFrameMk id="4" creationId="{3E02D5CF-ABAC-4936-86C2-62B385E4DA55}"/>
          </ac:graphicFrameMkLst>
        </pc:graphicFrameChg>
        <pc:picChg chg="del">
          <ac:chgData name="Archambault, Aude" userId="dfdf6e78-8d63-480c-bdce-0b0f3fd27a48" providerId="ADAL" clId="{5D4B85A0-326A-49B4-9CFD-0E00395AB2D9}" dt="2021-02-22T15:50:23.615" v="1470" actId="478"/>
          <ac:picMkLst>
            <pc:docMk/>
            <pc:sldMk cId="4167163524" sldId="1254"/>
            <ac:picMk id="6" creationId="{F53A006D-A72E-4EDB-ACBC-7B2BD9407E9F}"/>
          </ac:picMkLst>
        </pc:picChg>
      </pc:sldChg>
      <pc:sldChg chg="addSp delSp modSp add mod">
        <pc:chgData name="Archambault, Aude" userId="dfdf6e78-8d63-480c-bdce-0b0f3fd27a48" providerId="ADAL" clId="{5D4B85A0-326A-49B4-9CFD-0E00395AB2D9}" dt="2021-02-22T16:11:10.067" v="1867" actId="1076"/>
        <pc:sldMkLst>
          <pc:docMk/>
          <pc:sldMk cId="2010554558" sldId="1255"/>
        </pc:sldMkLst>
        <pc:spChg chg="mod">
          <ac:chgData name="Archambault, Aude" userId="dfdf6e78-8d63-480c-bdce-0b0f3fd27a48" providerId="ADAL" clId="{5D4B85A0-326A-49B4-9CFD-0E00395AB2D9}" dt="2021-02-22T16:11:07.253" v="1866" actId="1076"/>
          <ac:spMkLst>
            <pc:docMk/>
            <pc:sldMk cId="2010554558" sldId="1255"/>
            <ac:spMk id="2" creationId="{EA236037-76D5-4441-98CF-4F243BA56AF1}"/>
          </ac:spMkLst>
        </pc:spChg>
        <pc:spChg chg="mod">
          <ac:chgData name="Archambault, Aude" userId="dfdf6e78-8d63-480c-bdce-0b0f3fd27a48" providerId="ADAL" clId="{5D4B85A0-326A-49B4-9CFD-0E00395AB2D9}" dt="2021-02-22T15:58:07.612" v="1678"/>
          <ac:spMkLst>
            <pc:docMk/>
            <pc:sldMk cId="2010554558" sldId="1255"/>
            <ac:spMk id="3" creationId="{7769D1E4-BD96-447F-95B0-CC40CD01AF74}"/>
          </ac:spMkLst>
        </pc:spChg>
        <pc:spChg chg="del mod">
          <ac:chgData name="Archambault, Aude" userId="dfdf6e78-8d63-480c-bdce-0b0f3fd27a48" providerId="ADAL" clId="{5D4B85A0-326A-49B4-9CFD-0E00395AB2D9}" dt="2021-02-22T16:02:23.244" v="1757" actId="478"/>
          <ac:spMkLst>
            <pc:docMk/>
            <pc:sldMk cId="2010554558" sldId="1255"/>
            <ac:spMk id="5" creationId="{93B1A43E-D884-4D78-9DDE-A583722201CA}"/>
          </ac:spMkLst>
        </pc:spChg>
        <pc:spChg chg="add del mod">
          <ac:chgData name="Archambault, Aude" userId="dfdf6e78-8d63-480c-bdce-0b0f3fd27a48" providerId="ADAL" clId="{5D4B85A0-326A-49B4-9CFD-0E00395AB2D9}" dt="2021-02-22T16:07:43.162" v="1826" actId="478"/>
          <ac:spMkLst>
            <pc:docMk/>
            <pc:sldMk cId="2010554558" sldId="1255"/>
            <ac:spMk id="7" creationId="{28A193F6-2BD5-4C0D-8C5B-1877FF2A1A1B}"/>
          </ac:spMkLst>
        </pc:spChg>
        <pc:spChg chg="add del">
          <ac:chgData name="Archambault, Aude" userId="dfdf6e78-8d63-480c-bdce-0b0f3fd27a48" providerId="ADAL" clId="{5D4B85A0-326A-49B4-9CFD-0E00395AB2D9}" dt="2021-02-22T16:09:18.674" v="1856" actId="478"/>
          <ac:spMkLst>
            <pc:docMk/>
            <pc:sldMk cId="2010554558" sldId="1255"/>
            <ac:spMk id="12" creationId="{E0722FDE-9AFB-4C7A-BE02-49EA2FA45216}"/>
          </ac:spMkLst>
        </pc:spChg>
        <pc:picChg chg="del mod">
          <ac:chgData name="Archambault, Aude" userId="dfdf6e78-8d63-480c-bdce-0b0f3fd27a48" providerId="ADAL" clId="{5D4B85A0-326A-49B4-9CFD-0E00395AB2D9}" dt="2021-02-22T16:02:16.493" v="1755" actId="478"/>
          <ac:picMkLst>
            <pc:docMk/>
            <pc:sldMk cId="2010554558" sldId="1255"/>
            <ac:picMk id="4" creationId="{EAB04210-DD36-4AB3-88AA-68EEB47D1AA9}"/>
          </ac:picMkLst>
        </pc:picChg>
        <pc:picChg chg="add mod">
          <ac:chgData name="Archambault, Aude" userId="dfdf6e78-8d63-480c-bdce-0b0f3fd27a48" providerId="ADAL" clId="{5D4B85A0-326A-49B4-9CFD-0E00395AB2D9}" dt="2021-02-22T16:11:10.067" v="1867" actId="1076"/>
          <ac:picMkLst>
            <pc:docMk/>
            <pc:sldMk cId="2010554558" sldId="1255"/>
            <ac:picMk id="6" creationId="{A7488788-CE38-47A1-9B3D-4521AB11A3D0}"/>
          </ac:picMkLst>
        </pc:picChg>
        <pc:picChg chg="add mod">
          <ac:chgData name="Archambault, Aude" userId="dfdf6e78-8d63-480c-bdce-0b0f3fd27a48" providerId="ADAL" clId="{5D4B85A0-326A-49B4-9CFD-0E00395AB2D9}" dt="2021-02-22T16:10:58.752" v="1865" actId="14100"/>
          <ac:picMkLst>
            <pc:docMk/>
            <pc:sldMk cId="2010554558" sldId="1255"/>
            <ac:picMk id="9" creationId="{3D0610F5-FBFF-4F42-8600-A9F89F8DCAA9}"/>
          </ac:picMkLst>
        </pc:picChg>
        <pc:picChg chg="add mod">
          <ac:chgData name="Archambault, Aude" userId="dfdf6e78-8d63-480c-bdce-0b0f3fd27a48" providerId="ADAL" clId="{5D4B85A0-326A-49B4-9CFD-0E00395AB2D9}" dt="2021-02-22T16:10:56.852" v="1864" actId="14100"/>
          <ac:picMkLst>
            <pc:docMk/>
            <pc:sldMk cId="2010554558" sldId="1255"/>
            <ac:picMk id="11" creationId="{62CF7E45-865C-4577-93C4-BF5EE0917F0F}"/>
          </ac:picMkLst>
        </pc:picChg>
      </pc:sldChg>
      <pc:sldChg chg="addSp delSp modSp new mod">
        <pc:chgData name="Archambault, Aude" userId="dfdf6e78-8d63-480c-bdce-0b0f3fd27a48" providerId="ADAL" clId="{5D4B85A0-326A-49B4-9CFD-0E00395AB2D9}" dt="2021-02-22T16:17:34.917" v="1897" actId="20577"/>
        <pc:sldMkLst>
          <pc:docMk/>
          <pc:sldMk cId="2344577630" sldId="1256"/>
        </pc:sldMkLst>
        <pc:spChg chg="del">
          <ac:chgData name="Archambault, Aude" userId="dfdf6e78-8d63-480c-bdce-0b0f3fd27a48" providerId="ADAL" clId="{5D4B85A0-326A-49B4-9CFD-0E00395AB2D9}" dt="2021-02-22T16:12:33.650" v="1874" actId="1032"/>
          <ac:spMkLst>
            <pc:docMk/>
            <pc:sldMk cId="2344577630" sldId="1256"/>
            <ac:spMk id="2" creationId="{02BE563F-7A7A-41C5-8CDC-6202A3897FFE}"/>
          </ac:spMkLst>
        </pc:spChg>
        <pc:spChg chg="mod">
          <ac:chgData name="Archambault, Aude" userId="dfdf6e78-8d63-480c-bdce-0b0f3fd27a48" providerId="ADAL" clId="{5D4B85A0-326A-49B4-9CFD-0E00395AB2D9}" dt="2021-02-22T16:12:12.143" v="1873" actId="20577"/>
          <ac:spMkLst>
            <pc:docMk/>
            <pc:sldMk cId="2344577630" sldId="1256"/>
            <ac:spMk id="3" creationId="{AABDFF72-DC2D-4E14-BE1F-C10566E0331C}"/>
          </ac:spMkLst>
        </pc:spChg>
        <pc:graphicFrameChg chg="add mod modGraphic">
          <ac:chgData name="Archambault, Aude" userId="dfdf6e78-8d63-480c-bdce-0b0f3fd27a48" providerId="ADAL" clId="{5D4B85A0-326A-49B4-9CFD-0E00395AB2D9}" dt="2021-02-22T16:17:34.917" v="1897" actId="20577"/>
          <ac:graphicFrameMkLst>
            <pc:docMk/>
            <pc:sldMk cId="2344577630" sldId="1256"/>
            <ac:graphicFrameMk id="4" creationId="{3024A481-FE4E-411E-9220-2E5319213060}"/>
          </ac:graphicFrameMkLst>
        </pc:graphicFrameChg>
      </pc:sldChg>
      <pc:sldChg chg="modSp add del mod">
        <pc:chgData name="Archambault, Aude" userId="dfdf6e78-8d63-480c-bdce-0b0f3fd27a48" providerId="ADAL" clId="{5D4B85A0-326A-49B4-9CFD-0E00395AB2D9}" dt="2021-02-22T16:11:23.782" v="1868" actId="47"/>
        <pc:sldMkLst>
          <pc:docMk/>
          <pc:sldMk cId="2850001960" sldId="1256"/>
        </pc:sldMkLst>
        <pc:spChg chg="mod">
          <ac:chgData name="Archambault, Aude" userId="dfdf6e78-8d63-480c-bdce-0b0f3fd27a48" providerId="ADAL" clId="{5D4B85A0-326A-49B4-9CFD-0E00395AB2D9}" dt="2021-02-22T16:02:57.760" v="1760" actId="6549"/>
          <ac:spMkLst>
            <pc:docMk/>
            <pc:sldMk cId="2850001960" sldId="1256"/>
            <ac:spMk id="2" creationId="{23E3C642-6A43-4E86-B65E-AC00389AEABE}"/>
          </ac:spMkLst>
        </pc:spChg>
      </pc:sldChg>
      <pc:sldChg chg="modSp new del mod">
        <pc:chgData name="Archambault, Aude" userId="dfdf6e78-8d63-480c-bdce-0b0f3fd27a48" providerId="ADAL" clId="{5D4B85A0-326A-49B4-9CFD-0E00395AB2D9}" dt="2021-02-22T16:11:23.782" v="1868" actId="47"/>
        <pc:sldMkLst>
          <pc:docMk/>
          <pc:sldMk cId="2611783227" sldId="1257"/>
        </pc:sldMkLst>
        <pc:spChg chg="mod">
          <ac:chgData name="Archambault, Aude" userId="dfdf6e78-8d63-480c-bdce-0b0f3fd27a48" providerId="ADAL" clId="{5D4B85A0-326A-49B4-9CFD-0E00395AB2D9}" dt="2021-02-22T16:03:21.354" v="1763"/>
          <ac:spMkLst>
            <pc:docMk/>
            <pc:sldMk cId="2611783227" sldId="1257"/>
            <ac:spMk id="4" creationId="{DE5B8512-43BE-4884-8E5D-23A68CD87DE7}"/>
          </ac:spMkLst>
        </pc:spChg>
        <pc:spChg chg="mod">
          <ac:chgData name="Archambault, Aude" userId="dfdf6e78-8d63-480c-bdce-0b0f3fd27a48" providerId="ADAL" clId="{5D4B85A0-326A-49B4-9CFD-0E00395AB2D9}" dt="2021-02-22T16:03:22.443" v="1764"/>
          <ac:spMkLst>
            <pc:docMk/>
            <pc:sldMk cId="2611783227" sldId="1257"/>
            <ac:spMk id="5" creationId="{31901B65-720D-4541-AED2-12703309FFBC}"/>
          </ac:spMkLst>
        </pc:spChg>
      </pc:sldChg>
    </pc:docChg>
  </pc:docChgLst>
  <pc:docChgLst>
    <pc:chgData name="Archambault, Aude" userId="dfdf6e78-8d63-480c-bdce-0b0f3fd27a48" providerId="ADAL" clId="{75201D7C-4B3F-4D7E-AC0A-97F8FD629DED}"/>
    <pc:docChg chg="undo custSel addSld delSld modSld modSection">
      <pc:chgData name="Archambault, Aude" userId="dfdf6e78-8d63-480c-bdce-0b0f3fd27a48" providerId="ADAL" clId="{75201D7C-4B3F-4D7E-AC0A-97F8FD629DED}" dt="2020-11-23T14:37:59.948" v="1572" actId="20577"/>
      <pc:docMkLst>
        <pc:docMk/>
      </pc:docMkLst>
      <pc:sldChg chg="modSp mod">
        <pc:chgData name="Archambault, Aude" userId="dfdf6e78-8d63-480c-bdce-0b0f3fd27a48" providerId="ADAL" clId="{75201D7C-4B3F-4D7E-AC0A-97F8FD629DED}" dt="2020-11-23T10:20:45.097" v="15" actId="6549"/>
        <pc:sldMkLst>
          <pc:docMk/>
          <pc:sldMk cId="76914611" sldId="256"/>
        </pc:sldMkLst>
        <pc:spChg chg="mod">
          <ac:chgData name="Archambault, Aude" userId="dfdf6e78-8d63-480c-bdce-0b0f3fd27a48" providerId="ADAL" clId="{75201D7C-4B3F-4D7E-AC0A-97F8FD629DED}" dt="2020-11-23T10:20:45.097" v="15" actId="6549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75201D7C-4B3F-4D7E-AC0A-97F8FD629DED}" dt="2020-11-23T14:37:59.948" v="1572" actId="20577"/>
        <pc:sldMkLst>
          <pc:docMk/>
          <pc:sldMk cId="1920782211" sldId="263"/>
        </pc:sldMkLst>
        <pc:spChg chg="mod">
          <ac:chgData name="Archambault, Aude" userId="dfdf6e78-8d63-480c-bdce-0b0f3fd27a48" providerId="ADAL" clId="{75201D7C-4B3F-4D7E-AC0A-97F8FD629DED}" dt="2020-11-23T14:37:59.948" v="1572" actId="20577"/>
          <ac:spMkLst>
            <pc:docMk/>
            <pc:sldMk cId="1920782211" sldId="263"/>
            <ac:spMk id="3" creationId="{FFF5BAE0-B3D7-1A47-8260-AE7CCF256CC8}"/>
          </ac:spMkLst>
        </pc:spChg>
      </pc:sldChg>
      <pc:sldChg chg="add del">
        <pc:chgData name="Archambault, Aude" userId="dfdf6e78-8d63-480c-bdce-0b0f3fd27a48" providerId="ADAL" clId="{75201D7C-4B3F-4D7E-AC0A-97F8FD629DED}" dt="2020-11-23T14:26:15.662" v="1393" actId="47"/>
        <pc:sldMkLst>
          <pc:docMk/>
          <pc:sldMk cId="3299369184" sldId="317"/>
        </pc:sldMkLst>
      </pc:sldChg>
      <pc:sldChg chg="modSp mod">
        <pc:chgData name="Archambault, Aude" userId="dfdf6e78-8d63-480c-bdce-0b0f3fd27a48" providerId="ADAL" clId="{75201D7C-4B3F-4D7E-AC0A-97F8FD629DED}" dt="2020-11-23T10:21:06.014" v="26" actId="20577"/>
        <pc:sldMkLst>
          <pc:docMk/>
          <pc:sldMk cId="1623371876" sldId="320"/>
        </pc:sldMkLst>
        <pc:spChg chg="mod">
          <ac:chgData name="Archambault, Aude" userId="dfdf6e78-8d63-480c-bdce-0b0f3fd27a48" providerId="ADAL" clId="{75201D7C-4B3F-4D7E-AC0A-97F8FD629DED}" dt="2020-11-23T10:21:06.014" v="26" actId="20577"/>
          <ac:spMkLst>
            <pc:docMk/>
            <pc:sldMk cId="1623371876" sldId="320"/>
            <ac:spMk id="3" creationId="{CF57E49C-F8D1-4C7E-AE20-3D5D7B006CFA}"/>
          </ac:spMkLst>
        </pc:spChg>
      </pc:sldChg>
      <pc:sldChg chg="del">
        <pc:chgData name="Archambault, Aude" userId="dfdf6e78-8d63-480c-bdce-0b0f3fd27a48" providerId="ADAL" clId="{75201D7C-4B3F-4D7E-AC0A-97F8FD629DED}" dt="2020-11-23T10:33:18.962" v="49" actId="47"/>
        <pc:sldMkLst>
          <pc:docMk/>
          <pc:sldMk cId="3797517686" sldId="322"/>
        </pc:sldMkLst>
      </pc:sldChg>
      <pc:sldChg chg="delSp modSp del mod">
        <pc:chgData name="Archambault, Aude" userId="dfdf6e78-8d63-480c-bdce-0b0f3fd27a48" providerId="ADAL" clId="{75201D7C-4B3F-4D7E-AC0A-97F8FD629DED}" dt="2020-11-23T13:04:47.053" v="770" actId="47"/>
        <pc:sldMkLst>
          <pc:docMk/>
          <pc:sldMk cId="279973700" sldId="323"/>
        </pc:sldMkLst>
        <pc:spChg chg="mod">
          <ac:chgData name="Archambault, Aude" userId="dfdf6e78-8d63-480c-bdce-0b0f3fd27a48" providerId="ADAL" clId="{75201D7C-4B3F-4D7E-AC0A-97F8FD629DED}" dt="2020-11-23T13:02:30.203" v="748" actId="20577"/>
          <ac:spMkLst>
            <pc:docMk/>
            <pc:sldMk cId="279973700" sldId="323"/>
            <ac:spMk id="2" creationId="{AB378B51-18E0-4B9E-B87B-7ABD296C90A6}"/>
          </ac:spMkLst>
        </pc:spChg>
        <pc:spChg chg="mod">
          <ac:chgData name="Archambault, Aude" userId="dfdf6e78-8d63-480c-bdce-0b0f3fd27a48" providerId="ADAL" clId="{75201D7C-4B3F-4D7E-AC0A-97F8FD629DED}" dt="2020-11-23T13:04:39.562" v="768" actId="21"/>
          <ac:spMkLst>
            <pc:docMk/>
            <pc:sldMk cId="279973700" sldId="323"/>
            <ac:spMk id="3" creationId="{1E177457-447B-4F1F-8728-211510C2FCDF}"/>
          </ac:spMkLst>
        </pc:spChg>
        <pc:graphicFrameChg chg="del modGraphic">
          <ac:chgData name="Archambault, Aude" userId="dfdf6e78-8d63-480c-bdce-0b0f3fd27a48" providerId="ADAL" clId="{75201D7C-4B3F-4D7E-AC0A-97F8FD629DED}" dt="2020-11-23T10:32:40.111" v="44" actId="478"/>
          <ac:graphicFrameMkLst>
            <pc:docMk/>
            <pc:sldMk cId="279973700" sldId="323"/>
            <ac:graphicFrameMk id="4" creationId="{16420C4D-6C5E-410F-BE0C-025AA75FA84B}"/>
          </ac:graphicFrameMkLst>
        </pc:graphicFrameChg>
      </pc:sldChg>
      <pc:sldChg chg="addSp delSp modSp del mod">
        <pc:chgData name="Archambault, Aude" userId="dfdf6e78-8d63-480c-bdce-0b0f3fd27a48" providerId="ADAL" clId="{75201D7C-4B3F-4D7E-AC0A-97F8FD629DED}" dt="2020-11-23T13:00:53.433" v="742" actId="47"/>
        <pc:sldMkLst>
          <pc:docMk/>
          <pc:sldMk cId="3055721959" sldId="324"/>
        </pc:sldMkLst>
        <pc:spChg chg="mod">
          <ac:chgData name="Archambault, Aude" userId="dfdf6e78-8d63-480c-bdce-0b0f3fd27a48" providerId="ADAL" clId="{75201D7C-4B3F-4D7E-AC0A-97F8FD629DED}" dt="2020-11-23T12:54:02.701" v="570" actId="6549"/>
          <ac:spMkLst>
            <pc:docMk/>
            <pc:sldMk cId="3055721959" sldId="324"/>
            <ac:spMk id="2" creationId="{D3243A37-39BD-4CAE-93EB-579E910FBE31}"/>
          </ac:spMkLst>
        </pc:spChg>
        <pc:spChg chg="mod">
          <ac:chgData name="Archambault, Aude" userId="dfdf6e78-8d63-480c-bdce-0b0f3fd27a48" providerId="ADAL" clId="{75201D7C-4B3F-4D7E-AC0A-97F8FD629DED}" dt="2020-11-23T10:50:08.829" v="139" actId="20577"/>
          <ac:spMkLst>
            <pc:docMk/>
            <pc:sldMk cId="3055721959" sldId="324"/>
            <ac:spMk id="3" creationId="{784D0457-D8A2-4988-84E7-C5B6D68AD692}"/>
          </ac:spMkLst>
        </pc:spChg>
        <pc:graphicFrameChg chg="add del modGraphic">
          <ac:chgData name="Archambault, Aude" userId="dfdf6e78-8d63-480c-bdce-0b0f3fd27a48" providerId="ADAL" clId="{75201D7C-4B3F-4D7E-AC0A-97F8FD629DED}" dt="2020-11-23T12:49:41.134" v="387" actId="1032"/>
          <ac:graphicFrameMkLst>
            <pc:docMk/>
            <pc:sldMk cId="3055721959" sldId="324"/>
            <ac:graphicFrameMk id="4" creationId="{2ED0B431-5F12-49BA-9117-EA9C5CAE5ACD}"/>
          </ac:graphicFrameMkLst>
        </pc:graphicFrameChg>
        <pc:graphicFrameChg chg="add del">
          <ac:chgData name="Archambault, Aude" userId="dfdf6e78-8d63-480c-bdce-0b0f3fd27a48" providerId="ADAL" clId="{75201D7C-4B3F-4D7E-AC0A-97F8FD629DED}" dt="2020-11-23T12:50:34.790" v="391" actId="478"/>
          <ac:graphicFrameMkLst>
            <pc:docMk/>
            <pc:sldMk cId="3055721959" sldId="324"/>
            <ac:graphicFrameMk id="5" creationId="{65D1F4B7-6111-4BBF-8D4F-0174FEF3ADA4}"/>
          </ac:graphicFrameMkLst>
        </pc:graphicFrameChg>
        <pc:graphicFrameChg chg="add del mod modGraphic">
          <ac:chgData name="Archambault, Aude" userId="dfdf6e78-8d63-480c-bdce-0b0f3fd27a48" providerId="ADAL" clId="{75201D7C-4B3F-4D7E-AC0A-97F8FD629DED}" dt="2020-11-23T12:54:45.774" v="590" actId="21"/>
          <ac:graphicFrameMkLst>
            <pc:docMk/>
            <pc:sldMk cId="3055721959" sldId="324"/>
            <ac:graphicFrameMk id="6" creationId="{F6456B10-3F0F-4130-9074-93669686EADD}"/>
          </ac:graphicFrameMkLst>
        </pc:graphicFrameChg>
      </pc:sldChg>
      <pc:sldChg chg="del">
        <pc:chgData name="Archambault, Aude" userId="dfdf6e78-8d63-480c-bdce-0b0f3fd27a48" providerId="ADAL" clId="{75201D7C-4B3F-4D7E-AC0A-97F8FD629DED}" dt="2020-11-23T14:29:27.294" v="1427" actId="47"/>
        <pc:sldMkLst>
          <pc:docMk/>
          <pc:sldMk cId="3894824386" sldId="325"/>
        </pc:sldMkLst>
      </pc:sldChg>
      <pc:sldChg chg="del">
        <pc:chgData name="Archambault, Aude" userId="dfdf6e78-8d63-480c-bdce-0b0f3fd27a48" providerId="ADAL" clId="{75201D7C-4B3F-4D7E-AC0A-97F8FD629DED}" dt="2020-11-23T14:32:33.863" v="1459" actId="47"/>
        <pc:sldMkLst>
          <pc:docMk/>
          <pc:sldMk cId="4124047701" sldId="326"/>
        </pc:sldMkLst>
      </pc:sldChg>
      <pc:sldChg chg="del">
        <pc:chgData name="Archambault, Aude" userId="dfdf6e78-8d63-480c-bdce-0b0f3fd27a48" providerId="ADAL" clId="{75201D7C-4B3F-4D7E-AC0A-97F8FD629DED}" dt="2020-11-23T14:32:34.737" v="1460" actId="47"/>
        <pc:sldMkLst>
          <pc:docMk/>
          <pc:sldMk cId="1735036225" sldId="327"/>
        </pc:sldMkLst>
      </pc:sldChg>
      <pc:sldChg chg="modSp mod">
        <pc:chgData name="Archambault, Aude" userId="dfdf6e78-8d63-480c-bdce-0b0f3fd27a48" providerId="ADAL" clId="{75201D7C-4B3F-4D7E-AC0A-97F8FD629DED}" dt="2020-11-23T14:36:35.600" v="1564" actId="6549"/>
        <pc:sldMkLst>
          <pc:docMk/>
          <pc:sldMk cId="1918373843" sldId="328"/>
        </pc:sldMkLst>
        <pc:spChg chg="mod">
          <ac:chgData name="Archambault, Aude" userId="dfdf6e78-8d63-480c-bdce-0b0f3fd27a48" providerId="ADAL" clId="{75201D7C-4B3F-4D7E-AC0A-97F8FD629DED}" dt="2020-11-23T14:36:35.600" v="1564" actId="6549"/>
          <ac:spMkLst>
            <pc:docMk/>
            <pc:sldMk cId="1918373843" sldId="328"/>
            <ac:spMk id="2" creationId="{FB865533-8929-47F7-B1E9-0D852FABACFB}"/>
          </ac:spMkLst>
        </pc:spChg>
        <pc:spChg chg="mod">
          <ac:chgData name="Archambault, Aude" userId="dfdf6e78-8d63-480c-bdce-0b0f3fd27a48" providerId="ADAL" clId="{75201D7C-4B3F-4D7E-AC0A-97F8FD629DED}" dt="2020-11-23T14:32:58.376" v="1472" actId="20577"/>
          <ac:spMkLst>
            <pc:docMk/>
            <pc:sldMk cId="1918373843" sldId="328"/>
            <ac:spMk id="3" creationId="{4CA8C7CC-7B19-4FBA-96D6-1C366B733656}"/>
          </ac:spMkLst>
        </pc:spChg>
      </pc:sldChg>
      <pc:sldChg chg="addSp delSp modSp new mod">
        <pc:chgData name="Archambault, Aude" userId="dfdf6e78-8d63-480c-bdce-0b0f3fd27a48" providerId="ADAL" clId="{75201D7C-4B3F-4D7E-AC0A-97F8FD629DED}" dt="2020-11-23T14:31:49.431" v="1458" actId="1076"/>
        <pc:sldMkLst>
          <pc:docMk/>
          <pc:sldMk cId="3054262770" sldId="334"/>
        </pc:sldMkLst>
        <pc:spChg chg="mod">
          <ac:chgData name="Archambault, Aude" userId="dfdf6e78-8d63-480c-bdce-0b0f3fd27a48" providerId="ADAL" clId="{75201D7C-4B3F-4D7E-AC0A-97F8FD629DED}" dt="2020-11-23T13:32:16.526" v="830" actId="14100"/>
          <ac:spMkLst>
            <pc:docMk/>
            <pc:sldMk cId="3054262770" sldId="334"/>
            <ac:spMk id="2" creationId="{99274D51-5AC3-4EDB-B6C4-F3600A67E0A0}"/>
          </ac:spMkLst>
        </pc:spChg>
        <pc:spChg chg="mod">
          <ac:chgData name="Archambault, Aude" userId="dfdf6e78-8d63-480c-bdce-0b0f3fd27a48" providerId="ADAL" clId="{75201D7C-4B3F-4D7E-AC0A-97F8FD629DED}" dt="2020-11-23T14:29:37.993" v="1428" actId="14100"/>
          <ac:spMkLst>
            <pc:docMk/>
            <pc:sldMk cId="3054262770" sldId="334"/>
            <ac:spMk id="3" creationId="{B0014E4F-C379-4491-A119-07B92C78EC7B}"/>
          </ac:spMkLst>
        </pc:spChg>
        <pc:spChg chg="mod">
          <ac:chgData name="Archambault, Aude" userId="dfdf6e78-8d63-480c-bdce-0b0f3fd27a48" providerId="ADAL" clId="{75201D7C-4B3F-4D7E-AC0A-97F8FD629DED}" dt="2020-11-23T13:38:25.606" v="844" actId="1076"/>
          <ac:spMkLst>
            <pc:docMk/>
            <pc:sldMk cId="3054262770" sldId="334"/>
            <ac:spMk id="4" creationId="{A07A654F-C0B1-4791-B4C3-ADC8F55A1802}"/>
          </ac:spMkLst>
        </pc:spChg>
        <pc:spChg chg="del mod">
          <ac:chgData name="Archambault, Aude" userId="dfdf6e78-8d63-480c-bdce-0b0f3fd27a48" providerId="ADAL" clId="{75201D7C-4B3F-4D7E-AC0A-97F8FD629DED}" dt="2020-11-23T12:54:49.897" v="593"/>
          <ac:spMkLst>
            <pc:docMk/>
            <pc:sldMk cId="3054262770" sldId="334"/>
            <ac:spMk id="5" creationId="{E9F92992-7DAB-42E3-8877-6FE3A9622890}"/>
          </ac:spMkLst>
        </pc:spChg>
        <pc:spChg chg="mod">
          <ac:chgData name="Archambault, Aude" userId="dfdf6e78-8d63-480c-bdce-0b0f3fd27a48" providerId="ADAL" clId="{75201D7C-4B3F-4D7E-AC0A-97F8FD629DED}" dt="2020-11-23T12:57:21.012" v="689"/>
          <ac:spMkLst>
            <pc:docMk/>
            <pc:sldMk cId="3054262770" sldId="334"/>
            <ac:spMk id="6" creationId="{ECE47A38-3689-4B66-826A-73D50296F8BD}"/>
          </ac:spMkLst>
        </pc:spChg>
        <pc:spChg chg="add del mod">
          <ac:chgData name="Archambault, Aude" userId="dfdf6e78-8d63-480c-bdce-0b0f3fd27a48" providerId="ADAL" clId="{75201D7C-4B3F-4D7E-AC0A-97F8FD629DED}" dt="2020-11-23T14:31:17.948" v="1444"/>
          <ac:spMkLst>
            <pc:docMk/>
            <pc:sldMk cId="3054262770" sldId="334"/>
            <ac:spMk id="17" creationId="{D50B427B-11A7-4738-AEBA-6FF6F11D7B72}"/>
          </ac:spMkLst>
        </pc:spChg>
        <pc:graphicFrameChg chg="add del mod">
          <ac:chgData name="Archambault, Aude" userId="dfdf6e78-8d63-480c-bdce-0b0f3fd27a48" providerId="ADAL" clId="{75201D7C-4B3F-4D7E-AC0A-97F8FD629DED}" dt="2020-11-23T14:30:44.204" v="1435" actId="478"/>
          <ac:graphicFrameMkLst>
            <pc:docMk/>
            <pc:sldMk cId="3054262770" sldId="334"/>
            <ac:graphicFrameMk id="7" creationId="{937F7AFA-D146-437F-BCF4-225B0AD7E35B}"/>
          </ac:graphicFrameMkLst>
        </pc:graphicFrameChg>
        <pc:graphicFrameChg chg="add mod">
          <ac:chgData name="Archambault, Aude" userId="dfdf6e78-8d63-480c-bdce-0b0f3fd27a48" providerId="ADAL" clId="{75201D7C-4B3F-4D7E-AC0A-97F8FD629DED}" dt="2020-11-23T14:31:46.023" v="1457" actId="14100"/>
          <ac:graphicFrameMkLst>
            <pc:docMk/>
            <pc:sldMk cId="3054262770" sldId="334"/>
            <ac:graphicFrameMk id="18" creationId="{6F2E8502-FA7D-475E-ADE0-D7773EAF00E9}"/>
          </ac:graphicFrameMkLst>
        </pc:graphicFrameChg>
        <pc:picChg chg="add del mod">
          <ac:chgData name="Archambault, Aude" userId="dfdf6e78-8d63-480c-bdce-0b0f3fd27a48" providerId="ADAL" clId="{75201D7C-4B3F-4D7E-AC0A-97F8FD629DED}" dt="2020-11-23T13:31:22.729" v="822" actId="478"/>
          <ac:picMkLst>
            <pc:docMk/>
            <pc:sldMk cId="3054262770" sldId="334"/>
            <ac:picMk id="9" creationId="{3A55CC7A-BA31-42C8-B2C7-2C92E66AF80D}"/>
          </ac:picMkLst>
        </pc:picChg>
        <pc:picChg chg="add del mod">
          <ac:chgData name="Archambault, Aude" userId="dfdf6e78-8d63-480c-bdce-0b0f3fd27a48" providerId="ADAL" clId="{75201D7C-4B3F-4D7E-AC0A-97F8FD629DED}" dt="2020-11-23T13:31:13.874" v="817" actId="478"/>
          <ac:picMkLst>
            <pc:docMk/>
            <pc:sldMk cId="3054262770" sldId="334"/>
            <ac:picMk id="11" creationId="{E2CADAB8-6AF6-462B-B27F-FA52F151FF74}"/>
          </ac:picMkLst>
        </pc:picChg>
        <pc:picChg chg="add mod">
          <ac:chgData name="Archambault, Aude" userId="dfdf6e78-8d63-480c-bdce-0b0f3fd27a48" providerId="ADAL" clId="{75201D7C-4B3F-4D7E-AC0A-97F8FD629DED}" dt="2020-11-23T14:31:49.431" v="1458" actId="1076"/>
          <ac:picMkLst>
            <pc:docMk/>
            <pc:sldMk cId="3054262770" sldId="334"/>
            <ac:picMk id="13" creationId="{AFB430A2-BB35-4EA2-B353-E57F9B9DBDAA}"/>
          </ac:picMkLst>
        </pc:picChg>
        <pc:picChg chg="add mod">
          <ac:chgData name="Archambault, Aude" userId="dfdf6e78-8d63-480c-bdce-0b0f3fd27a48" providerId="ADAL" clId="{75201D7C-4B3F-4D7E-AC0A-97F8FD629DED}" dt="2020-11-23T13:38:33.365" v="846" actId="1076"/>
          <ac:picMkLst>
            <pc:docMk/>
            <pc:sldMk cId="3054262770" sldId="334"/>
            <ac:picMk id="15" creationId="{6AC6CE38-93C1-4691-A28D-6B63AEDE134E}"/>
          </ac:picMkLst>
        </pc:picChg>
      </pc:sldChg>
      <pc:sldChg chg="add del">
        <pc:chgData name="Archambault, Aude" userId="dfdf6e78-8d63-480c-bdce-0b0f3fd27a48" providerId="ADAL" clId="{75201D7C-4B3F-4D7E-AC0A-97F8FD629DED}" dt="2020-11-23T10:53:23.576" v="214"/>
        <pc:sldMkLst>
          <pc:docMk/>
          <pc:sldMk cId="4254749518" sldId="334"/>
        </pc:sldMkLst>
      </pc:sldChg>
      <pc:sldChg chg="addSp delSp modSp new mod">
        <pc:chgData name="Archambault, Aude" userId="dfdf6e78-8d63-480c-bdce-0b0f3fd27a48" providerId="ADAL" clId="{75201D7C-4B3F-4D7E-AC0A-97F8FD629DED}" dt="2020-11-23T13:05:21.652" v="773" actId="20577"/>
        <pc:sldMkLst>
          <pc:docMk/>
          <pc:sldMk cId="3239844296" sldId="335"/>
        </pc:sldMkLst>
        <pc:spChg chg="del">
          <ac:chgData name="Archambault, Aude" userId="dfdf6e78-8d63-480c-bdce-0b0f3fd27a48" providerId="ADAL" clId="{75201D7C-4B3F-4D7E-AC0A-97F8FD629DED}" dt="2020-11-23T13:02:08.293" v="744" actId="1032"/>
          <ac:spMkLst>
            <pc:docMk/>
            <pc:sldMk cId="3239844296" sldId="335"/>
            <ac:spMk id="2" creationId="{9649FE18-F9C8-497C-A0EA-FC447FB32318}"/>
          </ac:spMkLst>
        </pc:spChg>
        <pc:spChg chg="mod">
          <ac:chgData name="Archambault, Aude" userId="dfdf6e78-8d63-480c-bdce-0b0f3fd27a48" providerId="ADAL" clId="{75201D7C-4B3F-4D7E-AC0A-97F8FD629DED}" dt="2020-11-23T13:04:43.101" v="769"/>
          <ac:spMkLst>
            <pc:docMk/>
            <pc:sldMk cId="3239844296" sldId="335"/>
            <ac:spMk id="3" creationId="{97A62CBD-51A7-4AAA-8AAD-C288F03CDB46}"/>
          </ac:spMkLst>
        </pc:spChg>
        <pc:spChg chg="add del mod">
          <ac:chgData name="Archambault, Aude" userId="dfdf6e78-8d63-480c-bdce-0b0f3fd27a48" providerId="ADAL" clId="{75201D7C-4B3F-4D7E-AC0A-97F8FD629DED}" dt="2020-11-23T13:04:15.618" v="763" actId="478"/>
          <ac:spMkLst>
            <pc:docMk/>
            <pc:sldMk cId="3239844296" sldId="335"/>
            <ac:spMk id="6" creationId="{5BA238AB-9F5B-4427-94A5-F401AF2842E5}"/>
          </ac:spMkLst>
        </pc:spChg>
        <pc:graphicFrameChg chg="add del mod modGraphic">
          <ac:chgData name="Archambault, Aude" userId="dfdf6e78-8d63-480c-bdce-0b0f3fd27a48" providerId="ADAL" clId="{75201D7C-4B3F-4D7E-AC0A-97F8FD629DED}" dt="2020-11-23T13:05:21.652" v="773" actId="20577"/>
          <ac:graphicFrameMkLst>
            <pc:docMk/>
            <pc:sldMk cId="3239844296" sldId="335"/>
            <ac:graphicFrameMk id="4" creationId="{A8ED4DE4-A57D-4494-A501-36EE44F60409}"/>
          </ac:graphicFrameMkLst>
        </pc:graphicFrameChg>
      </pc:sldChg>
      <pc:sldChg chg="addSp delSp modSp new del mod">
        <pc:chgData name="Archambault, Aude" userId="dfdf6e78-8d63-480c-bdce-0b0f3fd27a48" providerId="ADAL" clId="{75201D7C-4B3F-4D7E-AC0A-97F8FD629DED}" dt="2020-11-23T14:26:00.620" v="1387" actId="47"/>
        <pc:sldMkLst>
          <pc:docMk/>
          <pc:sldMk cId="885117947" sldId="336"/>
        </pc:sldMkLst>
        <pc:spChg chg="add del">
          <ac:chgData name="Archambault, Aude" userId="dfdf6e78-8d63-480c-bdce-0b0f3fd27a48" providerId="ADAL" clId="{75201D7C-4B3F-4D7E-AC0A-97F8FD629DED}" dt="2020-11-23T13:42:39.991" v="854" actId="1032"/>
          <ac:spMkLst>
            <pc:docMk/>
            <pc:sldMk cId="885117947" sldId="336"/>
            <ac:spMk id="2" creationId="{D599B418-D01D-4C94-94C0-A05696EE1BA4}"/>
          </ac:spMkLst>
        </pc:spChg>
        <pc:graphicFrameChg chg="add del modGraphic">
          <ac:chgData name="Archambault, Aude" userId="dfdf6e78-8d63-480c-bdce-0b0f3fd27a48" providerId="ADAL" clId="{75201D7C-4B3F-4D7E-AC0A-97F8FD629DED}" dt="2020-11-23T13:41:31.602" v="851" actId="1032"/>
          <ac:graphicFrameMkLst>
            <pc:docMk/>
            <pc:sldMk cId="885117947" sldId="336"/>
            <ac:graphicFrameMk id="4" creationId="{D0A28CC6-21D3-40E3-AE67-55A424959C2A}"/>
          </ac:graphicFrameMkLst>
        </pc:graphicFrameChg>
        <pc:graphicFrameChg chg="add del modGraphic">
          <ac:chgData name="Archambault, Aude" userId="dfdf6e78-8d63-480c-bdce-0b0f3fd27a48" providerId="ADAL" clId="{75201D7C-4B3F-4D7E-AC0A-97F8FD629DED}" dt="2020-11-23T13:42:09.074" v="853" actId="1032"/>
          <ac:graphicFrameMkLst>
            <pc:docMk/>
            <pc:sldMk cId="885117947" sldId="336"/>
            <ac:graphicFrameMk id="5" creationId="{8387C9BE-E983-4CAA-B0DF-876D9B4ACEEF}"/>
          </ac:graphicFrameMkLst>
        </pc:graphicFrameChg>
        <pc:graphicFrameChg chg="add mod modGraphic">
          <ac:chgData name="Archambault, Aude" userId="dfdf6e78-8d63-480c-bdce-0b0f3fd27a48" providerId="ADAL" clId="{75201D7C-4B3F-4D7E-AC0A-97F8FD629DED}" dt="2020-11-23T13:48:04.747" v="906" actId="12269"/>
          <ac:graphicFrameMkLst>
            <pc:docMk/>
            <pc:sldMk cId="885117947" sldId="336"/>
            <ac:graphicFrameMk id="6" creationId="{9319B6D8-737A-47E8-A32A-1442993B78AE}"/>
          </ac:graphicFrameMkLst>
        </pc:graphicFrameChg>
      </pc:sldChg>
      <pc:sldChg chg="addSp delSp modSp new del mod">
        <pc:chgData name="Archambault, Aude" userId="dfdf6e78-8d63-480c-bdce-0b0f3fd27a48" providerId="ADAL" clId="{75201D7C-4B3F-4D7E-AC0A-97F8FD629DED}" dt="2020-11-23T14:25:52.577" v="1386" actId="47"/>
        <pc:sldMkLst>
          <pc:docMk/>
          <pc:sldMk cId="569622890" sldId="337"/>
        </pc:sldMkLst>
        <pc:spChg chg="del">
          <ac:chgData name="Archambault, Aude" userId="dfdf6e78-8d63-480c-bdce-0b0f3fd27a48" providerId="ADAL" clId="{75201D7C-4B3F-4D7E-AC0A-97F8FD629DED}" dt="2020-11-23T13:49:39.430" v="908" actId="1032"/>
          <ac:spMkLst>
            <pc:docMk/>
            <pc:sldMk cId="569622890" sldId="337"/>
            <ac:spMk id="2" creationId="{B277896C-2754-4DDF-BFC8-7866906CF603}"/>
          </ac:spMkLst>
        </pc:spChg>
        <pc:spChg chg="add mod">
          <ac:chgData name="Archambault, Aude" userId="dfdf6e78-8d63-480c-bdce-0b0f3fd27a48" providerId="ADAL" clId="{75201D7C-4B3F-4D7E-AC0A-97F8FD629DED}" dt="2020-11-23T13:52:22.746" v="927"/>
          <ac:spMkLst>
            <pc:docMk/>
            <pc:sldMk cId="569622890" sldId="337"/>
            <ac:spMk id="7" creationId="{97207746-F0EB-4EEC-AFFF-657F73EE9E8D}"/>
          </ac:spMkLst>
        </pc:spChg>
        <pc:spChg chg="add mod">
          <ac:chgData name="Archambault, Aude" userId="dfdf6e78-8d63-480c-bdce-0b0f3fd27a48" providerId="ADAL" clId="{75201D7C-4B3F-4D7E-AC0A-97F8FD629DED}" dt="2020-11-23T13:52:22.746" v="927"/>
          <ac:spMkLst>
            <pc:docMk/>
            <pc:sldMk cId="569622890" sldId="337"/>
            <ac:spMk id="8" creationId="{F53F5ECF-207D-43E2-BD35-648D0DD73830}"/>
          </ac:spMkLst>
        </pc:spChg>
        <pc:spChg chg="add mod">
          <ac:chgData name="Archambault, Aude" userId="dfdf6e78-8d63-480c-bdce-0b0f3fd27a48" providerId="ADAL" clId="{75201D7C-4B3F-4D7E-AC0A-97F8FD629DED}" dt="2020-11-23T13:52:22.746" v="927"/>
          <ac:spMkLst>
            <pc:docMk/>
            <pc:sldMk cId="569622890" sldId="337"/>
            <ac:spMk id="9" creationId="{034F374E-4164-4E41-AD50-4F0F21FBE7C0}"/>
          </ac:spMkLst>
        </pc:spChg>
        <pc:spChg chg="add mod">
          <ac:chgData name="Archambault, Aude" userId="dfdf6e78-8d63-480c-bdce-0b0f3fd27a48" providerId="ADAL" clId="{75201D7C-4B3F-4D7E-AC0A-97F8FD629DED}" dt="2020-11-23T13:52:22.746" v="927"/>
          <ac:spMkLst>
            <pc:docMk/>
            <pc:sldMk cId="569622890" sldId="337"/>
            <ac:spMk id="10" creationId="{65D9A9E9-4982-4AAD-94CB-E649B4FD9ED5}"/>
          </ac:spMkLst>
        </pc:spChg>
        <pc:grpChg chg="add mod">
          <ac:chgData name="Archambault, Aude" userId="dfdf6e78-8d63-480c-bdce-0b0f3fd27a48" providerId="ADAL" clId="{75201D7C-4B3F-4D7E-AC0A-97F8FD629DED}" dt="2020-11-23T13:52:22.746" v="927"/>
          <ac:grpSpMkLst>
            <pc:docMk/>
            <pc:sldMk cId="569622890" sldId="337"/>
            <ac:grpSpMk id="5" creationId="{CFEE13B4-309D-4153-B975-B01CA6057A41}"/>
          </ac:grpSpMkLst>
        </pc:grpChg>
        <pc:grpChg chg="add mod">
          <ac:chgData name="Archambault, Aude" userId="dfdf6e78-8d63-480c-bdce-0b0f3fd27a48" providerId="ADAL" clId="{75201D7C-4B3F-4D7E-AC0A-97F8FD629DED}" dt="2020-11-23T13:52:22.746" v="927"/>
          <ac:grpSpMkLst>
            <pc:docMk/>
            <pc:sldMk cId="569622890" sldId="337"/>
            <ac:grpSpMk id="6" creationId="{EBC771A6-7A9F-4BE3-B3D7-910D15932139}"/>
          </ac:grpSpMkLst>
        </pc:grpChg>
        <pc:graphicFrameChg chg="add mod modGraphic">
          <ac:chgData name="Archambault, Aude" userId="dfdf6e78-8d63-480c-bdce-0b0f3fd27a48" providerId="ADAL" clId="{75201D7C-4B3F-4D7E-AC0A-97F8FD629DED}" dt="2020-11-23T14:08:15.632" v="1046" actId="20577"/>
          <ac:graphicFrameMkLst>
            <pc:docMk/>
            <pc:sldMk cId="569622890" sldId="337"/>
            <ac:graphicFrameMk id="4" creationId="{58CC0C42-8850-4F0D-A70D-E88FEF4ABAAA}"/>
          </ac:graphicFrameMkLst>
        </pc:graphicFrameChg>
      </pc:sldChg>
      <pc:sldChg chg="addSp delSp modSp new del mod">
        <pc:chgData name="Archambault, Aude" userId="dfdf6e78-8d63-480c-bdce-0b0f3fd27a48" providerId="ADAL" clId="{75201D7C-4B3F-4D7E-AC0A-97F8FD629DED}" dt="2020-11-23T14:26:01.648" v="1388" actId="47"/>
        <pc:sldMkLst>
          <pc:docMk/>
          <pc:sldMk cId="2616894011" sldId="338"/>
        </pc:sldMkLst>
        <pc:spChg chg="del">
          <ac:chgData name="Archambault, Aude" userId="dfdf6e78-8d63-480c-bdce-0b0f3fd27a48" providerId="ADAL" clId="{75201D7C-4B3F-4D7E-AC0A-97F8FD629DED}" dt="2020-11-23T14:08:59.300" v="1048" actId="1032"/>
          <ac:spMkLst>
            <pc:docMk/>
            <pc:sldMk cId="2616894011" sldId="338"/>
            <ac:spMk id="2" creationId="{F3DCF553-760F-41A5-8B60-7C94B0B86D5F}"/>
          </ac:spMkLst>
        </pc:spChg>
        <pc:graphicFrameChg chg="add mod modGraphic">
          <ac:chgData name="Archambault, Aude" userId="dfdf6e78-8d63-480c-bdce-0b0f3fd27a48" providerId="ADAL" clId="{75201D7C-4B3F-4D7E-AC0A-97F8FD629DED}" dt="2020-11-23T14:17:13.900" v="1191"/>
          <ac:graphicFrameMkLst>
            <pc:docMk/>
            <pc:sldMk cId="2616894011" sldId="338"/>
            <ac:graphicFrameMk id="4" creationId="{1297855E-44EF-4B2B-9BF2-F548DF1C5903}"/>
          </ac:graphicFrameMkLst>
        </pc:graphicFrameChg>
      </pc:sldChg>
      <pc:sldChg chg="addSp delSp modSp new add del mod">
        <pc:chgData name="Archambault, Aude" userId="dfdf6e78-8d63-480c-bdce-0b0f3fd27a48" providerId="ADAL" clId="{75201D7C-4B3F-4D7E-AC0A-97F8FD629DED}" dt="2020-11-23T14:28:42.822" v="1426" actId="20577"/>
        <pc:sldMkLst>
          <pc:docMk/>
          <pc:sldMk cId="166940211" sldId="339"/>
        </pc:sldMkLst>
        <pc:spChg chg="del">
          <ac:chgData name="Archambault, Aude" userId="dfdf6e78-8d63-480c-bdce-0b0f3fd27a48" providerId="ADAL" clId="{75201D7C-4B3F-4D7E-AC0A-97F8FD629DED}" dt="2020-11-23T14:19:11.618" v="1199" actId="1032"/>
          <ac:spMkLst>
            <pc:docMk/>
            <pc:sldMk cId="166940211" sldId="339"/>
            <ac:spMk id="2" creationId="{7FE93212-41ED-4B18-BC99-33D23EDD46D3}"/>
          </ac:spMkLst>
        </pc:spChg>
        <pc:spChg chg="mod">
          <ac:chgData name="Archambault, Aude" userId="dfdf6e78-8d63-480c-bdce-0b0f3fd27a48" providerId="ADAL" clId="{75201D7C-4B3F-4D7E-AC0A-97F8FD629DED}" dt="2020-11-23T14:26:41.189" v="1397" actId="27636"/>
          <ac:spMkLst>
            <pc:docMk/>
            <pc:sldMk cId="166940211" sldId="339"/>
            <ac:spMk id="3" creationId="{9214E9D0-EBC7-4D7D-A548-1DB133C4F867}"/>
          </ac:spMkLst>
        </pc:spChg>
        <pc:graphicFrameChg chg="add mod modGraphic">
          <ac:chgData name="Archambault, Aude" userId="dfdf6e78-8d63-480c-bdce-0b0f3fd27a48" providerId="ADAL" clId="{75201D7C-4B3F-4D7E-AC0A-97F8FD629DED}" dt="2020-11-23T14:28:42.822" v="1426" actId="20577"/>
          <ac:graphicFrameMkLst>
            <pc:docMk/>
            <pc:sldMk cId="166940211" sldId="339"/>
            <ac:graphicFrameMk id="4" creationId="{355295A8-2D7A-495C-BA59-52DFD7590E9E}"/>
          </ac:graphicFrameMkLst>
        </pc:graphicFrameChg>
      </pc:sldChg>
      <pc:sldChg chg="addSp delSp modSp new del mod">
        <pc:chgData name="Archambault, Aude" userId="dfdf6e78-8d63-480c-bdce-0b0f3fd27a48" providerId="ADAL" clId="{75201D7C-4B3F-4D7E-AC0A-97F8FD629DED}" dt="2020-11-23T14:18:24.745" v="1197" actId="47"/>
        <pc:sldMkLst>
          <pc:docMk/>
          <pc:sldMk cId="3761475274" sldId="339"/>
        </pc:sldMkLst>
        <pc:spChg chg="del">
          <ac:chgData name="Archambault, Aude" userId="dfdf6e78-8d63-480c-bdce-0b0f3fd27a48" providerId="ADAL" clId="{75201D7C-4B3F-4D7E-AC0A-97F8FD629DED}" dt="2020-11-23T14:17:58.662" v="1193" actId="1032"/>
          <ac:spMkLst>
            <pc:docMk/>
            <pc:sldMk cId="3761475274" sldId="339"/>
            <ac:spMk id="2" creationId="{76735171-DE6E-4F41-A9D5-31DD99E210AB}"/>
          </ac:spMkLst>
        </pc:spChg>
        <pc:graphicFrameChg chg="add mod modGraphic">
          <ac:chgData name="Archambault, Aude" userId="dfdf6e78-8d63-480c-bdce-0b0f3fd27a48" providerId="ADAL" clId="{75201D7C-4B3F-4D7E-AC0A-97F8FD629DED}" dt="2020-11-23T14:18:19.129" v="1196" actId="12084"/>
          <ac:graphicFrameMkLst>
            <pc:docMk/>
            <pc:sldMk cId="3761475274" sldId="339"/>
            <ac:graphicFrameMk id="4" creationId="{787B5260-5FDD-4536-926F-BF49F008A509}"/>
          </ac:graphicFrameMkLst>
        </pc:graphicFrameChg>
      </pc:sldChg>
    </pc:docChg>
  </pc:docChgLst>
  <pc:docChgLst>
    <pc:chgData name="Archambault, Aude" userId="dfdf6e78-8d63-480c-bdce-0b0f3fd27a48" providerId="ADAL" clId="{B7172914-074E-4E28-8FEA-F84A1A3D1C4C}"/>
    <pc:docChg chg="undo custSel addSld delSld modSld sldOrd modSection">
      <pc:chgData name="Archambault, Aude" userId="dfdf6e78-8d63-480c-bdce-0b0f3fd27a48" providerId="ADAL" clId="{B7172914-074E-4E28-8FEA-F84A1A3D1C4C}" dt="2021-02-22T09:30:56.281" v="3399" actId="20577"/>
      <pc:docMkLst>
        <pc:docMk/>
      </pc:docMkLst>
      <pc:sldChg chg="modSp mod">
        <pc:chgData name="Archambault, Aude" userId="dfdf6e78-8d63-480c-bdce-0b0f3fd27a48" providerId="ADAL" clId="{B7172914-074E-4E28-8FEA-F84A1A3D1C4C}" dt="2021-02-17T13:19:08.030" v="5" actId="6549"/>
        <pc:sldMkLst>
          <pc:docMk/>
          <pc:sldMk cId="76914611" sldId="256"/>
        </pc:sldMkLst>
        <pc:spChg chg="mod">
          <ac:chgData name="Archambault, Aude" userId="dfdf6e78-8d63-480c-bdce-0b0f3fd27a48" providerId="ADAL" clId="{B7172914-074E-4E28-8FEA-F84A1A3D1C4C}" dt="2021-02-17T13:19:08.030" v="5" actId="6549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B7172914-074E-4E28-8FEA-F84A1A3D1C4C}" dt="2021-02-17T13:19:42.699" v="53" actId="5793"/>
        <pc:sldMkLst>
          <pc:docMk/>
          <pc:sldMk cId="1920782211" sldId="263"/>
        </pc:sldMkLst>
        <pc:spChg chg="mod">
          <ac:chgData name="Archambault, Aude" userId="dfdf6e78-8d63-480c-bdce-0b0f3fd27a48" providerId="ADAL" clId="{B7172914-074E-4E28-8FEA-F84A1A3D1C4C}" dt="2021-02-17T13:19:42.699" v="53" actId="5793"/>
          <ac:spMkLst>
            <pc:docMk/>
            <pc:sldMk cId="1920782211" sldId="263"/>
            <ac:spMk id="3" creationId="{FFF5BAE0-B3D7-1A47-8260-AE7CCF256CC8}"/>
          </ac:spMkLst>
        </pc:spChg>
      </pc:sldChg>
      <pc:sldChg chg="del">
        <pc:chgData name="Archambault, Aude" userId="dfdf6e78-8d63-480c-bdce-0b0f3fd27a48" providerId="ADAL" clId="{B7172914-074E-4E28-8FEA-F84A1A3D1C4C}" dt="2021-02-19T15:58:16.664" v="3140" actId="47"/>
        <pc:sldMkLst>
          <pc:docMk/>
          <pc:sldMk cId="2013017907" sldId="271"/>
        </pc:sldMkLst>
      </pc:sldChg>
      <pc:sldChg chg="add del">
        <pc:chgData name="Archambault, Aude" userId="dfdf6e78-8d63-480c-bdce-0b0f3fd27a48" providerId="ADAL" clId="{B7172914-074E-4E28-8FEA-F84A1A3D1C4C}" dt="2021-02-19T15:46:43.477" v="3011"/>
        <pc:sldMkLst>
          <pc:docMk/>
          <pc:sldMk cId="3396553403" sldId="274"/>
        </pc:sldMkLst>
      </pc:sldChg>
      <pc:sldChg chg="modSp add del">
        <pc:chgData name="Archambault, Aude" userId="dfdf6e78-8d63-480c-bdce-0b0f3fd27a48" providerId="ADAL" clId="{B7172914-074E-4E28-8FEA-F84A1A3D1C4C}" dt="2021-02-17T14:22:36.074" v="768" actId="47"/>
        <pc:sldMkLst>
          <pc:docMk/>
          <pc:sldMk cId="3323093088" sldId="285"/>
        </pc:sldMkLst>
        <pc:graphicFrameChg chg="mod">
          <ac:chgData name="Archambault, Aude" userId="dfdf6e78-8d63-480c-bdce-0b0f3fd27a48" providerId="ADAL" clId="{B7172914-074E-4E28-8FEA-F84A1A3D1C4C}" dt="2021-02-17T14:19:02.473" v="729"/>
          <ac:graphicFrameMkLst>
            <pc:docMk/>
            <pc:sldMk cId="3323093088" sldId="285"/>
            <ac:graphicFrameMk id="4" creationId="{B62039D1-69C8-4FBB-A5BD-B8045F8BA32E}"/>
          </ac:graphicFrameMkLst>
        </pc:graphicFrameChg>
      </pc:sldChg>
      <pc:sldChg chg="modSp mod">
        <pc:chgData name="Archambault, Aude" userId="dfdf6e78-8d63-480c-bdce-0b0f3fd27a48" providerId="ADAL" clId="{B7172914-074E-4E28-8FEA-F84A1A3D1C4C}" dt="2021-02-17T13:19:28.159" v="35" actId="20577"/>
        <pc:sldMkLst>
          <pc:docMk/>
          <pc:sldMk cId="1623371876" sldId="320"/>
        </pc:sldMkLst>
        <pc:spChg chg="mod">
          <ac:chgData name="Archambault, Aude" userId="dfdf6e78-8d63-480c-bdce-0b0f3fd27a48" providerId="ADAL" clId="{B7172914-074E-4E28-8FEA-F84A1A3D1C4C}" dt="2021-02-17T13:19:28.159" v="35" actId="20577"/>
          <ac:spMkLst>
            <pc:docMk/>
            <pc:sldMk cId="1623371876" sldId="320"/>
            <ac:spMk id="3" creationId="{CF57E49C-F8D1-4C7E-AE20-3D5D7B006CFA}"/>
          </ac:spMkLst>
        </pc:spChg>
      </pc:sldChg>
      <pc:sldChg chg="addSp delSp modSp mod">
        <pc:chgData name="Archambault, Aude" userId="dfdf6e78-8d63-480c-bdce-0b0f3fd27a48" providerId="ADAL" clId="{B7172914-074E-4E28-8FEA-F84A1A3D1C4C}" dt="2021-02-18T13:23:05.203" v="1331" actId="1076"/>
        <pc:sldMkLst>
          <pc:docMk/>
          <pc:sldMk cId="3450292119" sldId="321"/>
        </pc:sldMkLst>
        <pc:spChg chg="add del mod">
          <ac:chgData name="Archambault, Aude" userId="dfdf6e78-8d63-480c-bdce-0b0f3fd27a48" providerId="ADAL" clId="{B7172914-074E-4E28-8FEA-F84A1A3D1C4C}" dt="2021-02-18T13:17:54.030" v="1302" actId="478"/>
          <ac:spMkLst>
            <pc:docMk/>
            <pc:sldMk cId="3450292119" sldId="321"/>
            <ac:spMk id="2" creationId="{0B3BDDE3-9DB8-47D9-956E-9F33B38B3240}"/>
          </ac:spMkLst>
        </pc:spChg>
        <pc:spChg chg="mod">
          <ac:chgData name="Archambault, Aude" userId="dfdf6e78-8d63-480c-bdce-0b0f3fd27a48" providerId="ADAL" clId="{B7172914-074E-4E28-8FEA-F84A1A3D1C4C}" dt="2021-02-17T14:46:41.221" v="1035"/>
          <ac:spMkLst>
            <pc:docMk/>
            <pc:sldMk cId="3450292119" sldId="321"/>
            <ac:spMk id="3" creationId="{91F007AC-81B3-470B-A292-8AF355B2EA17}"/>
          </ac:spMkLst>
        </pc:spChg>
        <pc:spChg chg="add del">
          <ac:chgData name="Archambault, Aude" userId="dfdf6e78-8d63-480c-bdce-0b0f3fd27a48" providerId="ADAL" clId="{B7172914-074E-4E28-8FEA-F84A1A3D1C4C}" dt="2021-02-18T13:16:51.410" v="1293" actId="11529"/>
          <ac:spMkLst>
            <pc:docMk/>
            <pc:sldMk cId="3450292119" sldId="321"/>
            <ac:spMk id="4" creationId="{5C5065B1-7D5A-46B8-AD6D-2EA25AFEA9FB}"/>
          </ac:spMkLst>
        </pc:spChg>
        <pc:spChg chg="mod">
          <ac:chgData name="Archambault, Aude" userId="dfdf6e78-8d63-480c-bdce-0b0f3fd27a48" providerId="ADAL" clId="{B7172914-074E-4E28-8FEA-F84A1A3D1C4C}" dt="2021-02-18T13:22:40.595" v="1325" actId="14100"/>
          <ac:spMkLst>
            <pc:docMk/>
            <pc:sldMk cId="3450292119" sldId="321"/>
            <ac:spMk id="7" creationId="{4B9F1457-755D-4E11-B214-AB3A1A62831F}"/>
          </ac:spMkLst>
        </pc:spChg>
        <pc:spChg chg="mod">
          <ac:chgData name="Archambault, Aude" userId="dfdf6e78-8d63-480c-bdce-0b0f3fd27a48" providerId="ADAL" clId="{B7172914-074E-4E28-8FEA-F84A1A3D1C4C}" dt="2021-02-18T12:51:51.812" v="1151" actId="20577"/>
          <ac:spMkLst>
            <pc:docMk/>
            <pc:sldMk cId="3450292119" sldId="321"/>
            <ac:spMk id="18" creationId="{1328AD34-4BE5-4D1A-BE73-B39A9064C733}"/>
          </ac:spMkLst>
        </pc:spChg>
        <pc:spChg chg="mod">
          <ac:chgData name="Archambault, Aude" userId="dfdf6e78-8d63-480c-bdce-0b0f3fd27a48" providerId="ADAL" clId="{B7172914-074E-4E28-8FEA-F84A1A3D1C4C}" dt="2021-02-18T13:22:52.010" v="1328" actId="20577"/>
          <ac:spMkLst>
            <pc:docMk/>
            <pc:sldMk cId="3450292119" sldId="321"/>
            <ac:spMk id="20" creationId="{74132510-8DFF-48BE-BA1B-3EBE5D71CF28}"/>
          </ac:spMkLst>
        </pc:spChg>
        <pc:spChg chg="mod">
          <ac:chgData name="Archambault, Aude" userId="dfdf6e78-8d63-480c-bdce-0b0f3fd27a48" providerId="ADAL" clId="{B7172914-074E-4E28-8FEA-F84A1A3D1C4C}" dt="2021-02-18T12:51:56.667" v="1158" actId="20577"/>
          <ac:spMkLst>
            <pc:docMk/>
            <pc:sldMk cId="3450292119" sldId="321"/>
            <ac:spMk id="22" creationId="{749138E5-D804-4928-897A-C05672CBA251}"/>
          </ac:spMkLst>
        </pc:spChg>
        <pc:picChg chg="add mod">
          <ac:chgData name="Archambault, Aude" userId="dfdf6e78-8d63-480c-bdce-0b0f3fd27a48" providerId="ADAL" clId="{B7172914-074E-4E28-8FEA-F84A1A3D1C4C}" dt="2021-02-18T13:23:05.203" v="1331" actId="1076"/>
          <ac:picMkLst>
            <pc:docMk/>
            <pc:sldMk cId="3450292119" sldId="321"/>
            <ac:picMk id="10" creationId="{1EB4C045-B530-4064-AD57-1B9457EE3AA9}"/>
          </ac:picMkLst>
        </pc:picChg>
        <pc:picChg chg="add mod">
          <ac:chgData name="Archambault, Aude" userId="dfdf6e78-8d63-480c-bdce-0b0f3fd27a48" providerId="ADAL" clId="{B7172914-074E-4E28-8FEA-F84A1A3D1C4C}" dt="2021-02-18T13:22:46.634" v="1327" actId="1076"/>
          <ac:picMkLst>
            <pc:docMk/>
            <pc:sldMk cId="3450292119" sldId="321"/>
            <ac:picMk id="11" creationId="{13650BC7-8AD1-4E68-AE71-4810965CE6B8}"/>
          </ac:picMkLst>
        </pc:picChg>
        <pc:picChg chg="mod">
          <ac:chgData name="Archambault, Aude" userId="dfdf6e78-8d63-480c-bdce-0b0f3fd27a48" providerId="ADAL" clId="{B7172914-074E-4E28-8FEA-F84A1A3D1C4C}" dt="2021-02-18T13:22:56.146" v="1330" actId="1076"/>
          <ac:picMkLst>
            <pc:docMk/>
            <pc:sldMk cId="3450292119" sldId="321"/>
            <ac:picMk id="13" creationId="{78B63BE2-E5B9-4410-9B41-A6861E8A91B5}"/>
          </ac:picMkLst>
        </pc:picChg>
      </pc:sldChg>
      <pc:sldChg chg="del">
        <pc:chgData name="Archambault, Aude" userId="dfdf6e78-8d63-480c-bdce-0b0f3fd27a48" providerId="ADAL" clId="{B7172914-074E-4E28-8FEA-F84A1A3D1C4C}" dt="2021-02-17T14:43:35.136" v="900" actId="47"/>
        <pc:sldMkLst>
          <pc:docMk/>
          <pc:sldMk cId="1918373843" sldId="328"/>
        </pc:sldMkLst>
      </pc:sldChg>
      <pc:sldChg chg="modSp del mod ord">
        <pc:chgData name="Archambault, Aude" userId="dfdf6e78-8d63-480c-bdce-0b0f3fd27a48" providerId="ADAL" clId="{B7172914-074E-4E28-8FEA-F84A1A3D1C4C}" dt="2021-02-22T09:26:06.566" v="3336" actId="47"/>
        <pc:sldMkLst>
          <pc:docMk/>
          <pc:sldMk cId="2075894087" sldId="330"/>
        </pc:sldMkLst>
        <pc:spChg chg="mod">
          <ac:chgData name="Archambault, Aude" userId="dfdf6e78-8d63-480c-bdce-0b0f3fd27a48" providerId="ADAL" clId="{B7172914-074E-4E28-8FEA-F84A1A3D1C4C}" dt="2021-02-22T09:22:46.533" v="3243" actId="113"/>
          <ac:spMkLst>
            <pc:docMk/>
            <pc:sldMk cId="2075894087" sldId="330"/>
            <ac:spMk id="2" creationId="{FB865533-8929-47F7-B1E9-0D852FABACFB}"/>
          </ac:spMkLst>
        </pc:spChg>
        <pc:spChg chg="mod">
          <ac:chgData name="Archambault, Aude" userId="dfdf6e78-8d63-480c-bdce-0b0f3fd27a48" providerId="ADAL" clId="{B7172914-074E-4E28-8FEA-F84A1A3D1C4C}" dt="2021-02-19T15:58:40.505" v="3149" actId="6549"/>
          <ac:spMkLst>
            <pc:docMk/>
            <pc:sldMk cId="2075894087" sldId="330"/>
            <ac:spMk id="3" creationId="{4CA8C7CC-7B19-4FBA-96D6-1C366B733656}"/>
          </ac:spMkLst>
        </pc:spChg>
      </pc:sldChg>
      <pc:sldChg chg="del">
        <pc:chgData name="Archambault, Aude" userId="dfdf6e78-8d63-480c-bdce-0b0f3fd27a48" providerId="ADAL" clId="{B7172914-074E-4E28-8FEA-F84A1A3D1C4C}" dt="2021-02-19T15:58:14.987" v="3139" actId="47"/>
        <pc:sldMkLst>
          <pc:docMk/>
          <pc:sldMk cId="561033705" sldId="332"/>
        </pc:sldMkLst>
      </pc:sldChg>
      <pc:sldChg chg="del">
        <pc:chgData name="Archambault, Aude" userId="dfdf6e78-8d63-480c-bdce-0b0f3fd27a48" providerId="ADAL" clId="{B7172914-074E-4E28-8FEA-F84A1A3D1C4C}" dt="2021-02-19T15:58:18.256" v="3141" actId="47"/>
        <pc:sldMkLst>
          <pc:docMk/>
          <pc:sldMk cId="1816661383" sldId="333"/>
        </pc:sldMkLst>
      </pc:sldChg>
      <pc:sldChg chg="modSp del mod ord">
        <pc:chgData name="Archambault, Aude" userId="dfdf6e78-8d63-480c-bdce-0b0f3fd27a48" providerId="ADAL" clId="{B7172914-074E-4E28-8FEA-F84A1A3D1C4C}" dt="2021-02-18T12:50:36.697" v="1135" actId="47"/>
        <pc:sldMkLst>
          <pc:docMk/>
          <pc:sldMk cId="3054262770" sldId="334"/>
        </pc:sldMkLst>
        <pc:spChg chg="mod">
          <ac:chgData name="Archambault, Aude" userId="dfdf6e78-8d63-480c-bdce-0b0f3fd27a48" providerId="ADAL" clId="{B7172914-074E-4E28-8FEA-F84A1A3D1C4C}" dt="2021-02-17T14:43:51.364" v="936" actId="20577"/>
          <ac:spMkLst>
            <pc:docMk/>
            <pc:sldMk cId="3054262770" sldId="334"/>
            <ac:spMk id="6" creationId="{ECE47A38-3689-4B66-826A-73D50296F8BD}"/>
          </ac:spMkLst>
        </pc:spChg>
      </pc:sldChg>
      <pc:sldChg chg="modSp del mod">
        <pc:chgData name="Archambault, Aude" userId="dfdf6e78-8d63-480c-bdce-0b0f3fd27a48" providerId="ADAL" clId="{B7172914-074E-4E28-8FEA-F84A1A3D1C4C}" dt="2021-02-17T14:22:08.709" v="767" actId="47"/>
        <pc:sldMkLst>
          <pc:docMk/>
          <pc:sldMk cId="3239844296" sldId="335"/>
        </pc:sldMkLst>
        <pc:spChg chg="mod">
          <ac:chgData name="Archambault, Aude" userId="dfdf6e78-8d63-480c-bdce-0b0f3fd27a48" providerId="ADAL" clId="{B7172914-074E-4E28-8FEA-F84A1A3D1C4C}" dt="2021-02-17T14:08:08.072" v="255" actId="20577"/>
          <ac:spMkLst>
            <pc:docMk/>
            <pc:sldMk cId="3239844296" sldId="335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B7172914-074E-4E28-8FEA-F84A1A3D1C4C}" dt="2021-02-17T13:29:43.023" v="205" actId="13782"/>
          <ac:graphicFrameMkLst>
            <pc:docMk/>
            <pc:sldMk cId="3239844296" sldId="335"/>
            <ac:graphicFrameMk id="4" creationId="{A8ED4DE4-A57D-4494-A501-36EE44F60409}"/>
          </ac:graphicFrameMkLst>
        </pc:graphicFrameChg>
      </pc:sldChg>
      <pc:sldChg chg="del ord">
        <pc:chgData name="Archambault, Aude" userId="dfdf6e78-8d63-480c-bdce-0b0f3fd27a48" providerId="ADAL" clId="{B7172914-074E-4E28-8FEA-F84A1A3D1C4C}" dt="2021-02-17T14:43:32.722" v="899" actId="47"/>
        <pc:sldMkLst>
          <pc:docMk/>
          <pc:sldMk cId="166940211" sldId="339"/>
        </pc:sldMkLst>
      </pc:sldChg>
      <pc:sldChg chg="del">
        <pc:chgData name="Archambault, Aude" userId="dfdf6e78-8d63-480c-bdce-0b0f3fd27a48" providerId="ADAL" clId="{B7172914-074E-4E28-8FEA-F84A1A3D1C4C}" dt="2021-02-18T14:12:47.896" v="1421" actId="47"/>
        <pc:sldMkLst>
          <pc:docMk/>
          <pc:sldMk cId="2551653112" sldId="340"/>
        </pc:sldMkLst>
      </pc:sldChg>
      <pc:sldChg chg="del">
        <pc:chgData name="Archambault, Aude" userId="dfdf6e78-8d63-480c-bdce-0b0f3fd27a48" providerId="ADAL" clId="{B7172914-074E-4E28-8FEA-F84A1A3D1C4C}" dt="2021-02-19T15:30:41.275" v="2628" actId="47"/>
        <pc:sldMkLst>
          <pc:docMk/>
          <pc:sldMk cId="3802422175" sldId="341"/>
        </pc:sldMkLst>
      </pc:sldChg>
      <pc:sldChg chg="del">
        <pc:chgData name="Archambault, Aude" userId="dfdf6e78-8d63-480c-bdce-0b0f3fd27a48" providerId="ADAL" clId="{B7172914-074E-4E28-8FEA-F84A1A3D1C4C}" dt="2021-02-19T15:30:43.101" v="2629" actId="47"/>
        <pc:sldMkLst>
          <pc:docMk/>
          <pc:sldMk cId="46312689" sldId="342"/>
        </pc:sldMkLst>
      </pc:sldChg>
      <pc:sldChg chg="del">
        <pc:chgData name="Archambault, Aude" userId="dfdf6e78-8d63-480c-bdce-0b0f3fd27a48" providerId="ADAL" clId="{B7172914-074E-4E28-8FEA-F84A1A3D1C4C}" dt="2021-02-19T15:46:34.773" v="3008" actId="47"/>
        <pc:sldMkLst>
          <pc:docMk/>
          <pc:sldMk cId="1634290533" sldId="343"/>
        </pc:sldMkLst>
      </pc:sldChg>
      <pc:sldChg chg="del">
        <pc:chgData name="Archambault, Aude" userId="dfdf6e78-8d63-480c-bdce-0b0f3fd27a48" providerId="ADAL" clId="{B7172914-074E-4E28-8FEA-F84A1A3D1C4C}" dt="2021-02-19T15:58:21.945" v="3143" actId="47"/>
        <pc:sldMkLst>
          <pc:docMk/>
          <pc:sldMk cId="3744068001" sldId="344"/>
        </pc:sldMkLst>
      </pc:sldChg>
      <pc:sldChg chg="del">
        <pc:chgData name="Archambault, Aude" userId="dfdf6e78-8d63-480c-bdce-0b0f3fd27a48" providerId="ADAL" clId="{B7172914-074E-4E28-8FEA-F84A1A3D1C4C}" dt="2021-02-19T15:58:22.866" v="3144" actId="47"/>
        <pc:sldMkLst>
          <pc:docMk/>
          <pc:sldMk cId="3233451443" sldId="345"/>
        </pc:sldMkLst>
      </pc:sldChg>
      <pc:sldChg chg="del">
        <pc:chgData name="Archambault, Aude" userId="dfdf6e78-8d63-480c-bdce-0b0f3fd27a48" providerId="ADAL" clId="{B7172914-074E-4E28-8FEA-F84A1A3D1C4C}" dt="2021-02-19T15:58:20.850" v="3142" actId="47"/>
        <pc:sldMkLst>
          <pc:docMk/>
          <pc:sldMk cId="2071385201" sldId="347"/>
        </pc:sldMkLst>
      </pc:sldChg>
      <pc:sldChg chg="del">
        <pc:chgData name="Archambault, Aude" userId="dfdf6e78-8d63-480c-bdce-0b0f3fd27a48" providerId="ADAL" clId="{B7172914-074E-4E28-8FEA-F84A1A3D1C4C}" dt="2021-02-19T15:57:53.437" v="3136" actId="47"/>
        <pc:sldMkLst>
          <pc:docMk/>
          <pc:sldMk cId="3378884954" sldId="348"/>
        </pc:sldMkLst>
      </pc:sldChg>
      <pc:sldChg chg="del">
        <pc:chgData name="Archambault, Aude" userId="dfdf6e78-8d63-480c-bdce-0b0f3fd27a48" providerId="ADAL" clId="{B7172914-074E-4E28-8FEA-F84A1A3D1C4C}" dt="2021-02-19T15:58:01.201" v="3138" actId="47"/>
        <pc:sldMkLst>
          <pc:docMk/>
          <pc:sldMk cId="1893265046" sldId="349"/>
        </pc:sldMkLst>
      </pc:sldChg>
      <pc:sldChg chg="del">
        <pc:chgData name="Archambault, Aude" userId="dfdf6e78-8d63-480c-bdce-0b0f3fd27a48" providerId="ADAL" clId="{B7172914-074E-4E28-8FEA-F84A1A3D1C4C}" dt="2021-02-19T15:57:59.696" v="3137" actId="47"/>
        <pc:sldMkLst>
          <pc:docMk/>
          <pc:sldMk cId="149392710" sldId="1214"/>
        </pc:sldMkLst>
      </pc:sldChg>
      <pc:sldChg chg="addSp modSp add mod ord">
        <pc:chgData name="Archambault, Aude" userId="dfdf6e78-8d63-480c-bdce-0b0f3fd27a48" providerId="ADAL" clId="{B7172914-074E-4E28-8FEA-F84A1A3D1C4C}" dt="2021-02-22T09:26:32.877" v="3337" actId="20577"/>
        <pc:sldMkLst>
          <pc:docMk/>
          <pc:sldMk cId="990219833" sldId="1215"/>
        </pc:sldMkLst>
        <pc:spChg chg="mod">
          <ac:chgData name="Archambault, Aude" userId="dfdf6e78-8d63-480c-bdce-0b0f3fd27a48" providerId="ADAL" clId="{B7172914-074E-4E28-8FEA-F84A1A3D1C4C}" dt="2021-02-17T14:11:58.328" v="491" actId="20577"/>
          <ac:spMkLst>
            <pc:docMk/>
            <pc:sldMk cId="990219833" sldId="1215"/>
            <ac:spMk id="3" creationId="{97A62CBD-51A7-4AAA-8AAD-C288F03CDB46}"/>
          </ac:spMkLst>
        </pc:spChg>
        <pc:spChg chg="add mod">
          <ac:chgData name="Archambault, Aude" userId="dfdf6e78-8d63-480c-bdce-0b0f3fd27a48" providerId="ADAL" clId="{B7172914-074E-4E28-8FEA-F84A1A3D1C4C}" dt="2021-02-17T14:18:50.408" v="727"/>
          <ac:spMkLst>
            <pc:docMk/>
            <pc:sldMk cId="990219833" sldId="1215"/>
            <ac:spMk id="5" creationId="{E5BC8658-14DA-4371-83BE-2D399C9849A0}"/>
          </ac:spMkLst>
        </pc:spChg>
        <pc:graphicFrameChg chg="mod">
          <ac:chgData name="Archambault, Aude" userId="dfdf6e78-8d63-480c-bdce-0b0f3fd27a48" providerId="ADAL" clId="{B7172914-074E-4E28-8FEA-F84A1A3D1C4C}" dt="2021-02-22T09:26:32.877" v="3337" actId="20577"/>
          <ac:graphicFrameMkLst>
            <pc:docMk/>
            <pc:sldMk cId="990219833" sldId="1215"/>
            <ac:graphicFrameMk id="4" creationId="{A8ED4DE4-A57D-4494-A501-36EE44F60409}"/>
          </ac:graphicFrameMkLst>
        </pc:graphicFrameChg>
      </pc:sldChg>
      <pc:sldChg chg="modSp add mod">
        <pc:chgData name="Archambault, Aude" userId="dfdf6e78-8d63-480c-bdce-0b0f3fd27a48" providerId="ADAL" clId="{B7172914-074E-4E28-8FEA-F84A1A3D1C4C}" dt="2021-02-17T14:42:21.943" v="897" actId="108"/>
        <pc:sldMkLst>
          <pc:docMk/>
          <pc:sldMk cId="1488638828" sldId="1216"/>
        </pc:sldMkLst>
        <pc:spChg chg="mod">
          <ac:chgData name="Archambault, Aude" userId="dfdf6e78-8d63-480c-bdce-0b0f3fd27a48" providerId="ADAL" clId="{B7172914-074E-4E28-8FEA-F84A1A3D1C4C}" dt="2021-02-17T14:25:19.254" v="822" actId="20577"/>
          <ac:spMkLst>
            <pc:docMk/>
            <pc:sldMk cId="1488638828" sldId="1216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B7172914-074E-4E28-8FEA-F84A1A3D1C4C}" dt="2021-02-17T14:42:21.943" v="897" actId="108"/>
          <ac:graphicFrameMkLst>
            <pc:docMk/>
            <pc:sldMk cId="1488638828" sldId="1216"/>
            <ac:graphicFrameMk id="4" creationId="{A8ED4DE4-A57D-4494-A501-36EE44F60409}"/>
          </ac:graphicFrameMkLst>
        </pc:graphicFrameChg>
      </pc:sldChg>
      <pc:sldChg chg="addSp modSp new mod ord">
        <pc:chgData name="Archambault, Aude" userId="dfdf6e78-8d63-480c-bdce-0b0f3fd27a48" providerId="ADAL" clId="{B7172914-074E-4E28-8FEA-F84A1A3D1C4C}" dt="2021-02-18T12:51:17.049" v="1142" actId="1076"/>
        <pc:sldMkLst>
          <pc:docMk/>
          <pc:sldMk cId="1457021769" sldId="1217"/>
        </pc:sldMkLst>
        <pc:spChg chg="mod">
          <ac:chgData name="Archambault, Aude" userId="dfdf6e78-8d63-480c-bdce-0b0f3fd27a48" providerId="ADAL" clId="{B7172914-074E-4E28-8FEA-F84A1A3D1C4C}" dt="2021-02-18T12:51:10.189" v="1138" actId="120"/>
          <ac:spMkLst>
            <pc:docMk/>
            <pc:sldMk cId="1457021769" sldId="1217"/>
            <ac:spMk id="2" creationId="{77DD2EE0-216E-46EF-9514-B3CE922A463C}"/>
          </ac:spMkLst>
        </pc:spChg>
        <pc:spChg chg="mod">
          <ac:chgData name="Archambault, Aude" userId="dfdf6e78-8d63-480c-bdce-0b0f3fd27a48" providerId="ADAL" clId="{B7172914-074E-4E28-8FEA-F84A1A3D1C4C}" dt="2021-02-17T14:44:22.804" v="954" actId="20577"/>
          <ac:spMkLst>
            <pc:docMk/>
            <pc:sldMk cId="1457021769" sldId="1217"/>
            <ac:spMk id="3" creationId="{772163D6-BF14-4DC8-993D-B89B3EE6D2B1}"/>
          </ac:spMkLst>
        </pc:spChg>
        <pc:picChg chg="add mod">
          <ac:chgData name="Archambault, Aude" userId="dfdf6e78-8d63-480c-bdce-0b0f3fd27a48" providerId="ADAL" clId="{B7172914-074E-4E28-8FEA-F84A1A3D1C4C}" dt="2021-02-18T12:51:17.049" v="1142" actId="1076"/>
          <ac:picMkLst>
            <pc:docMk/>
            <pc:sldMk cId="1457021769" sldId="1217"/>
            <ac:picMk id="4" creationId="{1D597C67-D1F0-4646-B2A6-E309E12DCEC6}"/>
          </ac:picMkLst>
        </pc:picChg>
        <pc:picChg chg="add mod">
          <ac:chgData name="Archambault, Aude" userId="dfdf6e78-8d63-480c-bdce-0b0f3fd27a48" providerId="ADAL" clId="{B7172914-074E-4E28-8FEA-F84A1A3D1C4C}" dt="2021-02-18T12:51:15.955" v="1141" actId="1076"/>
          <ac:picMkLst>
            <pc:docMk/>
            <pc:sldMk cId="1457021769" sldId="1217"/>
            <ac:picMk id="5" creationId="{63CF66B0-BCCF-4011-B5F9-83DF1220D814}"/>
          </ac:picMkLst>
        </pc:picChg>
      </pc:sldChg>
      <pc:sldChg chg="modSp add mod ord">
        <pc:chgData name="Archambault, Aude" userId="dfdf6e78-8d63-480c-bdce-0b0f3fd27a48" providerId="ADAL" clId="{B7172914-074E-4E28-8FEA-F84A1A3D1C4C}" dt="2021-02-18T12:50:26.407" v="1134"/>
        <pc:sldMkLst>
          <pc:docMk/>
          <pc:sldMk cId="2929925412" sldId="1218"/>
        </pc:sldMkLst>
        <pc:spChg chg="mod">
          <ac:chgData name="Archambault, Aude" userId="dfdf6e78-8d63-480c-bdce-0b0f3fd27a48" providerId="ADAL" clId="{B7172914-074E-4E28-8FEA-F84A1A3D1C4C}" dt="2021-02-17T14:55:33.055" v="1130" actId="27636"/>
          <ac:spMkLst>
            <pc:docMk/>
            <pc:sldMk cId="2929925412" sldId="1218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B7172914-074E-4E28-8FEA-F84A1A3D1C4C}" dt="2021-02-17T14:55:03.895" v="1128" actId="113"/>
          <ac:graphicFrameMkLst>
            <pc:docMk/>
            <pc:sldMk cId="2929925412" sldId="1218"/>
            <ac:graphicFrameMk id="4" creationId="{A8ED4DE4-A57D-4494-A501-36EE44F60409}"/>
          </ac:graphicFrameMkLst>
        </pc:graphicFrameChg>
      </pc:sldChg>
      <pc:sldChg chg="delSp modSp add del mod">
        <pc:chgData name="Archambault, Aude" userId="dfdf6e78-8d63-480c-bdce-0b0f3fd27a48" providerId="ADAL" clId="{B7172914-074E-4E28-8FEA-F84A1A3D1C4C}" dt="2021-02-17T14:46:44.691" v="1036" actId="47"/>
        <pc:sldMkLst>
          <pc:docMk/>
          <pc:sldMk cId="4250918693" sldId="1218"/>
        </pc:sldMkLst>
        <pc:spChg chg="mod">
          <ac:chgData name="Archambault, Aude" userId="dfdf6e78-8d63-480c-bdce-0b0f3fd27a48" providerId="ADAL" clId="{B7172914-074E-4E28-8FEA-F84A1A3D1C4C}" dt="2021-02-17T14:46:27.181" v="1033" actId="120"/>
          <ac:spMkLst>
            <pc:docMk/>
            <pc:sldMk cId="4250918693" sldId="1218"/>
            <ac:spMk id="2" creationId="{77DD2EE0-216E-46EF-9514-B3CE922A463C}"/>
          </ac:spMkLst>
        </pc:spChg>
        <pc:spChg chg="mod">
          <ac:chgData name="Archambault, Aude" userId="dfdf6e78-8d63-480c-bdce-0b0f3fd27a48" providerId="ADAL" clId="{B7172914-074E-4E28-8FEA-F84A1A3D1C4C}" dt="2021-02-17T14:46:38.011" v="1034" actId="21"/>
          <ac:spMkLst>
            <pc:docMk/>
            <pc:sldMk cId="4250918693" sldId="1218"/>
            <ac:spMk id="3" creationId="{772163D6-BF14-4DC8-993D-B89B3EE6D2B1}"/>
          </ac:spMkLst>
        </pc:spChg>
        <pc:picChg chg="del">
          <ac:chgData name="Archambault, Aude" userId="dfdf6e78-8d63-480c-bdce-0b0f3fd27a48" providerId="ADAL" clId="{B7172914-074E-4E28-8FEA-F84A1A3D1C4C}" dt="2021-02-17T14:46:05.551" v="993" actId="478"/>
          <ac:picMkLst>
            <pc:docMk/>
            <pc:sldMk cId="4250918693" sldId="1218"/>
            <ac:picMk id="4" creationId="{1D597C67-D1F0-4646-B2A6-E309E12DCEC6}"/>
          </ac:picMkLst>
        </pc:picChg>
        <pc:picChg chg="del">
          <ac:chgData name="Archambault, Aude" userId="dfdf6e78-8d63-480c-bdce-0b0f3fd27a48" providerId="ADAL" clId="{B7172914-074E-4E28-8FEA-F84A1A3D1C4C}" dt="2021-02-17T14:46:04.866" v="992" actId="478"/>
          <ac:picMkLst>
            <pc:docMk/>
            <pc:sldMk cId="4250918693" sldId="1218"/>
            <ac:picMk id="5" creationId="{63CF66B0-BCCF-4011-B5F9-83DF1220D814}"/>
          </ac:picMkLst>
        </pc:picChg>
      </pc:sldChg>
      <pc:sldChg chg="addSp delSp modSp new del mod">
        <pc:chgData name="Archambault, Aude" userId="dfdf6e78-8d63-480c-bdce-0b0f3fd27a48" providerId="ADAL" clId="{B7172914-074E-4E28-8FEA-F84A1A3D1C4C}" dt="2021-02-18T14:12:18.806" v="1420" actId="47"/>
        <pc:sldMkLst>
          <pc:docMk/>
          <pc:sldMk cId="2620601062" sldId="1219"/>
        </pc:sldMkLst>
        <pc:spChg chg="del mod">
          <ac:chgData name="Archambault, Aude" userId="dfdf6e78-8d63-480c-bdce-0b0f3fd27a48" providerId="ADAL" clId="{B7172914-074E-4E28-8FEA-F84A1A3D1C4C}" dt="2021-02-18T14:07:32.948" v="1389" actId="1032"/>
          <ac:spMkLst>
            <pc:docMk/>
            <pc:sldMk cId="2620601062" sldId="1219"/>
            <ac:spMk id="2" creationId="{923058BC-4DCA-4CB9-A756-F5319306420C}"/>
          </ac:spMkLst>
        </pc:spChg>
        <pc:spChg chg="mod">
          <ac:chgData name="Archambault, Aude" userId="dfdf6e78-8d63-480c-bdce-0b0f3fd27a48" providerId="ADAL" clId="{B7172914-074E-4E28-8FEA-F84A1A3D1C4C}" dt="2021-02-18T13:57:56.842" v="1386" actId="20577"/>
          <ac:spMkLst>
            <pc:docMk/>
            <pc:sldMk cId="2620601062" sldId="1219"/>
            <ac:spMk id="3" creationId="{8BDBC174-7013-4AD5-8D67-CA3C005C56D6}"/>
          </ac:spMkLst>
        </pc:spChg>
        <pc:graphicFrameChg chg="add mod modGraphic">
          <ac:chgData name="Archambault, Aude" userId="dfdf6e78-8d63-480c-bdce-0b0f3fd27a48" providerId="ADAL" clId="{B7172914-074E-4E28-8FEA-F84A1A3D1C4C}" dt="2021-02-18T14:09:29.713" v="1403" actId="13782"/>
          <ac:graphicFrameMkLst>
            <pc:docMk/>
            <pc:sldMk cId="2620601062" sldId="1219"/>
            <ac:graphicFrameMk id="4" creationId="{266A450D-82F6-4FCE-AAF0-26A77B1731BE}"/>
          </ac:graphicFrameMkLst>
        </pc:graphicFrameChg>
      </pc:sldChg>
      <pc:sldChg chg="new del">
        <pc:chgData name="Archambault, Aude" userId="dfdf6e78-8d63-480c-bdce-0b0f3fd27a48" providerId="ADAL" clId="{B7172914-074E-4E28-8FEA-F84A1A3D1C4C}" dt="2021-02-18T13:20:31.849" v="1314" actId="47"/>
        <pc:sldMkLst>
          <pc:docMk/>
          <pc:sldMk cId="3443402527" sldId="1219"/>
        </pc:sldMkLst>
      </pc:sldChg>
      <pc:sldChg chg="modSp add del mod">
        <pc:chgData name="Archambault, Aude" userId="dfdf6e78-8d63-480c-bdce-0b0f3fd27a48" providerId="ADAL" clId="{B7172914-074E-4E28-8FEA-F84A1A3D1C4C}" dt="2021-02-18T14:12:17.033" v="1419" actId="47"/>
        <pc:sldMkLst>
          <pc:docMk/>
          <pc:sldMk cId="74686137" sldId="1220"/>
        </pc:sldMkLst>
        <pc:spChg chg="mod">
          <ac:chgData name="Archambault, Aude" userId="dfdf6e78-8d63-480c-bdce-0b0f3fd27a48" providerId="ADAL" clId="{B7172914-074E-4E28-8FEA-F84A1A3D1C4C}" dt="2021-02-18T14:11:38.042" v="1416" actId="21"/>
          <ac:spMkLst>
            <pc:docMk/>
            <pc:sldMk cId="74686137" sldId="1220"/>
            <ac:spMk id="3" creationId="{8BDBC174-7013-4AD5-8D67-CA3C005C56D6}"/>
          </ac:spMkLst>
        </pc:spChg>
        <pc:graphicFrameChg chg="mod">
          <ac:chgData name="Archambault, Aude" userId="dfdf6e78-8d63-480c-bdce-0b0f3fd27a48" providerId="ADAL" clId="{B7172914-074E-4E28-8FEA-F84A1A3D1C4C}" dt="2021-02-18T14:11:49.167" v="1418"/>
          <ac:graphicFrameMkLst>
            <pc:docMk/>
            <pc:sldMk cId="74686137" sldId="1220"/>
            <ac:graphicFrameMk id="4" creationId="{266A450D-82F6-4FCE-AAF0-26A77B1731BE}"/>
          </ac:graphicFrameMkLst>
        </pc:graphicFrameChg>
      </pc:sldChg>
      <pc:sldChg chg="new del">
        <pc:chgData name="Archambault, Aude" userId="dfdf6e78-8d63-480c-bdce-0b0f3fd27a48" providerId="ADAL" clId="{B7172914-074E-4E28-8FEA-F84A1A3D1C4C}" dt="2021-02-18T14:10:12.273" v="1408" actId="47"/>
        <pc:sldMkLst>
          <pc:docMk/>
          <pc:sldMk cId="3831182444" sldId="1221"/>
        </pc:sldMkLst>
      </pc:sldChg>
      <pc:sldChg chg="addSp delSp modSp new mod ord">
        <pc:chgData name="Archambault, Aude" userId="dfdf6e78-8d63-480c-bdce-0b0f3fd27a48" providerId="ADAL" clId="{B7172914-074E-4E28-8FEA-F84A1A3D1C4C}" dt="2021-02-19T14:30:09.170" v="1817" actId="20577"/>
        <pc:sldMkLst>
          <pc:docMk/>
          <pc:sldMk cId="4036092211" sldId="1221"/>
        </pc:sldMkLst>
        <pc:spChg chg="del mod">
          <ac:chgData name="Archambault, Aude" userId="dfdf6e78-8d63-480c-bdce-0b0f3fd27a48" providerId="ADAL" clId="{B7172914-074E-4E28-8FEA-F84A1A3D1C4C}" dt="2021-02-18T14:10:37.378" v="1412"/>
          <ac:spMkLst>
            <pc:docMk/>
            <pc:sldMk cId="4036092211" sldId="1221"/>
            <ac:spMk id="2" creationId="{911FB870-EA93-4F52-8743-359B897600F7}"/>
          </ac:spMkLst>
        </pc:spChg>
        <pc:spChg chg="mod">
          <ac:chgData name="Archambault, Aude" userId="dfdf6e78-8d63-480c-bdce-0b0f3fd27a48" providerId="ADAL" clId="{B7172914-074E-4E28-8FEA-F84A1A3D1C4C}" dt="2021-02-18T14:11:40.404" v="1417"/>
          <ac:spMkLst>
            <pc:docMk/>
            <pc:sldMk cId="4036092211" sldId="1221"/>
            <ac:spMk id="3" creationId="{7608BC6A-5CED-4F77-9A76-A1508BAD56A3}"/>
          </ac:spMkLst>
        </pc:spChg>
        <pc:graphicFrameChg chg="add mod modGraphic">
          <ac:chgData name="Archambault, Aude" userId="dfdf6e78-8d63-480c-bdce-0b0f3fd27a48" providerId="ADAL" clId="{B7172914-074E-4E28-8FEA-F84A1A3D1C4C}" dt="2021-02-19T14:30:09.170" v="1817" actId="20577"/>
          <ac:graphicFrameMkLst>
            <pc:docMk/>
            <pc:sldMk cId="4036092211" sldId="1221"/>
            <ac:graphicFrameMk id="4" creationId="{4A41B6BF-C194-49C8-A007-6BC52568E2E1}"/>
          </ac:graphicFrameMkLst>
        </pc:graphicFrameChg>
        <pc:picChg chg="add del mod">
          <ac:chgData name="Archambault, Aude" userId="dfdf6e78-8d63-480c-bdce-0b0f3fd27a48" providerId="ADAL" clId="{B7172914-074E-4E28-8FEA-F84A1A3D1C4C}" dt="2021-02-19T14:28:01.689" v="1793" actId="931"/>
          <ac:picMkLst>
            <pc:docMk/>
            <pc:sldMk cId="4036092211" sldId="1221"/>
            <ac:picMk id="6" creationId="{6D910A03-B10D-42E9-9F68-CC7726479BAB}"/>
          </ac:picMkLst>
        </pc:picChg>
      </pc:sldChg>
      <pc:sldChg chg="addSp delSp modSp new del mod ord">
        <pc:chgData name="Archambault, Aude" userId="dfdf6e78-8d63-480c-bdce-0b0f3fd27a48" providerId="ADAL" clId="{B7172914-074E-4E28-8FEA-F84A1A3D1C4C}" dt="2021-02-19T15:28:06.721" v="2607" actId="47"/>
        <pc:sldMkLst>
          <pc:docMk/>
          <pc:sldMk cId="4261757769" sldId="1222"/>
        </pc:sldMkLst>
        <pc:spChg chg="mod">
          <ac:chgData name="Archambault, Aude" userId="dfdf6e78-8d63-480c-bdce-0b0f3fd27a48" providerId="ADAL" clId="{B7172914-074E-4E28-8FEA-F84A1A3D1C4C}" dt="2021-02-19T14:48:33.436" v="2117" actId="5793"/>
          <ac:spMkLst>
            <pc:docMk/>
            <pc:sldMk cId="4261757769" sldId="1222"/>
            <ac:spMk id="2" creationId="{79CB90FB-E238-4BBA-B4EC-424CA32D8BA2}"/>
          </ac:spMkLst>
        </pc:spChg>
        <pc:spChg chg="mod">
          <ac:chgData name="Archambault, Aude" userId="dfdf6e78-8d63-480c-bdce-0b0f3fd27a48" providerId="ADAL" clId="{B7172914-074E-4E28-8FEA-F84A1A3D1C4C}" dt="2021-02-19T15:09:08.350" v="2362" actId="21"/>
          <ac:spMkLst>
            <pc:docMk/>
            <pc:sldMk cId="4261757769" sldId="1222"/>
            <ac:spMk id="3" creationId="{8E1E05C5-B4FB-4EB3-B24D-3BBDAE326A26}"/>
          </ac:spMkLst>
        </pc:spChg>
        <pc:graphicFrameChg chg="add del modGraphic">
          <ac:chgData name="Archambault, Aude" userId="dfdf6e78-8d63-480c-bdce-0b0f3fd27a48" providerId="ADAL" clId="{B7172914-074E-4E28-8FEA-F84A1A3D1C4C}" dt="2021-02-18T15:02:16.174" v="1587" actId="1032"/>
          <ac:graphicFrameMkLst>
            <pc:docMk/>
            <pc:sldMk cId="4261757769" sldId="1222"/>
            <ac:graphicFrameMk id="4" creationId="{B2ACB32E-7E7C-4895-BA10-38989EF767C8}"/>
          </ac:graphicFrameMkLst>
        </pc:graphicFrameChg>
      </pc:sldChg>
      <pc:sldChg chg="addSp delSp modSp new mod">
        <pc:chgData name="Archambault, Aude" userId="dfdf6e78-8d63-480c-bdce-0b0f3fd27a48" providerId="ADAL" clId="{B7172914-074E-4E28-8FEA-F84A1A3D1C4C}" dt="2021-02-19T14:30:23.476" v="1832" actId="20577"/>
        <pc:sldMkLst>
          <pc:docMk/>
          <pc:sldMk cId="135706162" sldId="1223"/>
        </pc:sldMkLst>
        <pc:spChg chg="del">
          <ac:chgData name="Archambault, Aude" userId="dfdf6e78-8d63-480c-bdce-0b0f3fd27a48" providerId="ADAL" clId="{B7172914-074E-4E28-8FEA-F84A1A3D1C4C}" dt="2021-02-18T15:02:30.150" v="1589" actId="1032"/>
          <ac:spMkLst>
            <pc:docMk/>
            <pc:sldMk cId="135706162" sldId="1223"/>
            <ac:spMk id="2" creationId="{7062E2A1-34F1-4CC1-BCD7-4F0141D19C27}"/>
          </ac:spMkLst>
        </pc:spChg>
        <pc:spChg chg="mod">
          <ac:chgData name="Archambault, Aude" userId="dfdf6e78-8d63-480c-bdce-0b0f3fd27a48" providerId="ADAL" clId="{B7172914-074E-4E28-8FEA-F84A1A3D1C4C}" dt="2021-02-19T14:30:23.476" v="1832" actId="20577"/>
          <ac:spMkLst>
            <pc:docMk/>
            <pc:sldMk cId="135706162" sldId="1223"/>
            <ac:spMk id="3" creationId="{DE4A7C73-0D6D-42FA-BDAA-6538AD9F76FE}"/>
          </ac:spMkLst>
        </pc:spChg>
        <pc:spChg chg="add del">
          <ac:chgData name="Archambault, Aude" userId="dfdf6e78-8d63-480c-bdce-0b0f3fd27a48" providerId="ADAL" clId="{B7172914-074E-4E28-8FEA-F84A1A3D1C4C}" dt="2021-02-19T10:00:00.620" v="1665" actId="478"/>
          <ac:spMkLst>
            <pc:docMk/>
            <pc:sldMk cId="135706162" sldId="1223"/>
            <ac:spMk id="5" creationId="{2234D9EC-7C62-4E69-A1C7-A4374B0F6D0D}"/>
          </ac:spMkLst>
        </pc:spChg>
        <pc:spChg chg="add del">
          <ac:chgData name="Archambault, Aude" userId="dfdf6e78-8d63-480c-bdce-0b0f3fd27a48" providerId="ADAL" clId="{B7172914-074E-4E28-8FEA-F84A1A3D1C4C}" dt="2021-02-19T09:59:59.434" v="1664" actId="478"/>
          <ac:spMkLst>
            <pc:docMk/>
            <pc:sldMk cId="135706162" sldId="1223"/>
            <ac:spMk id="6" creationId="{26C75CBE-5307-49BB-A08B-3320AEC987DF}"/>
          </ac:spMkLst>
        </pc:spChg>
        <pc:spChg chg="add mod">
          <ac:chgData name="Archambault, Aude" userId="dfdf6e78-8d63-480c-bdce-0b0f3fd27a48" providerId="ADAL" clId="{B7172914-074E-4E28-8FEA-F84A1A3D1C4C}" dt="2021-02-19T14:18:00.345" v="1739" actId="1076"/>
          <ac:spMkLst>
            <pc:docMk/>
            <pc:sldMk cId="135706162" sldId="1223"/>
            <ac:spMk id="7" creationId="{A6D23EFD-AA87-4852-BB94-AD5B86637410}"/>
          </ac:spMkLst>
        </pc:spChg>
        <pc:graphicFrameChg chg="add mod modGraphic">
          <ac:chgData name="Archambault, Aude" userId="dfdf6e78-8d63-480c-bdce-0b0f3fd27a48" providerId="ADAL" clId="{B7172914-074E-4E28-8FEA-F84A1A3D1C4C}" dt="2021-02-19T14:18:20.854" v="1757" actId="313"/>
          <ac:graphicFrameMkLst>
            <pc:docMk/>
            <pc:sldMk cId="135706162" sldId="1223"/>
            <ac:graphicFrameMk id="4" creationId="{C9EE9577-C87D-4234-970B-07F6F31E0183}"/>
          </ac:graphicFrameMkLst>
        </pc:graphicFrameChg>
      </pc:sldChg>
      <pc:sldChg chg="addSp delSp modSp new del mod">
        <pc:chgData name="Archambault, Aude" userId="dfdf6e78-8d63-480c-bdce-0b0f3fd27a48" providerId="ADAL" clId="{B7172914-074E-4E28-8FEA-F84A1A3D1C4C}" dt="2021-02-19T15:29:56.587" v="2625" actId="47"/>
        <pc:sldMkLst>
          <pc:docMk/>
          <pc:sldMk cId="2047455773" sldId="1224"/>
        </pc:sldMkLst>
        <pc:spChg chg="mod">
          <ac:chgData name="Archambault, Aude" userId="dfdf6e78-8d63-480c-bdce-0b0f3fd27a48" providerId="ADAL" clId="{B7172914-074E-4E28-8FEA-F84A1A3D1C4C}" dt="2021-02-19T15:09:23.781" v="2372" actId="20577"/>
          <ac:spMkLst>
            <pc:docMk/>
            <pc:sldMk cId="2047455773" sldId="1224"/>
            <ac:spMk id="2" creationId="{2DC23D91-C488-4DA2-A39C-8A916D217F8F}"/>
          </ac:spMkLst>
        </pc:spChg>
        <pc:spChg chg="mod">
          <ac:chgData name="Archambault, Aude" userId="dfdf6e78-8d63-480c-bdce-0b0f3fd27a48" providerId="ADAL" clId="{B7172914-074E-4E28-8FEA-F84A1A3D1C4C}" dt="2021-02-19T15:27:50.011" v="2606" actId="14100"/>
          <ac:spMkLst>
            <pc:docMk/>
            <pc:sldMk cId="2047455773" sldId="1224"/>
            <ac:spMk id="3" creationId="{65363A1E-B87C-4348-B0D5-4AE57F613BE3}"/>
          </ac:spMkLst>
        </pc:spChg>
        <pc:spChg chg="mod">
          <ac:chgData name="Archambault, Aude" userId="dfdf6e78-8d63-480c-bdce-0b0f3fd27a48" providerId="ADAL" clId="{B7172914-074E-4E28-8FEA-F84A1A3D1C4C}" dt="2021-02-19T15:27:37.826" v="2601" actId="14100"/>
          <ac:spMkLst>
            <pc:docMk/>
            <pc:sldMk cId="2047455773" sldId="1224"/>
            <ac:spMk id="4" creationId="{1C92185B-BD53-4030-B3F3-D908DB5E1CC9}"/>
          </ac:spMkLst>
        </pc:spChg>
        <pc:spChg chg="del mod">
          <ac:chgData name="Archambault, Aude" userId="dfdf6e78-8d63-480c-bdce-0b0f3fd27a48" providerId="ADAL" clId="{B7172914-074E-4E28-8FEA-F84A1A3D1C4C}" dt="2021-02-19T14:59:53.906" v="2306"/>
          <ac:spMkLst>
            <pc:docMk/>
            <pc:sldMk cId="2047455773" sldId="1224"/>
            <ac:spMk id="5" creationId="{8938D7D3-E391-4A1D-BFCF-0B23DEAD9BD8}"/>
          </ac:spMkLst>
        </pc:spChg>
        <pc:spChg chg="mod">
          <ac:chgData name="Archambault, Aude" userId="dfdf6e78-8d63-480c-bdce-0b0f3fd27a48" providerId="ADAL" clId="{B7172914-074E-4E28-8FEA-F84A1A3D1C4C}" dt="2021-02-19T15:28:17.674" v="2608"/>
          <ac:spMkLst>
            <pc:docMk/>
            <pc:sldMk cId="2047455773" sldId="1224"/>
            <ac:spMk id="6" creationId="{6940B610-A594-42DF-9F86-00E0C3EBF9B8}"/>
          </ac:spMkLst>
        </pc:spChg>
        <pc:spChg chg="add del mod">
          <ac:chgData name="Archambault, Aude" userId="dfdf6e78-8d63-480c-bdce-0b0f3fd27a48" providerId="ADAL" clId="{B7172914-074E-4E28-8FEA-F84A1A3D1C4C}" dt="2021-02-19T14:59:50.796" v="2305" actId="21"/>
          <ac:spMkLst>
            <pc:docMk/>
            <pc:sldMk cId="2047455773" sldId="1224"/>
            <ac:spMk id="9" creationId="{B9E6C18D-E219-4BB8-BA37-F85C738D76BE}"/>
          </ac:spMkLst>
        </pc:spChg>
        <pc:spChg chg="add del mod">
          <ac:chgData name="Archambault, Aude" userId="dfdf6e78-8d63-480c-bdce-0b0f3fd27a48" providerId="ADAL" clId="{B7172914-074E-4E28-8FEA-F84A1A3D1C4C}" dt="2021-02-19T14:59:39.169" v="2299"/>
          <ac:spMkLst>
            <pc:docMk/>
            <pc:sldMk cId="2047455773" sldId="1224"/>
            <ac:spMk id="10" creationId="{033403FB-D4F8-4ECB-A252-2A3648A58E1E}"/>
          </ac:spMkLst>
        </pc:spChg>
        <pc:spChg chg="add mod">
          <ac:chgData name="Archambault, Aude" userId="dfdf6e78-8d63-480c-bdce-0b0f3fd27a48" providerId="ADAL" clId="{B7172914-074E-4E28-8FEA-F84A1A3D1C4C}" dt="2021-02-19T15:27:45.530" v="2604" actId="1076"/>
          <ac:spMkLst>
            <pc:docMk/>
            <pc:sldMk cId="2047455773" sldId="1224"/>
            <ac:spMk id="11" creationId="{C8BA2A1A-3CED-4247-A88D-165EA7FE5C30}"/>
          </ac:spMkLst>
        </pc:spChg>
        <pc:spChg chg="add del mod">
          <ac:chgData name="Archambault, Aude" userId="dfdf6e78-8d63-480c-bdce-0b0f3fd27a48" providerId="ADAL" clId="{B7172914-074E-4E28-8FEA-F84A1A3D1C4C}" dt="2021-02-19T15:24:15.987" v="2548" actId="478"/>
          <ac:spMkLst>
            <pc:docMk/>
            <pc:sldMk cId="2047455773" sldId="1224"/>
            <ac:spMk id="12" creationId="{BA9F32DC-4414-45FC-91E8-F8A10D65177C}"/>
          </ac:spMkLst>
        </pc:spChg>
        <pc:spChg chg="add del">
          <ac:chgData name="Archambault, Aude" userId="dfdf6e78-8d63-480c-bdce-0b0f3fd27a48" providerId="ADAL" clId="{B7172914-074E-4E28-8FEA-F84A1A3D1C4C}" dt="2021-02-19T15:22:23.405" v="2519" actId="11529"/>
          <ac:spMkLst>
            <pc:docMk/>
            <pc:sldMk cId="2047455773" sldId="1224"/>
            <ac:spMk id="14" creationId="{087D8428-D8C2-43A1-BD54-6565801D62ED}"/>
          </ac:spMkLst>
        </pc:spChg>
        <pc:spChg chg="add del">
          <ac:chgData name="Archambault, Aude" userId="dfdf6e78-8d63-480c-bdce-0b0f3fd27a48" providerId="ADAL" clId="{B7172914-074E-4E28-8FEA-F84A1A3D1C4C}" dt="2021-02-19T15:24:17.003" v="2549" actId="478"/>
          <ac:spMkLst>
            <pc:docMk/>
            <pc:sldMk cId="2047455773" sldId="1224"/>
            <ac:spMk id="15" creationId="{F85149C6-7547-4F56-B029-0FECDC81E485}"/>
          </ac:spMkLst>
        </pc:spChg>
        <pc:picChg chg="add del mod">
          <ac:chgData name="Archambault, Aude" userId="dfdf6e78-8d63-480c-bdce-0b0f3fd27a48" providerId="ADAL" clId="{B7172914-074E-4E28-8FEA-F84A1A3D1C4C}" dt="2021-02-19T15:27:46.859" v="2605" actId="1076"/>
          <ac:picMkLst>
            <pc:docMk/>
            <pc:sldMk cId="2047455773" sldId="1224"/>
            <ac:picMk id="8" creationId="{07DF8072-144E-459D-A13A-596F3629F16A}"/>
          </ac:picMkLst>
        </pc:picChg>
        <pc:picChg chg="add del mod">
          <ac:chgData name="Archambault, Aude" userId="dfdf6e78-8d63-480c-bdce-0b0f3fd27a48" providerId="ADAL" clId="{B7172914-074E-4E28-8FEA-F84A1A3D1C4C}" dt="2021-02-19T15:10:20.942" v="2385" actId="478"/>
          <ac:picMkLst>
            <pc:docMk/>
            <pc:sldMk cId="2047455773" sldId="1224"/>
            <ac:picMk id="13" creationId="{1E3CD57F-E895-4A96-AD9F-87FC98D3E4F6}"/>
          </ac:picMkLst>
        </pc:picChg>
      </pc:sldChg>
      <pc:sldChg chg="addSp delSp modSp add del mod">
        <pc:chgData name="Archambault, Aude" userId="dfdf6e78-8d63-480c-bdce-0b0f3fd27a48" providerId="ADAL" clId="{B7172914-074E-4E28-8FEA-F84A1A3D1C4C}" dt="2021-02-19T15:25:55.456" v="2576" actId="47"/>
        <pc:sldMkLst>
          <pc:docMk/>
          <pc:sldMk cId="3349461779" sldId="1225"/>
        </pc:sldMkLst>
        <pc:spChg chg="mod">
          <ac:chgData name="Archambault, Aude" userId="dfdf6e78-8d63-480c-bdce-0b0f3fd27a48" providerId="ADAL" clId="{B7172914-074E-4E28-8FEA-F84A1A3D1C4C}" dt="2021-02-19T15:16:19.020" v="2430" actId="6549"/>
          <ac:spMkLst>
            <pc:docMk/>
            <pc:sldMk cId="3349461779" sldId="1225"/>
            <ac:spMk id="2" creationId="{2DC23D91-C488-4DA2-A39C-8A916D217F8F}"/>
          </ac:spMkLst>
        </pc:spChg>
        <pc:spChg chg="del mod">
          <ac:chgData name="Archambault, Aude" userId="dfdf6e78-8d63-480c-bdce-0b0f3fd27a48" providerId="ADAL" clId="{B7172914-074E-4E28-8FEA-F84A1A3D1C4C}" dt="2021-02-19T15:16:55.899" v="2440"/>
          <ac:spMkLst>
            <pc:docMk/>
            <pc:sldMk cId="3349461779" sldId="1225"/>
            <ac:spMk id="3" creationId="{65363A1E-B87C-4348-B0D5-4AE57F613BE3}"/>
          </ac:spMkLst>
        </pc:spChg>
        <pc:spChg chg="mod">
          <ac:chgData name="Archambault, Aude" userId="dfdf6e78-8d63-480c-bdce-0b0f3fd27a48" providerId="ADAL" clId="{B7172914-074E-4E28-8FEA-F84A1A3D1C4C}" dt="2021-02-19T15:22:04.684" v="2517" actId="20577"/>
          <ac:spMkLst>
            <pc:docMk/>
            <pc:sldMk cId="3349461779" sldId="1225"/>
            <ac:spMk id="4" creationId="{1C92185B-BD53-4030-B3F3-D908DB5E1CC9}"/>
          </ac:spMkLst>
        </pc:spChg>
        <pc:spChg chg="mod">
          <ac:chgData name="Archambault, Aude" userId="dfdf6e78-8d63-480c-bdce-0b0f3fd27a48" providerId="ADAL" clId="{B7172914-074E-4E28-8FEA-F84A1A3D1C4C}" dt="2021-02-19T15:15:51.069" v="2420" actId="6549"/>
          <ac:spMkLst>
            <pc:docMk/>
            <pc:sldMk cId="3349461779" sldId="1225"/>
            <ac:spMk id="6" creationId="{6940B610-A594-42DF-9F86-00E0C3EBF9B8}"/>
          </ac:spMkLst>
        </pc:spChg>
        <pc:spChg chg="add mod">
          <ac:chgData name="Archambault, Aude" userId="dfdf6e78-8d63-480c-bdce-0b0f3fd27a48" providerId="ADAL" clId="{B7172914-074E-4E28-8FEA-F84A1A3D1C4C}" dt="2021-02-19T15:20:24.468" v="2466" actId="21"/>
          <ac:spMkLst>
            <pc:docMk/>
            <pc:sldMk cId="3349461779" sldId="1225"/>
            <ac:spMk id="7" creationId="{741C65DB-9BBD-4BD8-9951-A675589C22E5}"/>
          </ac:spMkLst>
        </pc:spChg>
        <pc:spChg chg="del">
          <ac:chgData name="Archambault, Aude" userId="dfdf6e78-8d63-480c-bdce-0b0f3fd27a48" providerId="ADAL" clId="{B7172914-074E-4E28-8FEA-F84A1A3D1C4C}" dt="2021-02-19T15:16:54.718" v="2439" actId="21"/>
          <ac:spMkLst>
            <pc:docMk/>
            <pc:sldMk cId="3349461779" sldId="1225"/>
            <ac:spMk id="11" creationId="{C8BA2A1A-3CED-4247-A88D-165EA7FE5C30}"/>
          </ac:spMkLst>
        </pc:spChg>
        <pc:spChg chg="add mod">
          <ac:chgData name="Archambault, Aude" userId="dfdf6e78-8d63-480c-bdce-0b0f3fd27a48" providerId="ADAL" clId="{B7172914-074E-4E28-8FEA-F84A1A3D1C4C}" dt="2021-02-19T15:17:30.936" v="2442"/>
          <ac:spMkLst>
            <pc:docMk/>
            <pc:sldMk cId="3349461779" sldId="1225"/>
            <ac:spMk id="13" creationId="{4CBA9CDB-3DD5-4BD5-B132-A6D0FDD463BB}"/>
          </ac:spMkLst>
        </pc:spChg>
        <pc:picChg chg="del">
          <ac:chgData name="Archambault, Aude" userId="dfdf6e78-8d63-480c-bdce-0b0f3fd27a48" providerId="ADAL" clId="{B7172914-074E-4E28-8FEA-F84A1A3D1C4C}" dt="2021-02-19T15:19:17.458" v="2454" actId="21"/>
          <ac:picMkLst>
            <pc:docMk/>
            <pc:sldMk cId="3349461779" sldId="1225"/>
            <ac:picMk id="8" creationId="{07DF8072-144E-459D-A13A-596F3629F16A}"/>
          </ac:picMkLst>
        </pc:picChg>
        <pc:picChg chg="add del mod">
          <ac:chgData name="Archambault, Aude" userId="dfdf6e78-8d63-480c-bdce-0b0f3fd27a48" providerId="ADAL" clId="{B7172914-074E-4E28-8FEA-F84A1A3D1C4C}" dt="2021-02-19T15:21:41.612" v="2486" actId="21"/>
          <ac:picMkLst>
            <pc:docMk/>
            <pc:sldMk cId="3349461779" sldId="1225"/>
            <ac:picMk id="14" creationId="{9A1468B4-8959-4569-8397-C24C18CA1792}"/>
          </ac:picMkLst>
        </pc:picChg>
      </pc:sldChg>
      <pc:sldChg chg="addSp delSp modSp new mod">
        <pc:chgData name="Archambault, Aude" userId="dfdf6e78-8d63-480c-bdce-0b0f3fd27a48" providerId="ADAL" clId="{B7172914-074E-4E28-8FEA-F84A1A3D1C4C}" dt="2021-02-19T15:26:29.792" v="2587"/>
        <pc:sldMkLst>
          <pc:docMk/>
          <pc:sldMk cId="3658912723" sldId="1226"/>
        </pc:sldMkLst>
        <pc:spChg chg="mod">
          <ac:chgData name="Archambault, Aude" userId="dfdf6e78-8d63-480c-bdce-0b0f3fd27a48" providerId="ADAL" clId="{B7172914-074E-4E28-8FEA-F84A1A3D1C4C}" dt="2021-02-19T15:21:14.094" v="2480" actId="6549"/>
          <ac:spMkLst>
            <pc:docMk/>
            <pc:sldMk cId="3658912723" sldId="1226"/>
            <ac:spMk id="2" creationId="{433E5519-5E6D-42EF-875D-493A509B9C5E}"/>
          </ac:spMkLst>
        </pc:spChg>
        <pc:spChg chg="mod">
          <ac:chgData name="Archambault, Aude" userId="dfdf6e78-8d63-480c-bdce-0b0f3fd27a48" providerId="ADAL" clId="{B7172914-074E-4E28-8FEA-F84A1A3D1C4C}" dt="2021-02-19T15:19:48.862" v="2460"/>
          <ac:spMkLst>
            <pc:docMk/>
            <pc:sldMk cId="3658912723" sldId="1226"/>
            <ac:spMk id="3" creationId="{11C1AD9C-421F-4469-B97C-C7F549FE188B}"/>
          </ac:spMkLst>
        </pc:spChg>
        <pc:spChg chg="mod">
          <ac:chgData name="Archambault, Aude" userId="dfdf6e78-8d63-480c-bdce-0b0f3fd27a48" providerId="ADAL" clId="{B7172914-074E-4E28-8FEA-F84A1A3D1C4C}" dt="2021-02-19T15:21:21.784" v="2482" actId="6549"/>
          <ac:spMkLst>
            <pc:docMk/>
            <pc:sldMk cId="3658912723" sldId="1226"/>
            <ac:spMk id="4" creationId="{60A1C562-CDA8-419F-8AA6-837A3F47B2A6}"/>
          </ac:spMkLst>
        </pc:spChg>
        <pc:spChg chg="del">
          <ac:chgData name="Archambault, Aude" userId="dfdf6e78-8d63-480c-bdce-0b0f3fd27a48" providerId="ADAL" clId="{B7172914-074E-4E28-8FEA-F84A1A3D1C4C}" dt="2021-02-19T15:20:12.519" v="2464"/>
          <ac:spMkLst>
            <pc:docMk/>
            <pc:sldMk cId="3658912723" sldId="1226"/>
            <ac:spMk id="5" creationId="{0C5C5854-61A5-4B61-ABFB-372B0C27E350}"/>
          </ac:spMkLst>
        </pc:spChg>
        <pc:spChg chg="mod">
          <ac:chgData name="Archambault, Aude" userId="dfdf6e78-8d63-480c-bdce-0b0f3fd27a48" providerId="ADAL" clId="{B7172914-074E-4E28-8FEA-F84A1A3D1C4C}" dt="2021-02-19T15:26:29.792" v="2587"/>
          <ac:spMkLst>
            <pc:docMk/>
            <pc:sldMk cId="3658912723" sldId="1226"/>
            <ac:spMk id="6" creationId="{1840BD93-8090-4C2B-938F-84AD0AA7547B}"/>
          </ac:spMkLst>
        </pc:spChg>
        <pc:spChg chg="add del">
          <ac:chgData name="Archambault, Aude" userId="dfdf6e78-8d63-480c-bdce-0b0f3fd27a48" providerId="ADAL" clId="{B7172914-074E-4E28-8FEA-F84A1A3D1C4C}" dt="2021-02-19T15:19:58.059" v="2462" actId="22"/>
          <ac:spMkLst>
            <pc:docMk/>
            <pc:sldMk cId="3658912723" sldId="1226"/>
            <ac:spMk id="8" creationId="{F193530F-3850-4744-B704-4717CA438EA1}"/>
          </ac:spMkLst>
        </pc:spChg>
        <pc:spChg chg="add mod">
          <ac:chgData name="Archambault, Aude" userId="dfdf6e78-8d63-480c-bdce-0b0f3fd27a48" providerId="ADAL" clId="{B7172914-074E-4E28-8FEA-F84A1A3D1C4C}" dt="2021-02-19T15:26:17.179" v="2584" actId="6549"/>
          <ac:spMkLst>
            <pc:docMk/>
            <pc:sldMk cId="3658912723" sldId="1226"/>
            <ac:spMk id="9" creationId="{FE5EEB99-8A33-4A36-8417-53B9DFF9368D}"/>
          </ac:spMkLst>
        </pc:spChg>
        <pc:spChg chg="add mod">
          <ac:chgData name="Archambault, Aude" userId="dfdf6e78-8d63-480c-bdce-0b0f3fd27a48" providerId="ADAL" clId="{B7172914-074E-4E28-8FEA-F84A1A3D1C4C}" dt="2021-02-19T15:26:21.427" v="2585" actId="14100"/>
          <ac:spMkLst>
            <pc:docMk/>
            <pc:sldMk cId="3658912723" sldId="1226"/>
            <ac:spMk id="10" creationId="{B8CACC64-BB49-4E08-954A-FBD4F423FF21}"/>
          </ac:spMkLst>
        </pc:spChg>
        <pc:picChg chg="add del mod">
          <ac:chgData name="Archambault, Aude" userId="dfdf6e78-8d63-480c-bdce-0b0f3fd27a48" providerId="ADAL" clId="{B7172914-074E-4E28-8FEA-F84A1A3D1C4C}" dt="2021-02-19T15:25:58.244" v="2577" actId="478"/>
          <ac:picMkLst>
            <pc:docMk/>
            <pc:sldMk cId="3658912723" sldId="1226"/>
            <ac:picMk id="11" creationId="{DA43EFD7-5955-4B3C-A983-77AA72F566C9}"/>
          </ac:picMkLst>
        </pc:picChg>
      </pc:sldChg>
      <pc:sldChg chg="addSp modSp new mod">
        <pc:chgData name="Archambault, Aude" userId="dfdf6e78-8d63-480c-bdce-0b0f3fd27a48" providerId="ADAL" clId="{B7172914-074E-4E28-8FEA-F84A1A3D1C4C}" dt="2021-02-19T15:30:25.119" v="2627" actId="13822"/>
        <pc:sldMkLst>
          <pc:docMk/>
          <pc:sldMk cId="1238644621" sldId="1227"/>
        </pc:sldMkLst>
        <pc:spChg chg="mod">
          <ac:chgData name="Archambault, Aude" userId="dfdf6e78-8d63-480c-bdce-0b0f3fd27a48" providerId="ADAL" clId="{B7172914-074E-4E28-8FEA-F84A1A3D1C4C}" dt="2021-02-19T15:29:10.197" v="2613" actId="6549"/>
          <ac:spMkLst>
            <pc:docMk/>
            <pc:sldMk cId="1238644621" sldId="1227"/>
            <ac:spMk id="2" creationId="{55ED8D68-989B-48A8-8D5D-9465B6981E3A}"/>
          </ac:spMkLst>
        </pc:spChg>
        <pc:spChg chg="mod">
          <ac:chgData name="Archambault, Aude" userId="dfdf6e78-8d63-480c-bdce-0b0f3fd27a48" providerId="ADAL" clId="{B7172914-074E-4E28-8FEA-F84A1A3D1C4C}" dt="2021-02-19T15:29:03.037" v="2611" actId="404"/>
          <ac:spMkLst>
            <pc:docMk/>
            <pc:sldMk cId="1238644621" sldId="1227"/>
            <ac:spMk id="3" creationId="{A38D28A5-3BD4-487F-9439-6872CC512136}"/>
          </ac:spMkLst>
        </pc:spChg>
        <pc:spChg chg="mod">
          <ac:chgData name="Archambault, Aude" userId="dfdf6e78-8d63-480c-bdce-0b0f3fd27a48" providerId="ADAL" clId="{B7172914-074E-4E28-8FEA-F84A1A3D1C4C}" dt="2021-02-19T15:29:20.702" v="2615" actId="6549"/>
          <ac:spMkLst>
            <pc:docMk/>
            <pc:sldMk cId="1238644621" sldId="1227"/>
            <ac:spMk id="4" creationId="{D87EF782-0543-4702-821D-E209170E4A24}"/>
          </ac:spMkLst>
        </pc:spChg>
        <pc:spChg chg="mod">
          <ac:chgData name="Archambault, Aude" userId="dfdf6e78-8d63-480c-bdce-0b0f3fd27a48" providerId="ADAL" clId="{B7172914-074E-4E28-8FEA-F84A1A3D1C4C}" dt="2021-02-19T15:29:33.552" v="2619" actId="113"/>
          <ac:spMkLst>
            <pc:docMk/>
            <pc:sldMk cId="1238644621" sldId="1227"/>
            <ac:spMk id="5" creationId="{3A1219A2-F4FF-47DA-90AE-A81B22745494}"/>
          </ac:spMkLst>
        </pc:spChg>
        <pc:spChg chg="mod">
          <ac:chgData name="Archambault, Aude" userId="dfdf6e78-8d63-480c-bdce-0b0f3fd27a48" providerId="ADAL" clId="{B7172914-074E-4E28-8FEA-F84A1A3D1C4C}" dt="2021-02-19T15:29:53.665" v="2624"/>
          <ac:spMkLst>
            <pc:docMk/>
            <pc:sldMk cId="1238644621" sldId="1227"/>
            <ac:spMk id="6" creationId="{D0B41D78-28AD-439B-B37E-008D4FBA79A9}"/>
          </ac:spMkLst>
        </pc:spChg>
        <pc:spChg chg="add mod">
          <ac:chgData name="Archambault, Aude" userId="dfdf6e78-8d63-480c-bdce-0b0f3fd27a48" providerId="ADAL" clId="{B7172914-074E-4E28-8FEA-F84A1A3D1C4C}" dt="2021-02-19T15:30:25.119" v="2627" actId="13822"/>
          <ac:spMkLst>
            <pc:docMk/>
            <pc:sldMk cId="1238644621" sldId="1227"/>
            <ac:spMk id="7" creationId="{87511DDD-47F4-4FBD-91B5-AC5DA5C3D951}"/>
          </ac:spMkLst>
        </pc:spChg>
        <pc:picChg chg="add mod">
          <ac:chgData name="Archambault, Aude" userId="dfdf6e78-8d63-480c-bdce-0b0f3fd27a48" providerId="ADAL" clId="{B7172914-074E-4E28-8FEA-F84A1A3D1C4C}" dt="2021-02-19T15:29:46.340" v="2623" actId="1076"/>
          <ac:picMkLst>
            <pc:docMk/>
            <pc:sldMk cId="1238644621" sldId="1227"/>
            <ac:picMk id="8" creationId="{BCD9F00F-805F-4C72-87FB-EE0E01DC7580}"/>
          </ac:picMkLst>
        </pc:picChg>
      </pc:sldChg>
      <pc:sldChg chg="delSp modSp add del mod">
        <pc:chgData name="Archambault, Aude" userId="dfdf6e78-8d63-480c-bdce-0b0f3fd27a48" providerId="ADAL" clId="{B7172914-074E-4E28-8FEA-F84A1A3D1C4C}" dt="2021-02-19T15:43:05.005" v="2952" actId="47"/>
        <pc:sldMkLst>
          <pc:docMk/>
          <pc:sldMk cId="4050945128" sldId="1228"/>
        </pc:sldMkLst>
        <pc:spChg chg="mod">
          <ac:chgData name="Archambault, Aude" userId="dfdf6e78-8d63-480c-bdce-0b0f3fd27a48" providerId="ADAL" clId="{B7172914-074E-4E28-8FEA-F84A1A3D1C4C}" dt="2021-02-19T15:31:50.528" v="2668" actId="20577"/>
          <ac:spMkLst>
            <pc:docMk/>
            <pc:sldMk cId="4050945128" sldId="1228"/>
            <ac:spMk id="3" creationId="{772163D6-BF14-4DC8-993D-B89B3EE6D2B1}"/>
          </ac:spMkLst>
        </pc:spChg>
        <pc:picChg chg="del">
          <ac:chgData name="Archambault, Aude" userId="dfdf6e78-8d63-480c-bdce-0b0f3fd27a48" providerId="ADAL" clId="{B7172914-074E-4E28-8FEA-F84A1A3D1C4C}" dt="2021-02-19T15:33:46.771" v="2669" actId="478"/>
          <ac:picMkLst>
            <pc:docMk/>
            <pc:sldMk cId="4050945128" sldId="1228"/>
            <ac:picMk id="4" creationId="{1D597C67-D1F0-4646-B2A6-E309E12DCEC6}"/>
          </ac:picMkLst>
        </pc:picChg>
        <pc:picChg chg="del">
          <ac:chgData name="Archambault, Aude" userId="dfdf6e78-8d63-480c-bdce-0b0f3fd27a48" providerId="ADAL" clId="{B7172914-074E-4E28-8FEA-F84A1A3D1C4C}" dt="2021-02-19T15:33:47.750" v="2670" actId="478"/>
          <ac:picMkLst>
            <pc:docMk/>
            <pc:sldMk cId="4050945128" sldId="1228"/>
            <ac:picMk id="5" creationId="{63CF66B0-BCCF-4011-B5F9-83DF1220D814}"/>
          </ac:picMkLst>
        </pc:picChg>
      </pc:sldChg>
      <pc:sldChg chg="addSp delSp modSp add mod">
        <pc:chgData name="Archambault, Aude" userId="dfdf6e78-8d63-480c-bdce-0b0f3fd27a48" providerId="ADAL" clId="{B7172914-074E-4E28-8FEA-F84A1A3D1C4C}" dt="2021-02-19T15:42:53.003" v="2950" actId="1076"/>
        <pc:sldMkLst>
          <pc:docMk/>
          <pc:sldMk cId="178487628" sldId="1229"/>
        </pc:sldMkLst>
        <pc:spChg chg="add mod">
          <ac:chgData name="Archambault, Aude" userId="dfdf6e78-8d63-480c-bdce-0b0f3fd27a48" providerId="ADAL" clId="{B7172914-074E-4E28-8FEA-F84A1A3D1C4C}" dt="2021-02-19T15:42:02.435" v="2925" actId="1076"/>
          <ac:spMkLst>
            <pc:docMk/>
            <pc:sldMk cId="178487628" sldId="1229"/>
            <ac:spMk id="2" creationId="{23E3C642-6A43-4E86-B65E-AC00389AEABE}"/>
          </ac:spMkLst>
        </pc:spChg>
        <pc:spChg chg="mod">
          <ac:chgData name="Archambault, Aude" userId="dfdf6e78-8d63-480c-bdce-0b0f3fd27a48" providerId="ADAL" clId="{B7172914-074E-4E28-8FEA-F84A1A3D1C4C}" dt="2021-02-19T15:34:28.765" v="2689" actId="20577"/>
          <ac:spMkLst>
            <pc:docMk/>
            <pc:sldMk cId="178487628" sldId="1229"/>
            <ac:spMk id="3" creationId="{91F007AC-81B3-470B-A292-8AF355B2EA17}"/>
          </ac:spMkLst>
        </pc:spChg>
        <pc:spChg chg="del mod">
          <ac:chgData name="Archambault, Aude" userId="dfdf6e78-8d63-480c-bdce-0b0f3fd27a48" providerId="ADAL" clId="{B7172914-074E-4E28-8FEA-F84A1A3D1C4C}" dt="2021-02-19T15:40:21.825" v="2889" actId="22"/>
          <ac:spMkLst>
            <pc:docMk/>
            <pc:sldMk cId="178487628" sldId="1229"/>
            <ac:spMk id="7" creationId="{4B9F1457-755D-4E11-B214-AB3A1A62831F}"/>
          </ac:spMkLst>
        </pc:spChg>
        <pc:spChg chg="mod">
          <ac:chgData name="Archambault, Aude" userId="dfdf6e78-8d63-480c-bdce-0b0f3fd27a48" providerId="ADAL" clId="{B7172914-074E-4E28-8FEA-F84A1A3D1C4C}" dt="2021-02-19T15:37:39.989" v="2832" actId="20577"/>
          <ac:spMkLst>
            <pc:docMk/>
            <pc:sldMk cId="178487628" sldId="1229"/>
            <ac:spMk id="18" creationId="{1328AD34-4BE5-4D1A-BE73-B39A9064C733}"/>
          </ac:spMkLst>
        </pc:spChg>
        <pc:spChg chg="mod">
          <ac:chgData name="Archambault, Aude" userId="dfdf6e78-8d63-480c-bdce-0b0f3fd27a48" providerId="ADAL" clId="{B7172914-074E-4E28-8FEA-F84A1A3D1C4C}" dt="2021-02-19T15:42:50.283" v="2949" actId="20577"/>
          <ac:spMkLst>
            <pc:docMk/>
            <pc:sldMk cId="178487628" sldId="1229"/>
            <ac:spMk id="20" creationId="{74132510-8DFF-48BE-BA1B-3EBE5D71CF28}"/>
          </ac:spMkLst>
        </pc:spChg>
        <pc:spChg chg="del mod">
          <ac:chgData name="Archambault, Aude" userId="dfdf6e78-8d63-480c-bdce-0b0f3fd27a48" providerId="ADAL" clId="{B7172914-074E-4E28-8FEA-F84A1A3D1C4C}" dt="2021-02-19T15:42:09.860" v="2927" actId="478"/>
          <ac:spMkLst>
            <pc:docMk/>
            <pc:sldMk cId="178487628" sldId="1229"/>
            <ac:spMk id="22" creationId="{749138E5-D804-4928-897A-C05672CBA251}"/>
          </ac:spMkLst>
        </pc:spChg>
        <pc:picChg chg="add mod ord">
          <ac:chgData name="Archambault, Aude" userId="dfdf6e78-8d63-480c-bdce-0b0f3fd27a48" providerId="ADAL" clId="{B7172914-074E-4E28-8FEA-F84A1A3D1C4C}" dt="2021-02-19T15:42:06.771" v="2926" actId="14100"/>
          <ac:picMkLst>
            <pc:docMk/>
            <pc:sldMk cId="178487628" sldId="1229"/>
            <ac:picMk id="5" creationId="{D51CCA90-3A49-4703-A99F-7A98CC298024}"/>
          </ac:picMkLst>
        </pc:picChg>
        <pc:picChg chg="del">
          <ac:chgData name="Archambault, Aude" userId="dfdf6e78-8d63-480c-bdce-0b0f3fd27a48" providerId="ADAL" clId="{B7172914-074E-4E28-8FEA-F84A1A3D1C4C}" dt="2021-02-19T15:39:31.156" v="2886" actId="478"/>
          <ac:picMkLst>
            <pc:docMk/>
            <pc:sldMk cId="178487628" sldId="1229"/>
            <ac:picMk id="10" creationId="{1EB4C045-B530-4064-AD57-1B9457EE3AA9}"/>
          </ac:picMkLst>
        </pc:picChg>
        <pc:picChg chg="del">
          <ac:chgData name="Archambault, Aude" userId="dfdf6e78-8d63-480c-bdce-0b0f3fd27a48" providerId="ADAL" clId="{B7172914-074E-4E28-8FEA-F84A1A3D1C4C}" dt="2021-02-19T15:37:43.071" v="2833" actId="478"/>
          <ac:picMkLst>
            <pc:docMk/>
            <pc:sldMk cId="178487628" sldId="1229"/>
            <ac:picMk id="11" creationId="{13650BC7-8AD1-4E68-AE71-4810965CE6B8}"/>
          </ac:picMkLst>
        </pc:picChg>
        <pc:picChg chg="mod">
          <ac:chgData name="Archambault, Aude" userId="dfdf6e78-8d63-480c-bdce-0b0f3fd27a48" providerId="ADAL" clId="{B7172914-074E-4E28-8FEA-F84A1A3D1C4C}" dt="2021-02-19T15:42:53.003" v="2950" actId="1076"/>
          <ac:picMkLst>
            <pc:docMk/>
            <pc:sldMk cId="178487628" sldId="1229"/>
            <ac:picMk id="13" creationId="{78B63BE2-E5B9-4410-9B41-A6861E8A91B5}"/>
          </ac:picMkLst>
        </pc:picChg>
      </pc:sldChg>
      <pc:sldChg chg="modSp add mod">
        <pc:chgData name="Archambault, Aude" userId="dfdf6e78-8d63-480c-bdce-0b0f3fd27a48" providerId="ADAL" clId="{B7172914-074E-4E28-8FEA-F84A1A3D1C4C}" dt="2021-02-19T15:43:45.914" v="2960" actId="113"/>
        <pc:sldMkLst>
          <pc:docMk/>
          <pc:sldMk cId="2385138209" sldId="1230"/>
        </pc:sldMkLst>
        <pc:spChg chg="mod">
          <ac:chgData name="Archambault, Aude" userId="dfdf6e78-8d63-480c-bdce-0b0f3fd27a48" providerId="ADAL" clId="{B7172914-074E-4E28-8FEA-F84A1A3D1C4C}" dt="2021-02-19T15:43:45.914" v="2960" actId="113"/>
          <ac:spMkLst>
            <pc:docMk/>
            <pc:sldMk cId="2385138209" sldId="1230"/>
            <ac:spMk id="20" creationId="{74132510-8DFF-48BE-BA1B-3EBE5D71CF28}"/>
          </ac:spMkLst>
        </pc:spChg>
      </pc:sldChg>
      <pc:sldChg chg="addSp modSp new mod">
        <pc:chgData name="Archambault, Aude" userId="dfdf6e78-8d63-480c-bdce-0b0f3fd27a48" providerId="ADAL" clId="{B7172914-074E-4E28-8FEA-F84A1A3D1C4C}" dt="2021-02-22T09:26:50.420" v="3338" actId="1076"/>
        <pc:sldMkLst>
          <pc:docMk/>
          <pc:sldMk cId="1855151717" sldId="1231"/>
        </pc:sldMkLst>
        <pc:spChg chg="mod">
          <ac:chgData name="Archambault, Aude" userId="dfdf6e78-8d63-480c-bdce-0b0f3fd27a48" providerId="ADAL" clId="{B7172914-074E-4E28-8FEA-F84A1A3D1C4C}" dt="2021-02-19T15:45:40.486" v="3007" actId="20577"/>
          <ac:spMkLst>
            <pc:docMk/>
            <pc:sldMk cId="1855151717" sldId="1231"/>
            <ac:spMk id="2" creationId="{5D9EF719-DF6F-40CD-9D5D-366BD24FD21C}"/>
          </ac:spMkLst>
        </pc:spChg>
        <pc:spChg chg="mod">
          <ac:chgData name="Archambault, Aude" userId="dfdf6e78-8d63-480c-bdce-0b0f3fd27a48" providerId="ADAL" clId="{B7172914-074E-4E28-8FEA-F84A1A3D1C4C}" dt="2021-02-19T15:43:54.147" v="2963" actId="20577"/>
          <ac:spMkLst>
            <pc:docMk/>
            <pc:sldMk cId="1855151717" sldId="1231"/>
            <ac:spMk id="3" creationId="{ABF06213-041D-44AD-8A06-E262CD9C7583}"/>
          </ac:spMkLst>
        </pc:spChg>
        <pc:picChg chg="add mod">
          <ac:chgData name="Archambault, Aude" userId="dfdf6e78-8d63-480c-bdce-0b0f3fd27a48" providerId="ADAL" clId="{B7172914-074E-4E28-8FEA-F84A1A3D1C4C}" dt="2021-02-22T09:26:50.420" v="3338" actId="1076"/>
          <ac:picMkLst>
            <pc:docMk/>
            <pc:sldMk cId="1855151717" sldId="1231"/>
            <ac:picMk id="4" creationId="{7BAFE314-79CA-466C-AF1B-127D4344D5FF}"/>
          </ac:picMkLst>
        </pc:picChg>
      </pc:sldChg>
      <pc:sldChg chg="addSp delSp modSp new mod modAnim">
        <pc:chgData name="Archambault, Aude" userId="dfdf6e78-8d63-480c-bdce-0b0f3fd27a48" providerId="ADAL" clId="{B7172914-074E-4E28-8FEA-F84A1A3D1C4C}" dt="2021-02-19T15:51:28.486" v="3053" actId="255"/>
        <pc:sldMkLst>
          <pc:docMk/>
          <pc:sldMk cId="2770946448" sldId="1232"/>
        </pc:sldMkLst>
        <pc:spChg chg="del mod">
          <ac:chgData name="Archambault, Aude" userId="dfdf6e78-8d63-480c-bdce-0b0f3fd27a48" providerId="ADAL" clId="{B7172914-074E-4E28-8FEA-F84A1A3D1C4C}" dt="2021-02-19T15:47:12.753" v="3018"/>
          <ac:spMkLst>
            <pc:docMk/>
            <pc:sldMk cId="2770946448" sldId="1232"/>
            <ac:spMk id="2" creationId="{1F1D3409-C730-4356-A28E-3702EA4485D7}"/>
          </ac:spMkLst>
        </pc:spChg>
        <pc:spChg chg="mod">
          <ac:chgData name="Archambault, Aude" userId="dfdf6e78-8d63-480c-bdce-0b0f3fd27a48" providerId="ADAL" clId="{B7172914-074E-4E28-8FEA-F84A1A3D1C4C}" dt="2021-02-19T15:46:58.867" v="3015" actId="27636"/>
          <ac:spMkLst>
            <pc:docMk/>
            <pc:sldMk cId="2770946448" sldId="1232"/>
            <ac:spMk id="3" creationId="{CA1F41F2-B526-48D6-AAB5-CDF22AC22109}"/>
          </ac:spMkLst>
        </pc:spChg>
        <pc:graphicFrameChg chg="add mod">
          <ac:chgData name="Archambault, Aude" userId="dfdf6e78-8d63-480c-bdce-0b0f3fd27a48" providerId="ADAL" clId="{B7172914-074E-4E28-8FEA-F84A1A3D1C4C}" dt="2021-02-19T15:51:28.486" v="3053" actId="255"/>
          <ac:graphicFrameMkLst>
            <pc:docMk/>
            <pc:sldMk cId="2770946448" sldId="1232"/>
            <ac:graphicFrameMk id="4" creationId="{26970D1A-EC99-4E4D-B47E-FA498153FD2F}"/>
          </ac:graphicFrameMkLst>
        </pc:graphicFrameChg>
      </pc:sldChg>
      <pc:sldChg chg="addSp delSp modSp new mod">
        <pc:chgData name="Archambault, Aude" userId="dfdf6e78-8d63-480c-bdce-0b0f3fd27a48" providerId="ADAL" clId="{B7172914-074E-4E28-8FEA-F84A1A3D1C4C}" dt="2021-02-22T09:30:56.281" v="3399" actId="20577"/>
        <pc:sldMkLst>
          <pc:docMk/>
          <pc:sldMk cId="4086416779" sldId="1233"/>
        </pc:sldMkLst>
        <pc:spChg chg="del">
          <ac:chgData name="Archambault, Aude" userId="dfdf6e78-8d63-480c-bdce-0b0f3fd27a48" providerId="ADAL" clId="{B7172914-074E-4E28-8FEA-F84A1A3D1C4C}" dt="2021-02-19T15:52:08.865" v="3057"/>
          <ac:spMkLst>
            <pc:docMk/>
            <pc:sldMk cId="4086416779" sldId="1233"/>
            <ac:spMk id="2" creationId="{CC478C37-0973-47DB-BE19-096714D6C0A3}"/>
          </ac:spMkLst>
        </pc:spChg>
        <pc:spChg chg="mod">
          <ac:chgData name="Archambault, Aude" userId="dfdf6e78-8d63-480c-bdce-0b0f3fd27a48" providerId="ADAL" clId="{B7172914-074E-4E28-8FEA-F84A1A3D1C4C}" dt="2021-02-19T15:52:04.537" v="3056"/>
          <ac:spMkLst>
            <pc:docMk/>
            <pc:sldMk cId="4086416779" sldId="1233"/>
            <ac:spMk id="3" creationId="{C860678C-B735-4E32-9261-3EFBFF7CD19E}"/>
          </ac:spMkLst>
        </pc:spChg>
        <pc:graphicFrameChg chg="add mod modGraphic">
          <ac:chgData name="Archambault, Aude" userId="dfdf6e78-8d63-480c-bdce-0b0f3fd27a48" providerId="ADAL" clId="{B7172914-074E-4E28-8FEA-F84A1A3D1C4C}" dt="2021-02-22T09:30:56.281" v="3399" actId="20577"/>
          <ac:graphicFrameMkLst>
            <pc:docMk/>
            <pc:sldMk cId="4086416779" sldId="1233"/>
            <ac:graphicFrameMk id="4" creationId="{335750EF-2062-4232-8989-2CF5894AE554}"/>
          </ac:graphicFrameMkLst>
        </pc:graphicFrameChg>
      </pc:sldChg>
      <pc:sldChg chg="addSp delSp modSp new mod">
        <pc:chgData name="Archambault, Aude" userId="dfdf6e78-8d63-480c-bdce-0b0f3fd27a48" providerId="ADAL" clId="{B7172914-074E-4E28-8FEA-F84A1A3D1C4C}" dt="2021-02-19T15:57:30.291" v="3135" actId="1076"/>
        <pc:sldMkLst>
          <pc:docMk/>
          <pc:sldMk cId="2634654415" sldId="1234"/>
        </pc:sldMkLst>
        <pc:spChg chg="mod">
          <ac:chgData name="Archambault, Aude" userId="dfdf6e78-8d63-480c-bdce-0b0f3fd27a48" providerId="ADAL" clId="{B7172914-074E-4E28-8FEA-F84A1A3D1C4C}" dt="2021-02-19T15:57:25.692" v="3133" actId="14100"/>
          <ac:spMkLst>
            <pc:docMk/>
            <pc:sldMk cId="2634654415" sldId="1234"/>
            <ac:spMk id="2" creationId="{C4E0C996-3ECD-4849-AC91-BEBCA0F09B22}"/>
          </ac:spMkLst>
        </pc:spChg>
        <pc:spChg chg="mod">
          <ac:chgData name="Archambault, Aude" userId="dfdf6e78-8d63-480c-bdce-0b0f3fd27a48" providerId="ADAL" clId="{B7172914-074E-4E28-8FEA-F84A1A3D1C4C}" dt="2021-02-19T15:52:56.457" v="3068" actId="27636"/>
          <ac:spMkLst>
            <pc:docMk/>
            <pc:sldMk cId="2634654415" sldId="1234"/>
            <ac:spMk id="3" creationId="{F8777273-B441-4BD3-8299-70F9405E8A75}"/>
          </ac:spMkLst>
        </pc:spChg>
        <pc:picChg chg="add del mod">
          <ac:chgData name="Archambault, Aude" userId="dfdf6e78-8d63-480c-bdce-0b0f3fd27a48" providerId="ADAL" clId="{B7172914-074E-4E28-8FEA-F84A1A3D1C4C}" dt="2021-02-19T15:57:06.383" v="3124" actId="21"/>
          <ac:picMkLst>
            <pc:docMk/>
            <pc:sldMk cId="2634654415" sldId="1234"/>
            <ac:picMk id="4" creationId="{CA6C8859-AB2E-45FD-8516-998352FA5BB7}"/>
          </ac:picMkLst>
        </pc:picChg>
        <pc:picChg chg="add mod">
          <ac:chgData name="Archambault, Aude" userId="dfdf6e78-8d63-480c-bdce-0b0f3fd27a48" providerId="ADAL" clId="{B7172914-074E-4E28-8FEA-F84A1A3D1C4C}" dt="2021-02-19T15:57:30.291" v="3135" actId="1076"/>
          <ac:picMkLst>
            <pc:docMk/>
            <pc:sldMk cId="2634654415" sldId="1234"/>
            <ac:picMk id="5" creationId="{27474043-CA3C-43A4-B3BD-F42651F498D3}"/>
          </ac:picMkLst>
        </pc:picChg>
      </pc:sldChg>
      <pc:sldChg chg="addSp delSp modSp new mod">
        <pc:chgData name="Archambault, Aude" userId="dfdf6e78-8d63-480c-bdce-0b0f3fd27a48" providerId="ADAL" clId="{B7172914-074E-4E28-8FEA-F84A1A3D1C4C}" dt="2021-02-19T15:56:04.677" v="3107"/>
        <pc:sldMkLst>
          <pc:docMk/>
          <pc:sldMk cId="3432906502" sldId="1235"/>
        </pc:sldMkLst>
        <pc:spChg chg="add del">
          <ac:chgData name="Archambault, Aude" userId="dfdf6e78-8d63-480c-bdce-0b0f3fd27a48" providerId="ADAL" clId="{B7172914-074E-4E28-8FEA-F84A1A3D1C4C}" dt="2021-02-19T15:54:11.259" v="3081" actId="1032"/>
          <ac:spMkLst>
            <pc:docMk/>
            <pc:sldMk cId="3432906502" sldId="1235"/>
            <ac:spMk id="2" creationId="{62CB67E9-3C74-4CD9-8234-0DB234C2F7E6}"/>
          </ac:spMkLst>
        </pc:spChg>
        <pc:spChg chg="mod">
          <ac:chgData name="Archambault, Aude" userId="dfdf6e78-8d63-480c-bdce-0b0f3fd27a48" providerId="ADAL" clId="{B7172914-074E-4E28-8FEA-F84A1A3D1C4C}" dt="2021-02-19T15:53:37.917" v="3078" actId="27636"/>
          <ac:spMkLst>
            <pc:docMk/>
            <pc:sldMk cId="3432906502" sldId="1235"/>
            <ac:spMk id="3" creationId="{CF39DEE7-FA5F-4DD2-86A3-A04690D075FF}"/>
          </ac:spMkLst>
        </pc:spChg>
        <pc:spChg chg="add mod">
          <ac:chgData name="Archambault, Aude" userId="dfdf6e78-8d63-480c-bdce-0b0f3fd27a48" providerId="ADAL" clId="{B7172914-074E-4E28-8FEA-F84A1A3D1C4C}" dt="2021-02-19T15:53:54.802" v="3080"/>
          <ac:spMkLst>
            <pc:docMk/>
            <pc:sldMk cId="3432906502" sldId="1235"/>
            <ac:spMk id="4" creationId="{AB6C29C6-6411-4673-83C7-5CEA6B779F55}"/>
          </ac:spMkLst>
        </pc:spChg>
        <pc:graphicFrameChg chg="add mod modGraphic">
          <ac:chgData name="Archambault, Aude" userId="dfdf6e78-8d63-480c-bdce-0b0f3fd27a48" providerId="ADAL" clId="{B7172914-074E-4E28-8FEA-F84A1A3D1C4C}" dt="2021-02-19T15:56:04.677" v="3107"/>
          <ac:graphicFrameMkLst>
            <pc:docMk/>
            <pc:sldMk cId="3432906502" sldId="1235"/>
            <ac:graphicFrameMk id="5" creationId="{20DEC234-CC8A-4373-9EAD-B53A53B16C3C}"/>
          </ac:graphicFrameMkLst>
        </pc:graphicFrameChg>
      </pc:sldChg>
      <pc:sldChg chg="addSp modSp new mod">
        <pc:chgData name="Archambault, Aude" userId="dfdf6e78-8d63-480c-bdce-0b0f3fd27a48" providerId="ADAL" clId="{B7172914-074E-4E28-8FEA-F84A1A3D1C4C}" dt="2021-02-19T15:57:01.020" v="3123" actId="14100"/>
        <pc:sldMkLst>
          <pc:docMk/>
          <pc:sldMk cId="3823743871" sldId="1236"/>
        </pc:sldMkLst>
        <pc:spChg chg="mod">
          <ac:chgData name="Archambault, Aude" userId="dfdf6e78-8d63-480c-bdce-0b0f3fd27a48" providerId="ADAL" clId="{B7172914-074E-4E28-8FEA-F84A1A3D1C4C}" dt="2021-02-19T15:57:01.020" v="3123" actId="14100"/>
          <ac:spMkLst>
            <pc:docMk/>
            <pc:sldMk cId="3823743871" sldId="1236"/>
            <ac:spMk id="2" creationId="{AD83E730-E522-4935-8F73-95FE0A4F4845}"/>
          </ac:spMkLst>
        </pc:spChg>
        <pc:spChg chg="mod">
          <ac:chgData name="Archambault, Aude" userId="dfdf6e78-8d63-480c-bdce-0b0f3fd27a48" providerId="ADAL" clId="{B7172914-074E-4E28-8FEA-F84A1A3D1C4C}" dt="2021-02-19T15:56:24.525" v="3111" actId="6549"/>
          <ac:spMkLst>
            <pc:docMk/>
            <pc:sldMk cId="3823743871" sldId="1236"/>
            <ac:spMk id="3" creationId="{1A618ED6-7DCA-4EA6-8382-33F7B5E3DB39}"/>
          </ac:spMkLst>
        </pc:spChg>
        <pc:picChg chg="add mod">
          <ac:chgData name="Archambault, Aude" userId="dfdf6e78-8d63-480c-bdce-0b0f3fd27a48" providerId="ADAL" clId="{B7172914-074E-4E28-8FEA-F84A1A3D1C4C}" dt="2021-02-19T15:56:59.276" v="3122" actId="1076"/>
          <ac:picMkLst>
            <pc:docMk/>
            <pc:sldMk cId="3823743871" sldId="1236"/>
            <ac:picMk id="4" creationId="{2FD999ED-AA95-459E-86A0-8524B876C7DC}"/>
          </ac:picMkLst>
        </pc:picChg>
      </pc:sldChg>
      <pc:sldChg chg="modSp add mod">
        <pc:chgData name="Archambault, Aude" userId="dfdf6e78-8d63-480c-bdce-0b0f3fd27a48" providerId="ADAL" clId="{B7172914-074E-4E28-8FEA-F84A1A3D1C4C}" dt="2021-02-22T09:25:54.529" v="3335" actId="113"/>
        <pc:sldMkLst>
          <pc:docMk/>
          <pc:sldMk cId="1130262117" sldId="1237"/>
        </pc:sldMkLst>
        <pc:spChg chg="mod">
          <ac:chgData name="Archambault, Aude" userId="dfdf6e78-8d63-480c-bdce-0b0f3fd27a48" providerId="ADAL" clId="{B7172914-074E-4E28-8FEA-F84A1A3D1C4C}" dt="2021-02-22T09:23:21.153" v="3247" actId="20577"/>
          <ac:spMkLst>
            <pc:docMk/>
            <pc:sldMk cId="1130262117" sldId="1237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B7172914-074E-4E28-8FEA-F84A1A3D1C4C}" dt="2021-02-22T09:25:54.529" v="3335" actId="113"/>
          <ac:graphicFrameMkLst>
            <pc:docMk/>
            <pc:sldMk cId="1130262117" sldId="1237"/>
            <ac:graphicFrameMk id="4" creationId="{A8ED4DE4-A57D-4494-A501-36EE44F60409}"/>
          </ac:graphicFrameMkLst>
        </pc:graphicFrameChg>
      </pc:sldChg>
      <pc:sldMasterChg chg="delSldLayout">
        <pc:chgData name="Archambault, Aude" userId="dfdf6e78-8d63-480c-bdce-0b0f3fd27a48" providerId="ADAL" clId="{B7172914-074E-4E28-8FEA-F84A1A3D1C4C}" dt="2021-02-17T14:22:36.074" v="768" actId="47"/>
        <pc:sldMasterMkLst>
          <pc:docMk/>
          <pc:sldMasterMk cId="3261537267" sldId="2147484034"/>
        </pc:sldMasterMkLst>
        <pc:sldLayoutChg chg="del">
          <pc:chgData name="Archambault, Aude" userId="dfdf6e78-8d63-480c-bdce-0b0f3fd27a48" providerId="ADAL" clId="{B7172914-074E-4E28-8FEA-F84A1A3D1C4C}" dt="2021-02-17T14:22:36.074" v="768" actId="47"/>
          <pc:sldLayoutMkLst>
            <pc:docMk/>
            <pc:sldMasterMk cId="3261537267" sldId="2147484034"/>
            <pc:sldLayoutMk cId="3025321649" sldId="2147484043"/>
          </pc:sldLayoutMkLst>
        </pc:sldLayoutChg>
      </pc:sldMasterChg>
    </pc:docChg>
  </pc:docChgLst>
  <pc:docChgLst>
    <pc:chgData name="Archambault, Aude" userId="dfdf6e78-8d63-480c-bdce-0b0f3fd27a48" providerId="ADAL" clId="{7515FC03-BE66-406C-BABD-83CA6F8EEB74}"/>
    <pc:docChg chg="undo custSel addSld delSld modSld sldOrd delSection modSection">
      <pc:chgData name="Archambault, Aude" userId="dfdf6e78-8d63-480c-bdce-0b0f3fd27a48" providerId="ADAL" clId="{7515FC03-BE66-406C-BABD-83CA6F8EEB74}" dt="2021-02-24T16:25:08.205" v="1095" actId="1076"/>
      <pc:docMkLst>
        <pc:docMk/>
      </pc:docMkLst>
      <pc:sldChg chg="modSp mod">
        <pc:chgData name="Archambault, Aude" userId="dfdf6e78-8d63-480c-bdce-0b0f3fd27a48" providerId="ADAL" clId="{7515FC03-BE66-406C-BABD-83CA6F8EEB74}" dt="2021-02-24T12:35:06.260" v="0"/>
        <pc:sldMkLst>
          <pc:docMk/>
          <pc:sldMk cId="76914611" sldId="256"/>
        </pc:sldMkLst>
        <pc:spChg chg="mod">
          <ac:chgData name="Archambault, Aude" userId="dfdf6e78-8d63-480c-bdce-0b0f3fd27a48" providerId="ADAL" clId="{7515FC03-BE66-406C-BABD-83CA6F8EEB74}" dt="2021-02-24T12:35:06.260" v="0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7515FC03-BE66-406C-BABD-83CA6F8EEB74}" dt="2021-02-24T15:29:25.959" v="543"/>
        <pc:sldMkLst>
          <pc:docMk/>
          <pc:sldMk cId="1920782211" sldId="263"/>
        </pc:sldMkLst>
        <pc:spChg chg="mod">
          <ac:chgData name="Archambault, Aude" userId="dfdf6e78-8d63-480c-bdce-0b0f3fd27a48" providerId="ADAL" clId="{7515FC03-BE66-406C-BABD-83CA6F8EEB74}" dt="2021-02-24T15:29:25.959" v="543"/>
          <ac:spMkLst>
            <pc:docMk/>
            <pc:sldMk cId="1920782211" sldId="263"/>
            <ac:spMk id="3" creationId="{FFF5BAE0-B3D7-1A47-8260-AE7CCF256CC8}"/>
          </ac:spMkLst>
        </pc:spChg>
      </pc:sldChg>
      <pc:sldChg chg="ord">
        <pc:chgData name="Archambault, Aude" userId="dfdf6e78-8d63-480c-bdce-0b0f3fd27a48" providerId="ADAL" clId="{7515FC03-BE66-406C-BABD-83CA6F8EEB74}" dt="2021-02-24T15:57:22.920" v="1088"/>
        <pc:sldMkLst>
          <pc:docMk/>
          <pc:sldMk cId="3793482313" sldId="266"/>
        </pc:sldMkLst>
      </pc:sldChg>
      <pc:sldChg chg="modSp mod">
        <pc:chgData name="Archambault, Aude" userId="dfdf6e78-8d63-480c-bdce-0b0f3fd27a48" providerId="ADAL" clId="{7515FC03-BE66-406C-BABD-83CA6F8EEB74}" dt="2021-02-24T12:45:23.958" v="74"/>
        <pc:sldMkLst>
          <pc:docMk/>
          <pc:sldMk cId="1623371876" sldId="320"/>
        </pc:sldMkLst>
        <pc:spChg chg="mod">
          <ac:chgData name="Archambault, Aude" userId="dfdf6e78-8d63-480c-bdce-0b0f3fd27a48" providerId="ADAL" clId="{7515FC03-BE66-406C-BABD-83CA6F8EEB74}" dt="2021-02-24T12:45:23.958" v="74"/>
          <ac:spMkLst>
            <pc:docMk/>
            <pc:sldMk cId="1623371876" sldId="320"/>
            <ac:spMk id="3" creationId="{CF57E49C-F8D1-4C7E-AE20-3D5D7B006CFA}"/>
          </ac:spMkLst>
        </pc:spChg>
      </pc:sldChg>
      <pc:sldChg chg="del">
        <pc:chgData name="Archambault, Aude" userId="dfdf6e78-8d63-480c-bdce-0b0f3fd27a48" providerId="ADAL" clId="{7515FC03-BE66-406C-BABD-83CA6F8EEB74}" dt="2021-02-24T15:57:12.828" v="1078" actId="47"/>
        <pc:sldMkLst>
          <pc:docMk/>
          <pc:sldMk cId="3311205304" sldId="340"/>
        </pc:sldMkLst>
      </pc:sldChg>
      <pc:sldChg chg="addSp modSp mod ord">
        <pc:chgData name="Archambault, Aude" userId="dfdf6e78-8d63-480c-bdce-0b0f3fd27a48" providerId="ADAL" clId="{7515FC03-BE66-406C-BABD-83CA6F8EEB74}" dt="2021-02-24T16:14:03.817" v="1093" actId="14100"/>
        <pc:sldMkLst>
          <pc:docMk/>
          <pc:sldMk cId="2945908443" sldId="351"/>
        </pc:sldMkLst>
        <pc:picChg chg="add mod">
          <ac:chgData name="Archambault, Aude" userId="dfdf6e78-8d63-480c-bdce-0b0f3fd27a48" providerId="ADAL" clId="{7515FC03-BE66-406C-BABD-83CA6F8EEB74}" dt="2021-02-24T16:14:03.817" v="1093" actId="14100"/>
          <ac:picMkLst>
            <pc:docMk/>
            <pc:sldMk cId="2945908443" sldId="351"/>
            <ac:picMk id="7" creationId="{561D5A4B-E0A2-44D7-9907-DE5F3160EFA6}"/>
          </ac:picMkLst>
        </pc:picChg>
      </pc:sldChg>
      <pc:sldChg chg="del">
        <pc:chgData name="Archambault, Aude" userId="dfdf6e78-8d63-480c-bdce-0b0f3fd27a48" providerId="ADAL" clId="{7515FC03-BE66-406C-BABD-83CA6F8EEB74}" dt="2021-02-24T15:57:19.667" v="1084" actId="47"/>
        <pc:sldMkLst>
          <pc:docMk/>
          <pc:sldMk cId="3153780407" sldId="1214"/>
        </pc:sldMkLst>
      </pc:sldChg>
      <pc:sldChg chg="modSp del mod">
        <pc:chgData name="Archambault, Aude" userId="dfdf6e78-8d63-480c-bdce-0b0f3fd27a48" providerId="ADAL" clId="{7515FC03-BE66-406C-BABD-83CA6F8EEB74}" dt="2021-02-24T15:55:18.734" v="1066" actId="47"/>
        <pc:sldMkLst>
          <pc:docMk/>
          <pc:sldMk cId="396590771" sldId="1257"/>
        </pc:sldMkLst>
        <pc:spChg chg="mod">
          <ac:chgData name="Archambault, Aude" userId="dfdf6e78-8d63-480c-bdce-0b0f3fd27a48" providerId="ADAL" clId="{7515FC03-BE66-406C-BABD-83CA6F8EEB74}" dt="2021-02-24T12:45:31.889" v="75"/>
          <ac:spMkLst>
            <pc:docMk/>
            <pc:sldMk cId="396590771" sldId="1257"/>
            <ac:spMk id="3" creationId="{FFF5BAE0-B3D7-1A47-8260-AE7CCF256CC8}"/>
          </ac:spMkLst>
        </pc:spChg>
      </pc:sldChg>
      <pc:sldChg chg="modSp mod">
        <pc:chgData name="Archambault, Aude" userId="dfdf6e78-8d63-480c-bdce-0b0f3fd27a48" providerId="ADAL" clId="{7515FC03-BE66-406C-BABD-83CA6F8EEB74}" dt="2021-02-24T12:45:12.944" v="73" actId="404"/>
        <pc:sldMkLst>
          <pc:docMk/>
          <pc:sldMk cId="1313925118" sldId="1261"/>
        </pc:sldMkLst>
        <pc:graphicFrameChg chg="mod modGraphic">
          <ac:chgData name="Archambault, Aude" userId="dfdf6e78-8d63-480c-bdce-0b0f3fd27a48" providerId="ADAL" clId="{7515FC03-BE66-406C-BABD-83CA6F8EEB74}" dt="2021-02-24T12:45:12.944" v="73" actId="404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modSp del">
        <pc:chgData name="Archambault, Aude" userId="dfdf6e78-8d63-480c-bdce-0b0f3fd27a48" providerId="ADAL" clId="{7515FC03-BE66-406C-BABD-83CA6F8EEB74}" dt="2021-02-24T15:29:10.669" v="542" actId="47"/>
        <pc:sldMkLst>
          <pc:docMk/>
          <pc:sldMk cId="3453861655" sldId="1264"/>
        </pc:sldMkLst>
        <pc:graphicFrameChg chg="mod">
          <ac:chgData name="Archambault, Aude" userId="dfdf6e78-8d63-480c-bdce-0b0f3fd27a48" providerId="ADAL" clId="{7515FC03-BE66-406C-BABD-83CA6F8EEB74}" dt="2021-02-24T15:25:26.851" v="485" actId="13782"/>
          <ac:graphicFrameMkLst>
            <pc:docMk/>
            <pc:sldMk cId="3453861655" sldId="1264"/>
            <ac:graphicFrameMk id="4" creationId="{C3EB4726-BD95-49C9-AD0F-FC5C7705546E}"/>
          </ac:graphicFrameMkLst>
        </pc:graphicFrameChg>
      </pc:sldChg>
      <pc:sldChg chg="del">
        <pc:chgData name="Archambault, Aude" userId="dfdf6e78-8d63-480c-bdce-0b0f3fd27a48" providerId="ADAL" clId="{7515FC03-BE66-406C-BABD-83CA6F8EEB74}" dt="2021-02-24T12:47:09.658" v="76" actId="47"/>
        <pc:sldMkLst>
          <pc:docMk/>
          <pc:sldMk cId="55018061" sldId="1285"/>
        </pc:sldMkLst>
      </pc:sldChg>
      <pc:sldChg chg="modSp del mod">
        <pc:chgData name="Archambault, Aude" userId="dfdf6e78-8d63-480c-bdce-0b0f3fd27a48" providerId="ADAL" clId="{7515FC03-BE66-406C-BABD-83CA6F8EEB74}" dt="2021-02-24T12:59:12.158" v="348" actId="47"/>
        <pc:sldMkLst>
          <pc:docMk/>
          <pc:sldMk cId="913031965" sldId="1286"/>
        </pc:sldMkLst>
        <pc:spChg chg="mod">
          <ac:chgData name="Archambault, Aude" userId="dfdf6e78-8d63-480c-bdce-0b0f3fd27a48" providerId="ADAL" clId="{7515FC03-BE66-406C-BABD-83CA6F8EEB74}" dt="2021-02-24T12:56:00.376" v="294"/>
          <ac:spMkLst>
            <pc:docMk/>
            <pc:sldMk cId="913031965" sldId="1286"/>
            <ac:spMk id="3" creationId="{91F007AC-81B3-470B-A292-8AF355B2EA17}"/>
          </ac:spMkLst>
        </pc:spChg>
        <pc:spChg chg="mod">
          <ac:chgData name="Archambault, Aude" userId="dfdf6e78-8d63-480c-bdce-0b0f3fd27a48" providerId="ADAL" clId="{7515FC03-BE66-406C-BABD-83CA6F8EEB74}" dt="2021-02-24T12:52:58.178" v="206" actId="21"/>
          <ac:spMkLst>
            <pc:docMk/>
            <pc:sldMk cId="913031965" sldId="1286"/>
            <ac:spMk id="8" creationId="{2667E99C-FC9A-4632-A9BE-D6DCA028F146}"/>
          </ac:spMkLst>
        </pc:spChg>
      </pc:sldChg>
      <pc:sldChg chg="addSp delSp modSp mod">
        <pc:chgData name="Archambault, Aude" userId="dfdf6e78-8d63-480c-bdce-0b0f3fd27a48" providerId="ADAL" clId="{7515FC03-BE66-406C-BABD-83CA6F8EEB74}" dt="2021-02-24T15:44:52.078" v="912" actId="478"/>
        <pc:sldMkLst>
          <pc:docMk/>
          <pc:sldMk cId="1647519216" sldId="1287"/>
        </pc:sldMkLst>
        <pc:spChg chg="mod">
          <ac:chgData name="Archambault, Aude" userId="dfdf6e78-8d63-480c-bdce-0b0f3fd27a48" providerId="ADAL" clId="{7515FC03-BE66-406C-BABD-83CA6F8EEB74}" dt="2021-02-24T15:32:34.959" v="597" actId="20577"/>
          <ac:spMkLst>
            <pc:docMk/>
            <pc:sldMk cId="1647519216" sldId="1287"/>
            <ac:spMk id="3" creationId="{91F007AC-81B3-470B-A292-8AF355B2EA17}"/>
          </ac:spMkLst>
        </pc:spChg>
        <pc:spChg chg="mod">
          <ac:chgData name="Archambault, Aude" userId="dfdf6e78-8d63-480c-bdce-0b0f3fd27a48" providerId="ADAL" clId="{7515FC03-BE66-406C-BABD-83CA6F8EEB74}" dt="2021-02-24T15:44:40.061" v="910" actId="113"/>
          <ac:spMkLst>
            <pc:docMk/>
            <pc:sldMk cId="1647519216" sldId="1287"/>
            <ac:spMk id="9" creationId="{640E1B93-AD9D-4677-8056-46FD63727B3D}"/>
          </ac:spMkLst>
        </pc:spChg>
        <pc:spChg chg="add mod">
          <ac:chgData name="Archambault, Aude" userId="dfdf6e78-8d63-480c-bdce-0b0f3fd27a48" providerId="ADAL" clId="{7515FC03-BE66-406C-BABD-83CA6F8EEB74}" dt="2021-02-24T15:43:20" v="875" actId="20577"/>
          <ac:spMkLst>
            <pc:docMk/>
            <pc:sldMk cId="1647519216" sldId="1287"/>
            <ac:spMk id="10" creationId="{CFFA4297-0254-4518-BD30-5F94DF21420E}"/>
          </ac:spMkLst>
        </pc:spChg>
        <pc:spChg chg="add del">
          <ac:chgData name="Archambault, Aude" userId="dfdf6e78-8d63-480c-bdce-0b0f3fd27a48" providerId="ADAL" clId="{7515FC03-BE66-406C-BABD-83CA6F8EEB74}" dt="2021-02-24T15:40:24.792" v="812" actId="22"/>
          <ac:spMkLst>
            <pc:docMk/>
            <pc:sldMk cId="1647519216" sldId="1287"/>
            <ac:spMk id="12" creationId="{23B7F9DB-AD92-4059-9188-B7F29890EDB9}"/>
          </ac:spMkLst>
        </pc:spChg>
        <pc:spChg chg="add mod">
          <ac:chgData name="Archambault, Aude" userId="dfdf6e78-8d63-480c-bdce-0b0f3fd27a48" providerId="ADAL" clId="{7515FC03-BE66-406C-BABD-83CA6F8EEB74}" dt="2021-02-24T15:43:35.672" v="899" actId="1076"/>
          <ac:spMkLst>
            <pc:docMk/>
            <pc:sldMk cId="1647519216" sldId="1287"/>
            <ac:spMk id="13" creationId="{CE24D00F-A22D-46ED-A820-54AB18ED2280}"/>
          </ac:spMkLst>
        </pc:spChg>
        <pc:spChg chg="del mod">
          <ac:chgData name="Archambault, Aude" userId="dfdf6e78-8d63-480c-bdce-0b0f3fd27a48" providerId="ADAL" clId="{7515FC03-BE66-406C-BABD-83CA6F8EEB74}" dt="2021-02-24T15:37:33.974" v="719" actId="478"/>
          <ac:spMkLst>
            <pc:docMk/>
            <pc:sldMk cId="1647519216" sldId="1287"/>
            <ac:spMk id="18" creationId="{1328AD34-4BE5-4D1A-BE73-B39A9064C733}"/>
          </ac:spMkLst>
        </pc:spChg>
        <pc:spChg chg="add del mod">
          <ac:chgData name="Archambault, Aude" userId="dfdf6e78-8d63-480c-bdce-0b0f3fd27a48" providerId="ADAL" clId="{7515FC03-BE66-406C-BABD-83CA6F8EEB74}" dt="2021-02-24T15:44:52.078" v="912" actId="478"/>
          <ac:spMkLst>
            <pc:docMk/>
            <pc:sldMk cId="1647519216" sldId="1287"/>
            <ac:spMk id="19" creationId="{9D5D72E9-D374-42D9-B739-753692E9B924}"/>
          </ac:spMkLst>
        </pc:spChg>
        <pc:spChg chg="del mod">
          <ac:chgData name="Archambault, Aude" userId="dfdf6e78-8d63-480c-bdce-0b0f3fd27a48" providerId="ADAL" clId="{7515FC03-BE66-406C-BABD-83CA6F8EEB74}" dt="2021-02-24T15:44:45.001" v="911" actId="478"/>
          <ac:spMkLst>
            <pc:docMk/>
            <pc:sldMk cId="1647519216" sldId="1287"/>
            <ac:spMk id="20" creationId="{74132510-8DFF-48BE-BA1B-3EBE5D71CF28}"/>
          </ac:spMkLst>
        </pc:spChg>
        <pc:picChg chg="del">
          <ac:chgData name="Archambault, Aude" userId="dfdf6e78-8d63-480c-bdce-0b0f3fd27a48" providerId="ADAL" clId="{7515FC03-BE66-406C-BABD-83CA6F8EEB74}" dt="2021-02-24T15:40:19.098" v="810" actId="478"/>
          <ac:picMkLst>
            <pc:docMk/>
            <pc:sldMk cId="1647519216" sldId="1287"/>
            <ac:picMk id="5" creationId="{FF597DE9-8E96-4CE0-9C99-664CBA5F5CDE}"/>
          </ac:picMkLst>
        </pc:picChg>
        <pc:picChg chg="add del mod">
          <ac:chgData name="Archambault, Aude" userId="dfdf6e78-8d63-480c-bdce-0b0f3fd27a48" providerId="ADAL" clId="{7515FC03-BE66-406C-BABD-83CA6F8EEB74}" dt="2021-02-24T15:44:18.786" v="906" actId="478"/>
          <ac:picMkLst>
            <pc:docMk/>
            <pc:sldMk cId="1647519216" sldId="1287"/>
            <ac:picMk id="6" creationId="{511199EC-EA18-4E47-A069-FEC2601FEFC5}"/>
          </ac:picMkLst>
        </pc:picChg>
        <pc:picChg chg="add mod">
          <ac:chgData name="Archambault, Aude" userId="dfdf6e78-8d63-480c-bdce-0b0f3fd27a48" providerId="ADAL" clId="{7515FC03-BE66-406C-BABD-83CA6F8EEB74}" dt="2021-02-24T15:39:59.858" v="807" actId="1076"/>
          <ac:picMkLst>
            <pc:docMk/>
            <pc:sldMk cId="1647519216" sldId="1287"/>
            <ac:picMk id="7" creationId="{28E01467-49BF-47BE-A755-083F37BC7BAA}"/>
          </ac:picMkLst>
        </pc:picChg>
        <pc:picChg chg="add del mod">
          <ac:chgData name="Archambault, Aude" userId="dfdf6e78-8d63-480c-bdce-0b0f3fd27a48" providerId="ADAL" clId="{7515FC03-BE66-406C-BABD-83CA6F8EEB74}" dt="2021-02-24T15:38:07.524" v="733" actId="478"/>
          <ac:picMkLst>
            <pc:docMk/>
            <pc:sldMk cId="1647519216" sldId="1287"/>
            <ac:picMk id="8" creationId="{390C1408-A024-46DE-A37F-222BD68723F1}"/>
          </ac:picMkLst>
        </pc:picChg>
        <pc:picChg chg="add mod">
          <ac:chgData name="Archambault, Aude" userId="dfdf6e78-8d63-480c-bdce-0b0f3fd27a48" providerId="ADAL" clId="{7515FC03-BE66-406C-BABD-83CA6F8EEB74}" dt="2021-02-24T15:40:05.725" v="809" actId="1076"/>
          <ac:picMkLst>
            <pc:docMk/>
            <pc:sldMk cId="1647519216" sldId="1287"/>
            <ac:picMk id="11" creationId="{77642637-6200-4CAB-8A49-518D691BFE73}"/>
          </ac:picMkLst>
        </pc:picChg>
        <pc:picChg chg="add mod">
          <ac:chgData name="Archambault, Aude" userId="dfdf6e78-8d63-480c-bdce-0b0f3fd27a48" providerId="ADAL" clId="{7515FC03-BE66-406C-BABD-83CA6F8EEB74}" dt="2021-02-24T15:43:40.041" v="900" actId="1076"/>
          <ac:picMkLst>
            <pc:docMk/>
            <pc:sldMk cId="1647519216" sldId="1287"/>
            <ac:picMk id="14" creationId="{04E68C14-417B-43A7-84BA-486690385059}"/>
          </ac:picMkLst>
        </pc:picChg>
        <pc:picChg chg="add mod">
          <ac:chgData name="Archambault, Aude" userId="dfdf6e78-8d63-480c-bdce-0b0f3fd27a48" providerId="ADAL" clId="{7515FC03-BE66-406C-BABD-83CA6F8EEB74}" dt="2021-02-24T15:44:23.791" v="909" actId="1076"/>
          <ac:picMkLst>
            <pc:docMk/>
            <pc:sldMk cId="1647519216" sldId="1287"/>
            <ac:picMk id="16" creationId="{92632875-159A-44AF-9189-640B9A9BB0A0}"/>
          </ac:picMkLst>
        </pc:picChg>
      </pc:sldChg>
      <pc:sldChg chg="del">
        <pc:chgData name="Archambault, Aude" userId="dfdf6e78-8d63-480c-bdce-0b0f3fd27a48" providerId="ADAL" clId="{7515FC03-BE66-406C-BABD-83CA6F8EEB74}" dt="2021-02-24T15:55:07.910" v="1061" actId="47"/>
        <pc:sldMkLst>
          <pc:docMk/>
          <pc:sldMk cId="3808573566" sldId="1288"/>
        </pc:sldMkLst>
      </pc:sldChg>
      <pc:sldChg chg="del">
        <pc:chgData name="Archambault, Aude" userId="dfdf6e78-8d63-480c-bdce-0b0f3fd27a48" providerId="ADAL" clId="{7515FC03-BE66-406C-BABD-83CA6F8EEB74}" dt="2021-02-24T15:55:11.307" v="1062" actId="47"/>
        <pc:sldMkLst>
          <pc:docMk/>
          <pc:sldMk cId="1519754974" sldId="1290"/>
        </pc:sldMkLst>
      </pc:sldChg>
      <pc:sldChg chg="del">
        <pc:chgData name="Archambault, Aude" userId="dfdf6e78-8d63-480c-bdce-0b0f3fd27a48" providerId="ADAL" clId="{7515FC03-BE66-406C-BABD-83CA6F8EEB74}" dt="2021-02-24T15:55:12.939" v="1063" actId="47"/>
        <pc:sldMkLst>
          <pc:docMk/>
          <pc:sldMk cId="4218298514" sldId="1291"/>
        </pc:sldMkLst>
      </pc:sldChg>
      <pc:sldChg chg="del">
        <pc:chgData name="Archambault, Aude" userId="dfdf6e78-8d63-480c-bdce-0b0f3fd27a48" providerId="ADAL" clId="{7515FC03-BE66-406C-BABD-83CA6F8EEB74}" dt="2021-02-24T15:55:15.761" v="1064" actId="47"/>
        <pc:sldMkLst>
          <pc:docMk/>
          <pc:sldMk cId="997821968" sldId="1292"/>
        </pc:sldMkLst>
      </pc:sldChg>
      <pc:sldChg chg="del">
        <pc:chgData name="Archambault, Aude" userId="dfdf6e78-8d63-480c-bdce-0b0f3fd27a48" providerId="ADAL" clId="{7515FC03-BE66-406C-BABD-83CA6F8EEB74}" dt="2021-02-24T15:55:16.562" v="1065" actId="47"/>
        <pc:sldMkLst>
          <pc:docMk/>
          <pc:sldMk cId="985404707" sldId="1293"/>
        </pc:sldMkLst>
      </pc:sldChg>
      <pc:sldChg chg="addSp delSp modSp mod">
        <pc:chgData name="Archambault, Aude" userId="dfdf6e78-8d63-480c-bdce-0b0f3fd27a48" providerId="ADAL" clId="{7515FC03-BE66-406C-BABD-83CA6F8EEB74}" dt="2021-02-24T15:56:26.398" v="1074" actId="1076"/>
        <pc:sldMkLst>
          <pc:docMk/>
          <pc:sldMk cId="1317574696" sldId="1294"/>
        </pc:sldMkLst>
        <pc:spChg chg="mod">
          <ac:chgData name="Archambault, Aude" userId="dfdf6e78-8d63-480c-bdce-0b0f3fd27a48" providerId="ADAL" clId="{7515FC03-BE66-406C-BABD-83CA6F8EEB74}" dt="2021-02-24T15:54:39.179" v="1058"/>
          <ac:spMkLst>
            <pc:docMk/>
            <pc:sldMk cId="1317574696" sldId="1294"/>
            <ac:spMk id="3" creationId="{AF3C6B3F-E045-4A70-A114-064C4DAE2BA1}"/>
          </ac:spMkLst>
        </pc:spChg>
        <pc:graphicFrameChg chg="mod">
          <ac:chgData name="Archambault, Aude" userId="dfdf6e78-8d63-480c-bdce-0b0f3fd27a48" providerId="ADAL" clId="{7515FC03-BE66-406C-BABD-83CA6F8EEB74}" dt="2021-02-24T15:56:19.335" v="1072" actId="14100"/>
          <ac:graphicFrameMkLst>
            <pc:docMk/>
            <pc:sldMk cId="1317574696" sldId="1294"/>
            <ac:graphicFrameMk id="4" creationId="{0691579A-D04C-49CC-9388-7ED034C15C03}"/>
          </ac:graphicFrameMkLst>
        </pc:graphicFrameChg>
        <pc:picChg chg="add mod">
          <ac:chgData name="Archambault, Aude" userId="dfdf6e78-8d63-480c-bdce-0b0f3fd27a48" providerId="ADAL" clId="{7515FC03-BE66-406C-BABD-83CA6F8EEB74}" dt="2021-02-24T15:54:51.739" v="1060" actId="1076"/>
          <ac:picMkLst>
            <pc:docMk/>
            <pc:sldMk cId="1317574696" sldId="1294"/>
            <ac:picMk id="5" creationId="{E328640B-8D77-4CDE-8BB0-2065A1EA468F}"/>
          </ac:picMkLst>
        </pc:picChg>
        <pc:picChg chg="del">
          <ac:chgData name="Archambault, Aude" userId="dfdf6e78-8d63-480c-bdce-0b0f3fd27a48" providerId="ADAL" clId="{7515FC03-BE66-406C-BABD-83CA6F8EEB74}" dt="2021-02-24T15:53:47.931" v="1054" actId="478"/>
          <ac:picMkLst>
            <pc:docMk/>
            <pc:sldMk cId="1317574696" sldId="1294"/>
            <ac:picMk id="6" creationId="{D659E6BB-D9B4-4554-BCF5-197CD3FA1506}"/>
          </ac:picMkLst>
        </pc:picChg>
        <pc:picChg chg="add mod">
          <ac:chgData name="Archambault, Aude" userId="dfdf6e78-8d63-480c-bdce-0b0f3fd27a48" providerId="ADAL" clId="{7515FC03-BE66-406C-BABD-83CA6F8EEB74}" dt="2021-02-24T15:56:23.181" v="1073" actId="1076"/>
          <ac:picMkLst>
            <pc:docMk/>
            <pc:sldMk cId="1317574696" sldId="1294"/>
            <ac:picMk id="7" creationId="{27487B3C-800C-4147-8E60-DAD4B1B1E4C9}"/>
          </ac:picMkLst>
        </pc:picChg>
        <pc:picChg chg="add mod">
          <ac:chgData name="Archambault, Aude" userId="dfdf6e78-8d63-480c-bdce-0b0f3fd27a48" providerId="ADAL" clId="{7515FC03-BE66-406C-BABD-83CA6F8EEB74}" dt="2021-02-24T15:56:26.398" v="1074" actId="1076"/>
          <ac:picMkLst>
            <pc:docMk/>
            <pc:sldMk cId="1317574696" sldId="1294"/>
            <ac:picMk id="8" creationId="{BC330573-2379-41D5-A606-DF61A2864D72}"/>
          </ac:picMkLst>
        </pc:picChg>
      </pc:sldChg>
      <pc:sldChg chg="del">
        <pc:chgData name="Archambault, Aude" userId="dfdf6e78-8d63-480c-bdce-0b0f3fd27a48" providerId="ADAL" clId="{7515FC03-BE66-406C-BABD-83CA6F8EEB74}" dt="2021-02-24T15:57:11.973" v="1077" actId="47"/>
        <pc:sldMkLst>
          <pc:docMk/>
          <pc:sldMk cId="1959676937" sldId="1296"/>
        </pc:sldMkLst>
      </pc:sldChg>
      <pc:sldChg chg="del">
        <pc:chgData name="Archambault, Aude" userId="dfdf6e78-8d63-480c-bdce-0b0f3fd27a48" providerId="ADAL" clId="{7515FC03-BE66-406C-BABD-83CA6F8EEB74}" dt="2021-02-24T15:57:13.900" v="1079" actId="47"/>
        <pc:sldMkLst>
          <pc:docMk/>
          <pc:sldMk cId="3707159472" sldId="1297"/>
        </pc:sldMkLst>
      </pc:sldChg>
      <pc:sldChg chg="del">
        <pc:chgData name="Archambault, Aude" userId="dfdf6e78-8d63-480c-bdce-0b0f3fd27a48" providerId="ADAL" clId="{7515FC03-BE66-406C-BABD-83CA6F8EEB74}" dt="2021-02-24T15:57:14.677" v="1080" actId="47"/>
        <pc:sldMkLst>
          <pc:docMk/>
          <pc:sldMk cId="2523363637" sldId="1298"/>
        </pc:sldMkLst>
      </pc:sldChg>
      <pc:sldChg chg="del">
        <pc:chgData name="Archambault, Aude" userId="dfdf6e78-8d63-480c-bdce-0b0f3fd27a48" providerId="ADAL" clId="{7515FC03-BE66-406C-BABD-83CA6F8EEB74}" dt="2021-02-24T15:57:15.698" v="1081" actId="47"/>
        <pc:sldMkLst>
          <pc:docMk/>
          <pc:sldMk cId="784957326" sldId="1299"/>
        </pc:sldMkLst>
      </pc:sldChg>
      <pc:sldChg chg="del">
        <pc:chgData name="Archambault, Aude" userId="dfdf6e78-8d63-480c-bdce-0b0f3fd27a48" providerId="ADAL" clId="{7515FC03-BE66-406C-BABD-83CA6F8EEB74}" dt="2021-02-24T15:57:16.654" v="1082" actId="47"/>
        <pc:sldMkLst>
          <pc:docMk/>
          <pc:sldMk cId="2695643006" sldId="1300"/>
        </pc:sldMkLst>
      </pc:sldChg>
      <pc:sldChg chg="del">
        <pc:chgData name="Archambault, Aude" userId="dfdf6e78-8d63-480c-bdce-0b0f3fd27a48" providerId="ADAL" clId="{7515FC03-BE66-406C-BABD-83CA6F8EEB74}" dt="2021-02-24T15:57:17.402" v="1083" actId="47"/>
        <pc:sldMkLst>
          <pc:docMk/>
          <pc:sldMk cId="3217340683" sldId="1301"/>
        </pc:sldMkLst>
      </pc:sldChg>
      <pc:sldChg chg="addSp modSp new del mod">
        <pc:chgData name="Archambault, Aude" userId="dfdf6e78-8d63-480c-bdce-0b0f3fd27a48" providerId="ADAL" clId="{7515FC03-BE66-406C-BABD-83CA6F8EEB74}" dt="2021-02-24T12:58:04.824" v="337" actId="47"/>
        <pc:sldMkLst>
          <pc:docMk/>
          <pc:sldMk cId="1927628565" sldId="1302"/>
        </pc:sldMkLst>
        <pc:spChg chg="mod">
          <ac:chgData name="Archambault, Aude" userId="dfdf6e78-8d63-480c-bdce-0b0f3fd27a48" providerId="ADAL" clId="{7515FC03-BE66-406C-BABD-83CA6F8EEB74}" dt="2021-02-24T12:53:51.310" v="258" actId="5793"/>
          <ac:spMkLst>
            <pc:docMk/>
            <pc:sldMk cId="1927628565" sldId="1302"/>
            <ac:spMk id="2" creationId="{87F5EC13-312D-4A80-A983-C2FFD3ED1C7B}"/>
          </ac:spMkLst>
        </pc:spChg>
        <pc:spChg chg="mod">
          <ac:chgData name="Archambault, Aude" userId="dfdf6e78-8d63-480c-bdce-0b0f3fd27a48" providerId="ADAL" clId="{7515FC03-BE66-406C-BABD-83CA6F8EEB74}" dt="2021-02-24T12:54:54.970" v="274" actId="1076"/>
          <ac:spMkLst>
            <pc:docMk/>
            <pc:sldMk cId="1927628565" sldId="1302"/>
            <ac:spMk id="3" creationId="{4BBC387F-50FE-462D-A3D6-18E4DEEFD34B}"/>
          </ac:spMkLst>
        </pc:spChg>
        <pc:spChg chg="mod">
          <ac:chgData name="Archambault, Aude" userId="dfdf6e78-8d63-480c-bdce-0b0f3fd27a48" providerId="ADAL" clId="{7515FC03-BE66-406C-BABD-83CA6F8EEB74}" dt="2021-02-24T12:57:33.563" v="330" actId="21"/>
          <ac:spMkLst>
            <pc:docMk/>
            <pc:sldMk cId="1927628565" sldId="1302"/>
            <ac:spMk id="4" creationId="{F6360189-A78B-40AB-811E-6A32234FA389}"/>
          </ac:spMkLst>
        </pc:spChg>
        <pc:spChg chg="mod">
          <ac:chgData name="Archambault, Aude" userId="dfdf6e78-8d63-480c-bdce-0b0f3fd27a48" providerId="ADAL" clId="{7515FC03-BE66-406C-BABD-83CA6F8EEB74}" dt="2021-02-24T12:56:23.806" v="319" actId="6549"/>
          <ac:spMkLst>
            <pc:docMk/>
            <pc:sldMk cId="1927628565" sldId="1302"/>
            <ac:spMk id="5" creationId="{52AEDF69-E08B-41F7-B4EB-23DDA3F593B1}"/>
          </ac:spMkLst>
        </pc:spChg>
        <pc:spChg chg="mod">
          <ac:chgData name="Archambault, Aude" userId="dfdf6e78-8d63-480c-bdce-0b0f3fd27a48" providerId="ADAL" clId="{7515FC03-BE66-406C-BABD-83CA6F8EEB74}" dt="2021-02-24T12:56:08.443" v="295"/>
          <ac:spMkLst>
            <pc:docMk/>
            <pc:sldMk cId="1927628565" sldId="1302"/>
            <ac:spMk id="6" creationId="{CE33A6D5-01BE-4E88-AEAC-E4D307EEE7CC}"/>
          </ac:spMkLst>
        </pc:spChg>
        <pc:spChg chg="add mod">
          <ac:chgData name="Archambault, Aude" userId="dfdf6e78-8d63-480c-bdce-0b0f3fd27a48" providerId="ADAL" clId="{7515FC03-BE66-406C-BABD-83CA6F8EEB74}" dt="2021-02-24T12:55:36.930" v="290" actId="20577"/>
          <ac:spMkLst>
            <pc:docMk/>
            <pc:sldMk cId="1927628565" sldId="1302"/>
            <ac:spMk id="8" creationId="{000F3265-59A8-4531-BE4F-62DF65BA5B43}"/>
          </ac:spMkLst>
        </pc:spChg>
        <pc:picChg chg="add mod">
          <ac:chgData name="Archambault, Aude" userId="dfdf6e78-8d63-480c-bdce-0b0f3fd27a48" providerId="ADAL" clId="{7515FC03-BE66-406C-BABD-83CA6F8EEB74}" dt="2021-02-24T12:55:36.425" v="289" actId="1076"/>
          <ac:picMkLst>
            <pc:docMk/>
            <pc:sldMk cId="1927628565" sldId="1302"/>
            <ac:picMk id="7" creationId="{26C550D0-F4D2-4C77-976E-13867CC687FF}"/>
          </ac:picMkLst>
        </pc:picChg>
      </pc:sldChg>
      <pc:sldChg chg="addSp delSp modSp new mod">
        <pc:chgData name="Archambault, Aude" userId="dfdf6e78-8d63-480c-bdce-0b0f3fd27a48" providerId="ADAL" clId="{7515FC03-BE66-406C-BABD-83CA6F8EEB74}" dt="2021-02-24T16:25:08.205" v="1095" actId="1076"/>
        <pc:sldMkLst>
          <pc:docMk/>
          <pc:sldMk cId="2754595733" sldId="1303"/>
        </pc:sldMkLst>
        <pc:spChg chg="mod">
          <ac:chgData name="Archambault, Aude" userId="dfdf6e78-8d63-480c-bdce-0b0f3fd27a48" providerId="ADAL" clId="{7515FC03-BE66-406C-BABD-83CA6F8EEB74}" dt="2021-02-24T12:57:30.051" v="329"/>
          <ac:spMkLst>
            <pc:docMk/>
            <pc:sldMk cId="2754595733" sldId="1303"/>
            <ac:spMk id="2" creationId="{78EA2EF1-BC1A-4777-B7BF-FC148A49A5AD}"/>
          </ac:spMkLst>
        </pc:spChg>
        <pc:spChg chg="del mod">
          <ac:chgData name="Archambault, Aude" userId="dfdf6e78-8d63-480c-bdce-0b0f3fd27a48" providerId="ADAL" clId="{7515FC03-BE66-406C-BABD-83CA6F8EEB74}" dt="2021-02-24T12:57:10.471" v="324"/>
          <ac:spMkLst>
            <pc:docMk/>
            <pc:sldMk cId="2754595733" sldId="1303"/>
            <ac:spMk id="3" creationId="{EF6C03B6-803D-4D17-A332-89D2C8964B2D}"/>
          </ac:spMkLst>
        </pc:spChg>
        <pc:spChg chg="mod">
          <ac:chgData name="Archambault, Aude" userId="dfdf6e78-8d63-480c-bdce-0b0f3fd27a48" providerId="ADAL" clId="{7515FC03-BE66-406C-BABD-83CA6F8EEB74}" dt="2021-02-24T12:58:29.086" v="342" actId="14100"/>
          <ac:spMkLst>
            <pc:docMk/>
            <pc:sldMk cId="2754595733" sldId="1303"/>
            <ac:spMk id="4" creationId="{42C618D9-C636-4D42-95FE-F94427B95C88}"/>
          </ac:spMkLst>
        </pc:spChg>
        <pc:spChg chg="del mod">
          <ac:chgData name="Archambault, Aude" userId="dfdf6e78-8d63-480c-bdce-0b0f3fd27a48" providerId="ADAL" clId="{7515FC03-BE66-406C-BABD-83CA6F8EEB74}" dt="2021-02-24T12:57:24.317" v="328"/>
          <ac:spMkLst>
            <pc:docMk/>
            <pc:sldMk cId="2754595733" sldId="1303"/>
            <ac:spMk id="5" creationId="{C77D8B28-9ED2-4D95-A716-3F8464DC805F}"/>
          </ac:spMkLst>
        </pc:spChg>
        <pc:spChg chg="mod">
          <ac:chgData name="Archambault, Aude" userId="dfdf6e78-8d63-480c-bdce-0b0f3fd27a48" providerId="ADAL" clId="{7515FC03-BE66-406C-BABD-83CA6F8EEB74}" dt="2021-02-24T12:59:06.569" v="347"/>
          <ac:spMkLst>
            <pc:docMk/>
            <pc:sldMk cId="2754595733" sldId="1303"/>
            <ac:spMk id="6" creationId="{AA30B924-53AB-4B33-8434-847E7D2A7750}"/>
          </ac:spMkLst>
        </pc:spChg>
        <pc:spChg chg="add mod">
          <ac:chgData name="Archambault, Aude" userId="dfdf6e78-8d63-480c-bdce-0b0f3fd27a48" providerId="ADAL" clId="{7515FC03-BE66-406C-BABD-83CA6F8EEB74}" dt="2021-02-24T16:25:05.949" v="1094" actId="20577"/>
          <ac:spMkLst>
            <pc:docMk/>
            <pc:sldMk cId="2754595733" sldId="1303"/>
            <ac:spMk id="7" creationId="{AE0DF601-09D7-4212-A6A1-8C488FE61ABB}"/>
          </ac:spMkLst>
        </pc:spChg>
        <pc:spChg chg="add mod">
          <ac:chgData name="Archambault, Aude" userId="dfdf6e78-8d63-480c-bdce-0b0f3fd27a48" providerId="ADAL" clId="{7515FC03-BE66-406C-BABD-83CA6F8EEB74}" dt="2021-02-24T12:58:26.135" v="341" actId="14100"/>
          <ac:spMkLst>
            <pc:docMk/>
            <pc:sldMk cId="2754595733" sldId="1303"/>
            <ac:spMk id="8" creationId="{36BD6698-299A-4917-BE28-9FA82B106E33}"/>
          </ac:spMkLst>
        </pc:spChg>
        <pc:spChg chg="add del">
          <ac:chgData name="Archambault, Aude" userId="dfdf6e78-8d63-480c-bdce-0b0f3fd27a48" providerId="ADAL" clId="{7515FC03-BE66-406C-BABD-83CA6F8EEB74}" dt="2021-02-24T12:57:57.143" v="334" actId="478"/>
          <ac:spMkLst>
            <pc:docMk/>
            <pc:sldMk cId="2754595733" sldId="1303"/>
            <ac:spMk id="9" creationId="{9947C8BD-3D53-418A-93C1-521F41A7A563}"/>
          </ac:spMkLst>
        </pc:spChg>
        <pc:picChg chg="add mod">
          <ac:chgData name="Archambault, Aude" userId="dfdf6e78-8d63-480c-bdce-0b0f3fd27a48" providerId="ADAL" clId="{7515FC03-BE66-406C-BABD-83CA6F8EEB74}" dt="2021-02-24T16:25:08.205" v="1095" actId="1076"/>
          <ac:picMkLst>
            <pc:docMk/>
            <pc:sldMk cId="2754595733" sldId="1303"/>
            <ac:picMk id="10" creationId="{93F42DAC-0299-443D-954D-929D891479BA}"/>
          </ac:picMkLst>
        </pc:picChg>
      </pc:sldChg>
      <pc:sldChg chg="addSp delSp modSp new mod">
        <pc:chgData name="Archambault, Aude" userId="dfdf6e78-8d63-480c-bdce-0b0f3fd27a48" providerId="ADAL" clId="{7515FC03-BE66-406C-BABD-83CA6F8EEB74}" dt="2021-02-24T15:56:57.560" v="1076" actId="20577"/>
        <pc:sldMkLst>
          <pc:docMk/>
          <pc:sldMk cId="4062645970" sldId="1304"/>
        </pc:sldMkLst>
        <pc:spChg chg="del mod">
          <ac:chgData name="Archambault, Aude" userId="dfdf6e78-8d63-480c-bdce-0b0f3fd27a48" providerId="ADAL" clId="{7515FC03-BE66-406C-BABD-83CA6F8EEB74}" dt="2021-02-24T15:06:52.907" v="352" actId="1032"/>
          <ac:spMkLst>
            <pc:docMk/>
            <pc:sldMk cId="4062645970" sldId="1304"/>
            <ac:spMk id="2" creationId="{260FB18B-76C8-4C72-9A5A-B335E97C12A7}"/>
          </ac:spMkLst>
        </pc:spChg>
        <pc:spChg chg="mod">
          <ac:chgData name="Archambault, Aude" userId="dfdf6e78-8d63-480c-bdce-0b0f3fd27a48" providerId="ADAL" clId="{7515FC03-BE66-406C-BABD-83CA6F8EEB74}" dt="2021-02-24T15:56:57.560" v="1076" actId="20577"/>
          <ac:spMkLst>
            <pc:docMk/>
            <pc:sldMk cId="4062645970" sldId="1304"/>
            <ac:spMk id="3" creationId="{68E14809-6526-4003-A0B4-7D1D7E5D0FC8}"/>
          </ac:spMkLst>
        </pc:spChg>
        <pc:graphicFrameChg chg="add mod modGraphic">
          <ac:chgData name="Archambault, Aude" userId="dfdf6e78-8d63-480c-bdce-0b0f3fd27a48" providerId="ADAL" clId="{7515FC03-BE66-406C-BABD-83CA6F8EEB74}" dt="2021-02-24T15:55:40.678" v="1067"/>
          <ac:graphicFrameMkLst>
            <pc:docMk/>
            <pc:sldMk cId="4062645970" sldId="1304"/>
            <ac:graphicFrameMk id="4" creationId="{8969DFEE-5FF5-426E-8743-A980C10C3D86}"/>
          </ac:graphicFrameMkLst>
        </pc:graphicFrameChg>
      </pc:sldChg>
      <pc:sldChg chg="addSp delSp modSp new mod">
        <pc:chgData name="Archambault, Aude" userId="dfdf6e78-8d63-480c-bdce-0b0f3fd27a48" providerId="ADAL" clId="{7515FC03-BE66-406C-BABD-83CA6F8EEB74}" dt="2021-02-24T15:29:02.459" v="541" actId="20577"/>
        <pc:sldMkLst>
          <pc:docMk/>
          <pc:sldMk cId="4134799814" sldId="1305"/>
        </pc:sldMkLst>
        <pc:spChg chg="del mod">
          <ac:chgData name="Archambault, Aude" userId="dfdf6e78-8d63-480c-bdce-0b0f3fd27a48" providerId="ADAL" clId="{7515FC03-BE66-406C-BABD-83CA6F8EEB74}" dt="2021-02-24T15:26:17.199" v="488" actId="1032"/>
          <ac:spMkLst>
            <pc:docMk/>
            <pc:sldMk cId="4134799814" sldId="1305"/>
            <ac:spMk id="2" creationId="{25E4923E-7384-4CE6-8521-EB9532A08222}"/>
          </ac:spMkLst>
        </pc:spChg>
        <pc:spChg chg="mod">
          <ac:chgData name="Archambault, Aude" userId="dfdf6e78-8d63-480c-bdce-0b0f3fd27a48" providerId="ADAL" clId="{7515FC03-BE66-406C-BABD-83CA6F8EEB74}" dt="2021-02-24T15:29:02.459" v="541" actId="20577"/>
          <ac:spMkLst>
            <pc:docMk/>
            <pc:sldMk cId="4134799814" sldId="1305"/>
            <ac:spMk id="3" creationId="{E5BC0E18-EDA8-4AB5-A623-3CA7DF63DC4B}"/>
          </ac:spMkLst>
        </pc:spChg>
        <pc:spChg chg="add mod">
          <ac:chgData name="Archambault, Aude" userId="dfdf6e78-8d63-480c-bdce-0b0f3fd27a48" providerId="ADAL" clId="{7515FC03-BE66-406C-BABD-83CA6F8EEB74}" dt="2021-02-24T15:28:47.377" v="525" actId="1076"/>
          <ac:spMkLst>
            <pc:docMk/>
            <pc:sldMk cId="4134799814" sldId="1305"/>
            <ac:spMk id="5" creationId="{106CA7E5-9B7F-400E-A7F8-90F523BBD2E4}"/>
          </ac:spMkLst>
        </pc:spChg>
        <pc:graphicFrameChg chg="add mod modGraphic">
          <ac:chgData name="Archambault, Aude" userId="dfdf6e78-8d63-480c-bdce-0b0f3fd27a48" providerId="ADAL" clId="{7515FC03-BE66-406C-BABD-83CA6F8EEB74}" dt="2021-02-24T15:27:59.792" v="512" actId="14100"/>
          <ac:graphicFrameMkLst>
            <pc:docMk/>
            <pc:sldMk cId="4134799814" sldId="1305"/>
            <ac:graphicFrameMk id="4" creationId="{AB9C0516-73D7-4CAF-8AEB-9981A555E0AB}"/>
          </ac:graphicFrameMkLst>
        </pc:graphicFrameChg>
        <pc:picChg chg="add mod">
          <ac:chgData name="Archambault, Aude" userId="dfdf6e78-8d63-480c-bdce-0b0f3fd27a48" providerId="ADAL" clId="{7515FC03-BE66-406C-BABD-83CA6F8EEB74}" dt="2021-02-24T15:28:27.002" v="523" actId="1076"/>
          <ac:picMkLst>
            <pc:docMk/>
            <pc:sldMk cId="4134799814" sldId="1305"/>
            <ac:picMk id="6" creationId="{F1A948AC-94F2-495A-A546-EDEE5FD6AEB0}"/>
          </ac:picMkLst>
        </pc:picChg>
      </pc:sldChg>
      <pc:sldChg chg="addSp modSp new mod">
        <pc:chgData name="Archambault, Aude" userId="dfdf6e78-8d63-480c-bdce-0b0f3fd27a48" providerId="ADAL" clId="{7515FC03-BE66-406C-BABD-83CA6F8EEB74}" dt="2021-02-24T15:31:26.263" v="566" actId="6549"/>
        <pc:sldMkLst>
          <pc:docMk/>
          <pc:sldMk cId="1512803564" sldId="1306"/>
        </pc:sldMkLst>
        <pc:spChg chg="mod">
          <ac:chgData name="Archambault, Aude" userId="dfdf6e78-8d63-480c-bdce-0b0f3fd27a48" providerId="ADAL" clId="{7515FC03-BE66-406C-BABD-83CA6F8EEB74}" dt="2021-02-24T15:30:52.366" v="559" actId="5793"/>
          <ac:spMkLst>
            <pc:docMk/>
            <pc:sldMk cId="1512803564" sldId="1306"/>
            <ac:spMk id="2" creationId="{CD8CEFEF-910D-4A4F-A045-D3EC58003887}"/>
          </ac:spMkLst>
        </pc:spChg>
        <pc:spChg chg="mod">
          <ac:chgData name="Archambault, Aude" userId="dfdf6e78-8d63-480c-bdce-0b0f3fd27a48" providerId="ADAL" clId="{7515FC03-BE66-406C-BABD-83CA6F8EEB74}" dt="2021-02-24T15:31:14.968" v="560"/>
          <ac:spMkLst>
            <pc:docMk/>
            <pc:sldMk cId="1512803564" sldId="1306"/>
            <ac:spMk id="3" creationId="{FDD1AA43-4237-4877-A4A7-97D1AA1A7DA9}"/>
          </ac:spMkLst>
        </pc:spChg>
        <pc:spChg chg="add mod">
          <ac:chgData name="Archambault, Aude" userId="dfdf6e78-8d63-480c-bdce-0b0f3fd27a48" providerId="ADAL" clId="{7515FC03-BE66-406C-BABD-83CA6F8EEB74}" dt="2021-02-24T15:31:26.263" v="566" actId="6549"/>
          <ac:spMkLst>
            <pc:docMk/>
            <pc:sldMk cId="1512803564" sldId="1306"/>
            <ac:spMk id="4" creationId="{10376A68-D7E6-4538-AF18-90FD6C5CB890}"/>
          </ac:spMkLst>
        </pc:spChg>
      </pc:sldChg>
      <pc:sldChg chg="delSp modSp add del mod">
        <pc:chgData name="Archambault, Aude" userId="dfdf6e78-8d63-480c-bdce-0b0f3fd27a48" providerId="ADAL" clId="{7515FC03-BE66-406C-BABD-83CA6F8EEB74}" dt="2021-02-24T16:13:51.430" v="1090" actId="47"/>
        <pc:sldMkLst>
          <pc:docMk/>
          <pc:sldMk cId="1259574934" sldId="1307"/>
        </pc:sldMkLst>
        <pc:spChg chg="mod">
          <ac:chgData name="Archambault, Aude" userId="dfdf6e78-8d63-480c-bdce-0b0f3fd27a48" providerId="ADAL" clId="{7515FC03-BE66-406C-BABD-83CA6F8EEB74}" dt="2021-02-24T15:46:31.806" v="933" actId="20577"/>
          <ac:spMkLst>
            <pc:docMk/>
            <pc:sldMk cId="1259574934" sldId="1307"/>
            <ac:spMk id="3" creationId="{E5BC0E18-EDA8-4AB5-A623-3CA7DF63DC4B}"/>
          </ac:spMkLst>
        </pc:spChg>
        <pc:spChg chg="del">
          <ac:chgData name="Archambault, Aude" userId="dfdf6e78-8d63-480c-bdce-0b0f3fd27a48" providerId="ADAL" clId="{7515FC03-BE66-406C-BABD-83CA6F8EEB74}" dt="2021-02-24T15:47:09.846" v="936" actId="478"/>
          <ac:spMkLst>
            <pc:docMk/>
            <pc:sldMk cId="1259574934" sldId="1307"/>
            <ac:spMk id="5" creationId="{106CA7E5-9B7F-400E-A7F8-90F523BBD2E4}"/>
          </ac:spMkLst>
        </pc:spChg>
        <pc:graphicFrameChg chg="mod">
          <ac:chgData name="Archambault, Aude" userId="dfdf6e78-8d63-480c-bdce-0b0f3fd27a48" providerId="ADAL" clId="{7515FC03-BE66-406C-BABD-83CA6F8EEB74}" dt="2021-02-24T15:46:56.765" v="935" actId="12084"/>
          <ac:graphicFrameMkLst>
            <pc:docMk/>
            <pc:sldMk cId="1259574934" sldId="1307"/>
            <ac:graphicFrameMk id="4" creationId="{AB9C0516-73D7-4CAF-8AEB-9981A555E0AB}"/>
          </ac:graphicFrameMkLst>
        </pc:graphicFrameChg>
        <pc:picChg chg="del">
          <ac:chgData name="Archambault, Aude" userId="dfdf6e78-8d63-480c-bdce-0b0f3fd27a48" providerId="ADAL" clId="{7515FC03-BE66-406C-BABD-83CA6F8EEB74}" dt="2021-02-24T15:47:10.516" v="937" actId="478"/>
          <ac:picMkLst>
            <pc:docMk/>
            <pc:sldMk cId="1259574934" sldId="1307"/>
            <ac:picMk id="6" creationId="{F1A948AC-94F2-495A-A546-EDEE5FD6AEB0}"/>
          </ac:picMkLst>
        </pc:picChg>
      </pc:sldChg>
    </pc:docChg>
  </pc:docChgLst>
  <pc:docChgLst>
    <pc:chgData name="Archambault, Aude" userId="dfdf6e78-8d63-480c-bdce-0b0f3fd27a48" providerId="ADAL" clId="{AF7437C8-5511-416A-97E6-92835F71A991}"/>
    <pc:docChg chg="undo custSel addSld delSld modSld sldOrd delSection modSection">
      <pc:chgData name="Archambault, Aude" userId="dfdf6e78-8d63-480c-bdce-0b0f3fd27a48" providerId="ADAL" clId="{AF7437C8-5511-416A-97E6-92835F71A991}" dt="2021-02-24T19:57:29.583" v="851" actId="20577"/>
      <pc:docMkLst>
        <pc:docMk/>
      </pc:docMkLst>
      <pc:sldChg chg="modSp mod">
        <pc:chgData name="Archambault, Aude" userId="dfdf6e78-8d63-480c-bdce-0b0f3fd27a48" providerId="ADAL" clId="{AF7437C8-5511-416A-97E6-92835F71A991}" dt="2021-02-24T19:57:29.583" v="851" actId="20577"/>
        <pc:sldMkLst>
          <pc:docMk/>
          <pc:sldMk cId="76914611" sldId="256"/>
        </pc:sldMkLst>
        <pc:spChg chg="mod">
          <ac:chgData name="Archambault, Aude" userId="dfdf6e78-8d63-480c-bdce-0b0f3fd27a48" providerId="ADAL" clId="{AF7437C8-5511-416A-97E6-92835F71A991}" dt="2021-02-24T19:57:29.583" v="851" actId="20577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AF7437C8-5511-416A-97E6-92835F71A991}" dt="2021-02-24T16:28:30.968" v="3"/>
        <pc:sldMkLst>
          <pc:docMk/>
          <pc:sldMk cId="1920782211" sldId="263"/>
        </pc:sldMkLst>
        <pc:spChg chg="mod">
          <ac:chgData name="Archambault, Aude" userId="dfdf6e78-8d63-480c-bdce-0b0f3fd27a48" providerId="ADAL" clId="{AF7437C8-5511-416A-97E6-92835F71A991}" dt="2021-02-24T16:28:30.968" v="3"/>
          <ac:spMkLst>
            <pc:docMk/>
            <pc:sldMk cId="1920782211" sldId="263"/>
            <ac:spMk id="3" creationId="{FFF5BAE0-B3D7-1A47-8260-AE7CCF256CC8}"/>
          </ac:spMkLst>
        </pc:spChg>
      </pc:sldChg>
      <pc:sldChg chg="ord">
        <pc:chgData name="Archambault, Aude" userId="dfdf6e78-8d63-480c-bdce-0b0f3fd27a48" providerId="ADAL" clId="{AF7437C8-5511-416A-97E6-92835F71A991}" dt="2021-02-24T16:28:39.170" v="5"/>
        <pc:sldMkLst>
          <pc:docMk/>
          <pc:sldMk cId="3793482313" sldId="266"/>
        </pc:sldMkLst>
      </pc:sldChg>
      <pc:sldChg chg="modSp mod">
        <pc:chgData name="Archambault, Aude" userId="dfdf6e78-8d63-480c-bdce-0b0f3fd27a48" providerId="ADAL" clId="{AF7437C8-5511-416A-97E6-92835F71A991}" dt="2021-02-24T16:28:22.497" v="2"/>
        <pc:sldMkLst>
          <pc:docMk/>
          <pc:sldMk cId="1623371876" sldId="320"/>
        </pc:sldMkLst>
        <pc:spChg chg="mod">
          <ac:chgData name="Archambault, Aude" userId="dfdf6e78-8d63-480c-bdce-0b0f3fd27a48" providerId="ADAL" clId="{AF7437C8-5511-416A-97E6-92835F71A991}" dt="2021-02-24T16:28:22.497" v="2"/>
          <ac:spMkLst>
            <pc:docMk/>
            <pc:sldMk cId="1623371876" sldId="320"/>
            <ac:spMk id="3" creationId="{CF57E49C-F8D1-4C7E-AE20-3D5D7B006CFA}"/>
          </ac:spMkLst>
        </pc:spChg>
      </pc:sldChg>
      <pc:sldChg chg="modSp mod ord">
        <pc:chgData name="Archambault, Aude" userId="dfdf6e78-8d63-480c-bdce-0b0f3fd27a48" providerId="ADAL" clId="{AF7437C8-5511-416A-97E6-92835F71A991}" dt="2021-02-24T19:48:51.577" v="842" actId="113"/>
        <pc:sldMkLst>
          <pc:docMk/>
          <pc:sldMk cId="2945908443" sldId="351"/>
        </pc:sldMkLst>
        <pc:spChg chg="mod">
          <ac:chgData name="Archambault, Aude" userId="dfdf6e78-8d63-480c-bdce-0b0f3fd27a48" providerId="ADAL" clId="{AF7437C8-5511-416A-97E6-92835F71A991}" dt="2021-02-24T19:48:51.577" v="842" actId="113"/>
          <ac:spMkLst>
            <pc:docMk/>
            <pc:sldMk cId="2945908443" sldId="351"/>
            <ac:spMk id="5" creationId="{DB20F9C5-75FC-4DF5-893D-B06F7EB930DE}"/>
          </ac:spMkLst>
        </pc:spChg>
      </pc:sldChg>
      <pc:sldChg chg="modSp">
        <pc:chgData name="Archambault, Aude" userId="dfdf6e78-8d63-480c-bdce-0b0f3fd27a48" providerId="ADAL" clId="{AF7437C8-5511-416A-97E6-92835F71A991}" dt="2021-02-24T16:28:00.773" v="1"/>
        <pc:sldMkLst>
          <pc:docMk/>
          <pc:sldMk cId="1313925118" sldId="1261"/>
        </pc:sldMkLst>
        <pc:graphicFrameChg chg="mod">
          <ac:chgData name="Archambault, Aude" userId="dfdf6e78-8d63-480c-bdce-0b0f3fd27a48" providerId="ADAL" clId="{AF7437C8-5511-416A-97E6-92835F71A991}" dt="2021-02-24T16:28:00.773" v="1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modSp add mod">
        <pc:chgData name="Archambault, Aude" userId="dfdf6e78-8d63-480c-bdce-0b0f3fd27a48" providerId="ADAL" clId="{AF7437C8-5511-416A-97E6-92835F71A991}" dt="2021-02-24T18:54:45.382" v="239" actId="12"/>
        <pc:sldMkLst>
          <pc:docMk/>
          <pc:sldMk cId="3769680614" sldId="1262"/>
        </pc:sldMkLst>
        <pc:spChg chg="mod">
          <ac:chgData name="Archambault, Aude" userId="dfdf6e78-8d63-480c-bdce-0b0f3fd27a48" providerId="ADAL" clId="{AF7437C8-5511-416A-97E6-92835F71A991}" dt="2021-02-24T18:54:45.382" v="239" actId="12"/>
          <ac:spMkLst>
            <pc:docMk/>
            <pc:sldMk cId="3769680614" sldId="1262"/>
            <ac:spMk id="2" creationId="{77DD2EE0-216E-46EF-9514-B3CE922A463C}"/>
          </ac:spMkLst>
        </pc:spChg>
        <pc:picChg chg="mod">
          <ac:chgData name="Archambault, Aude" userId="dfdf6e78-8d63-480c-bdce-0b0f3fd27a48" providerId="ADAL" clId="{AF7437C8-5511-416A-97E6-92835F71A991}" dt="2021-02-24T18:54:33.937" v="232" actId="1076"/>
          <ac:picMkLst>
            <pc:docMk/>
            <pc:sldMk cId="3769680614" sldId="1262"/>
            <ac:picMk id="4" creationId="{1D597C67-D1F0-4646-B2A6-E309E12DCEC6}"/>
          </ac:picMkLst>
        </pc:picChg>
        <pc:picChg chg="mod">
          <ac:chgData name="Archambault, Aude" userId="dfdf6e78-8d63-480c-bdce-0b0f3fd27a48" providerId="ADAL" clId="{AF7437C8-5511-416A-97E6-92835F71A991}" dt="2021-02-24T18:54:34.158" v="233" actId="1076"/>
          <ac:picMkLst>
            <pc:docMk/>
            <pc:sldMk cId="3769680614" sldId="1262"/>
            <ac:picMk id="5" creationId="{63CF66B0-BCCF-4011-B5F9-83DF1220D814}"/>
          </ac:picMkLst>
        </pc:picChg>
      </pc:sldChg>
      <pc:sldChg chg="del">
        <pc:chgData name="Archambault, Aude" userId="dfdf6e78-8d63-480c-bdce-0b0f3fd27a48" providerId="ADAL" clId="{AF7437C8-5511-416A-97E6-92835F71A991}" dt="2021-02-24T19:42:53.386" v="768" actId="47"/>
        <pc:sldMkLst>
          <pc:docMk/>
          <pc:sldMk cId="1647519216" sldId="1287"/>
        </pc:sldMkLst>
      </pc:sldChg>
      <pc:sldChg chg="del">
        <pc:chgData name="Archambault, Aude" userId="dfdf6e78-8d63-480c-bdce-0b0f3fd27a48" providerId="ADAL" clId="{AF7437C8-5511-416A-97E6-92835F71A991}" dt="2021-02-24T19:53:51.580" v="843" actId="47"/>
        <pc:sldMkLst>
          <pc:docMk/>
          <pc:sldMk cId="1317574696" sldId="1294"/>
        </pc:sldMkLst>
      </pc:sldChg>
      <pc:sldChg chg="addSp delSp modSp mod">
        <pc:chgData name="Archambault, Aude" userId="dfdf6e78-8d63-480c-bdce-0b0f3fd27a48" providerId="ADAL" clId="{AF7437C8-5511-416A-97E6-92835F71A991}" dt="2021-02-24T19:24:55.572" v="627" actId="14100"/>
        <pc:sldMkLst>
          <pc:docMk/>
          <pc:sldMk cId="2754595733" sldId="1303"/>
        </pc:sldMkLst>
        <pc:spChg chg="mod">
          <ac:chgData name="Archambault, Aude" userId="dfdf6e78-8d63-480c-bdce-0b0f3fd27a48" providerId="ADAL" clId="{AF7437C8-5511-416A-97E6-92835F71A991}" dt="2021-02-24T19:10:23.843" v="443" actId="6549"/>
          <ac:spMkLst>
            <pc:docMk/>
            <pc:sldMk cId="2754595733" sldId="1303"/>
            <ac:spMk id="2" creationId="{78EA2EF1-BC1A-4777-B7BF-FC148A49A5AD}"/>
          </ac:spMkLst>
        </pc:spChg>
        <pc:spChg chg="del">
          <ac:chgData name="Archambault, Aude" userId="dfdf6e78-8d63-480c-bdce-0b0f3fd27a48" providerId="ADAL" clId="{AF7437C8-5511-416A-97E6-92835F71A991}" dt="2021-02-24T19:09:59.327" v="437" actId="478"/>
          <ac:spMkLst>
            <pc:docMk/>
            <pc:sldMk cId="2754595733" sldId="1303"/>
            <ac:spMk id="4" creationId="{42C618D9-C636-4D42-95FE-F94427B95C88}"/>
          </ac:spMkLst>
        </pc:spChg>
        <pc:spChg chg="mod">
          <ac:chgData name="Archambault, Aude" userId="dfdf6e78-8d63-480c-bdce-0b0f3fd27a48" providerId="ADAL" clId="{AF7437C8-5511-416A-97E6-92835F71A991}" dt="2021-02-24T18:56:06.446" v="259" actId="20577"/>
          <ac:spMkLst>
            <pc:docMk/>
            <pc:sldMk cId="2754595733" sldId="1303"/>
            <ac:spMk id="6" creationId="{AA30B924-53AB-4B33-8434-847E7D2A7750}"/>
          </ac:spMkLst>
        </pc:spChg>
        <pc:spChg chg="mod">
          <ac:chgData name="Archambault, Aude" userId="dfdf6e78-8d63-480c-bdce-0b0f3fd27a48" providerId="ADAL" clId="{AF7437C8-5511-416A-97E6-92835F71A991}" dt="2021-02-24T19:24:55.572" v="627" actId="14100"/>
          <ac:spMkLst>
            <pc:docMk/>
            <pc:sldMk cId="2754595733" sldId="1303"/>
            <ac:spMk id="7" creationId="{AE0DF601-09D7-4212-A6A1-8C488FE61ABB}"/>
          </ac:spMkLst>
        </pc:spChg>
        <pc:spChg chg="del mod">
          <ac:chgData name="Archambault, Aude" userId="dfdf6e78-8d63-480c-bdce-0b0f3fd27a48" providerId="ADAL" clId="{AF7437C8-5511-416A-97E6-92835F71A991}" dt="2021-02-24T19:10:08.790" v="440" actId="478"/>
          <ac:spMkLst>
            <pc:docMk/>
            <pc:sldMk cId="2754595733" sldId="1303"/>
            <ac:spMk id="8" creationId="{36BD6698-299A-4917-BE28-9FA82B106E33}"/>
          </ac:spMkLst>
        </pc:spChg>
        <pc:spChg chg="add del mod">
          <ac:chgData name="Archambault, Aude" userId="dfdf6e78-8d63-480c-bdce-0b0f3fd27a48" providerId="ADAL" clId="{AF7437C8-5511-416A-97E6-92835F71A991}" dt="2021-02-24T19:10:02.743" v="438" actId="478"/>
          <ac:spMkLst>
            <pc:docMk/>
            <pc:sldMk cId="2754595733" sldId="1303"/>
            <ac:spMk id="11" creationId="{45AB8BC4-8535-4946-8D44-326A40E785B7}"/>
          </ac:spMkLst>
        </pc:spChg>
        <pc:spChg chg="add del mod">
          <ac:chgData name="Archambault, Aude" userId="dfdf6e78-8d63-480c-bdce-0b0f3fd27a48" providerId="ADAL" clId="{AF7437C8-5511-416A-97E6-92835F71A991}" dt="2021-02-24T19:10:16.312" v="441" actId="478"/>
          <ac:spMkLst>
            <pc:docMk/>
            <pc:sldMk cId="2754595733" sldId="1303"/>
            <ac:spMk id="13" creationId="{18A11A9D-845C-4708-9C47-1B6BDA1203F8}"/>
          </ac:spMkLst>
        </pc:spChg>
        <pc:picChg chg="add mod">
          <ac:chgData name="Archambault, Aude" userId="dfdf6e78-8d63-480c-bdce-0b0f3fd27a48" providerId="ADAL" clId="{AF7437C8-5511-416A-97E6-92835F71A991}" dt="2021-02-24T19:08:53.388" v="423" actId="1076"/>
          <ac:picMkLst>
            <pc:docMk/>
            <pc:sldMk cId="2754595733" sldId="1303"/>
            <ac:picMk id="5" creationId="{5926F635-4862-4516-B95E-E071A0B9E8EB}"/>
          </ac:picMkLst>
        </pc:picChg>
        <pc:picChg chg="mod">
          <ac:chgData name="Archambault, Aude" userId="dfdf6e78-8d63-480c-bdce-0b0f3fd27a48" providerId="ADAL" clId="{AF7437C8-5511-416A-97E6-92835F71A991}" dt="2021-02-24T18:59:20.420" v="415" actId="1076"/>
          <ac:picMkLst>
            <pc:docMk/>
            <pc:sldMk cId="2754595733" sldId="1303"/>
            <ac:picMk id="10" creationId="{93F42DAC-0299-443D-954D-929D891479BA}"/>
          </ac:picMkLst>
        </pc:picChg>
      </pc:sldChg>
      <pc:sldChg chg="del">
        <pc:chgData name="Archambault, Aude" userId="dfdf6e78-8d63-480c-bdce-0b0f3fd27a48" providerId="ADAL" clId="{AF7437C8-5511-416A-97E6-92835F71A991}" dt="2021-02-24T19:25:05.129" v="629" actId="47"/>
        <pc:sldMkLst>
          <pc:docMk/>
          <pc:sldMk cId="4062645970" sldId="1304"/>
        </pc:sldMkLst>
      </pc:sldChg>
      <pc:sldChg chg="delSp modSp del mod ord">
        <pc:chgData name="Archambault, Aude" userId="dfdf6e78-8d63-480c-bdce-0b0f3fd27a48" providerId="ADAL" clId="{AF7437C8-5511-416A-97E6-92835F71A991}" dt="2021-02-24T18:54:51.656" v="240" actId="47"/>
        <pc:sldMkLst>
          <pc:docMk/>
          <pc:sldMk cId="4134799814" sldId="1305"/>
        </pc:sldMkLst>
        <pc:spChg chg="mod">
          <ac:chgData name="Archambault, Aude" userId="dfdf6e78-8d63-480c-bdce-0b0f3fd27a48" providerId="ADAL" clId="{AF7437C8-5511-416A-97E6-92835F71A991}" dt="2021-02-24T16:35:57.026" v="121" actId="27636"/>
          <ac:spMkLst>
            <pc:docMk/>
            <pc:sldMk cId="4134799814" sldId="1305"/>
            <ac:spMk id="3" creationId="{E5BC0E18-EDA8-4AB5-A623-3CA7DF63DC4B}"/>
          </ac:spMkLst>
        </pc:spChg>
        <pc:spChg chg="del">
          <ac:chgData name="Archambault, Aude" userId="dfdf6e78-8d63-480c-bdce-0b0f3fd27a48" providerId="ADAL" clId="{AF7437C8-5511-416A-97E6-92835F71A991}" dt="2021-02-24T16:32:14.468" v="55" actId="478"/>
          <ac:spMkLst>
            <pc:docMk/>
            <pc:sldMk cId="4134799814" sldId="1305"/>
            <ac:spMk id="5" creationId="{106CA7E5-9B7F-400E-A7F8-90F523BBD2E4}"/>
          </ac:spMkLst>
        </pc:spChg>
        <pc:graphicFrameChg chg="mod">
          <ac:chgData name="Archambault, Aude" userId="dfdf6e78-8d63-480c-bdce-0b0f3fd27a48" providerId="ADAL" clId="{AF7437C8-5511-416A-97E6-92835F71A991}" dt="2021-02-24T16:33:02.172" v="64" actId="13782"/>
          <ac:graphicFrameMkLst>
            <pc:docMk/>
            <pc:sldMk cId="4134799814" sldId="1305"/>
            <ac:graphicFrameMk id="4" creationId="{AB9C0516-73D7-4CAF-8AEB-9981A555E0AB}"/>
          </ac:graphicFrameMkLst>
        </pc:graphicFrameChg>
        <pc:picChg chg="del">
          <ac:chgData name="Archambault, Aude" userId="dfdf6e78-8d63-480c-bdce-0b0f3fd27a48" providerId="ADAL" clId="{AF7437C8-5511-416A-97E6-92835F71A991}" dt="2021-02-24T16:32:15.556" v="56" actId="478"/>
          <ac:picMkLst>
            <pc:docMk/>
            <pc:sldMk cId="4134799814" sldId="1305"/>
            <ac:picMk id="6" creationId="{F1A948AC-94F2-495A-A546-EDEE5FD6AEB0}"/>
          </ac:picMkLst>
        </pc:picChg>
      </pc:sldChg>
      <pc:sldChg chg="del">
        <pc:chgData name="Archambault, Aude" userId="dfdf6e78-8d63-480c-bdce-0b0f3fd27a48" providerId="ADAL" clId="{AF7437C8-5511-416A-97E6-92835F71A991}" dt="2021-02-24T19:48:29.466" v="823" actId="47"/>
        <pc:sldMkLst>
          <pc:docMk/>
          <pc:sldMk cId="1512803564" sldId="1306"/>
        </pc:sldMkLst>
      </pc:sldChg>
      <pc:sldChg chg="addSp delSp modSp new mod">
        <pc:chgData name="Archambault, Aude" userId="dfdf6e78-8d63-480c-bdce-0b0f3fd27a48" providerId="ADAL" clId="{AF7437C8-5511-416A-97E6-92835F71A991}" dt="2021-02-24T16:36:37.528" v="135" actId="20577"/>
        <pc:sldMkLst>
          <pc:docMk/>
          <pc:sldMk cId="410317738" sldId="1307"/>
        </pc:sldMkLst>
        <pc:spChg chg="del">
          <ac:chgData name="Archambault, Aude" userId="dfdf6e78-8d63-480c-bdce-0b0f3fd27a48" providerId="ADAL" clId="{AF7437C8-5511-416A-97E6-92835F71A991}" dt="2021-02-24T16:33:15.391" v="66" actId="1032"/>
          <ac:spMkLst>
            <pc:docMk/>
            <pc:sldMk cId="410317738" sldId="1307"/>
            <ac:spMk id="2" creationId="{D7567BEA-4E50-4440-AB14-3051448F5057}"/>
          </ac:spMkLst>
        </pc:spChg>
        <pc:spChg chg="mod">
          <ac:chgData name="Archambault, Aude" userId="dfdf6e78-8d63-480c-bdce-0b0f3fd27a48" providerId="ADAL" clId="{AF7437C8-5511-416A-97E6-92835F71A991}" dt="2021-02-24T16:35:58.870" v="123" actId="27636"/>
          <ac:spMkLst>
            <pc:docMk/>
            <pc:sldMk cId="410317738" sldId="1307"/>
            <ac:spMk id="3" creationId="{8F05D106-9618-4AE4-978E-F67519F806A6}"/>
          </ac:spMkLst>
        </pc:spChg>
        <pc:graphicFrameChg chg="add mod modGraphic">
          <ac:chgData name="Archambault, Aude" userId="dfdf6e78-8d63-480c-bdce-0b0f3fd27a48" providerId="ADAL" clId="{AF7437C8-5511-416A-97E6-92835F71A991}" dt="2021-02-24T16:36:37.528" v="135" actId="20577"/>
          <ac:graphicFrameMkLst>
            <pc:docMk/>
            <pc:sldMk cId="410317738" sldId="1307"/>
            <ac:graphicFrameMk id="4" creationId="{A4316036-95FF-446F-8388-BC29EED0D0E3}"/>
          </ac:graphicFrameMkLst>
        </pc:graphicFrameChg>
      </pc:sldChg>
      <pc:sldChg chg="addSp delSp modSp new mod">
        <pc:chgData name="Archambault, Aude" userId="dfdf6e78-8d63-480c-bdce-0b0f3fd27a48" providerId="ADAL" clId="{AF7437C8-5511-416A-97E6-92835F71A991}" dt="2021-02-24T18:55:35.080" v="250" actId="6549"/>
        <pc:sldMkLst>
          <pc:docMk/>
          <pc:sldMk cId="2429561663" sldId="1308"/>
        </pc:sldMkLst>
        <pc:spChg chg="mod">
          <ac:chgData name="Archambault, Aude" userId="dfdf6e78-8d63-480c-bdce-0b0f3fd27a48" providerId="ADAL" clId="{AF7437C8-5511-416A-97E6-92835F71A991}" dt="2021-02-24T18:55:35.080" v="250" actId="6549"/>
          <ac:spMkLst>
            <pc:docMk/>
            <pc:sldMk cId="2429561663" sldId="1308"/>
            <ac:spMk id="2" creationId="{61EFE2F8-543A-4B79-9FEB-90D25EFADC7B}"/>
          </ac:spMkLst>
        </pc:spChg>
        <pc:spChg chg="mod">
          <ac:chgData name="Archambault, Aude" userId="dfdf6e78-8d63-480c-bdce-0b0f3fd27a48" providerId="ADAL" clId="{AF7437C8-5511-416A-97E6-92835F71A991}" dt="2021-02-24T18:52:06.047" v="222" actId="20577"/>
          <ac:spMkLst>
            <pc:docMk/>
            <pc:sldMk cId="2429561663" sldId="1308"/>
            <ac:spMk id="3" creationId="{3C72FE1E-767D-476C-8C05-96EDD006CBDA}"/>
          </ac:spMkLst>
        </pc:spChg>
        <pc:spChg chg="add del">
          <ac:chgData name="Archambault, Aude" userId="dfdf6e78-8d63-480c-bdce-0b0f3fd27a48" providerId="ADAL" clId="{AF7437C8-5511-416A-97E6-92835F71A991}" dt="2021-02-24T18:46:07.225" v="172" actId="11529"/>
          <ac:spMkLst>
            <pc:docMk/>
            <pc:sldMk cId="2429561663" sldId="1308"/>
            <ac:spMk id="4" creationId="{80E99388-E2FF-481D-A068-35A797292C8A}"/>
          </ac:spMkLst>
        </pc:spChg>
        <pc:spChg chg="add mod">
          <ac:chgData name="Archambault, Aude" userId="dfdf6e78-8d63-480c-bdce-0b0f3fd27a48" providerId="ADAL" clId="{AF7437C8-5511-416A-97E6-92835F71A991}" dt="2021-02-24T18:49:17.343" v="220" actId="20577"/>
          <ac:spMkLst>
            <pc:docMk/>
            <pc:sldMk cId="2429561663" sldId="1308"/>
            <ac:spMk id="5" creationId="{6636D3FA-B11D-4B96-8B04-261E46D99207}"/>
          </ac:spMkLst>
        </pc:spChg>
      </pc:sldChg>
      <pc:sldChg chg="modSp new del mod">
        <pc:chgData name="Archambault, Aude" userId="dfdf6e78-8d63-480c-bdce-0b0f3fd27a48" providerId="ADAL" clId="{AF7437C8-5511-416A-97E6-92835F71A991}" dt="2021-02-24T19:25:03.051" v="628" actId="47"/>
        <pc:sldMkLst>
          <pc:docMk/>
          <pc:sldMk cId="3365952597" sldId="1309"/>
        </pc:sldMkLst>
        <pc:spChg chg="mod">
          <ac:chgData name="Archambault, Aude" userId="dfdf6e78-8d63-480c-bdce-0b0f3fd27a48" providerId="ADAL" clId="{AF7437C8-5511-416A-97E6-92835F71A991}" dt="2021-02-24T18:56:32.329" v="288" actId="20577"/>
          <ac:spMkLst>
            <pc:docMk/>
            <pc:sldMk cId="3365952597" sldId="1309"/>
            <ac:spMk id="2" creationId="{27E1546F-502C-40D7-BB68-318599CEEA45}"/>
          </ac:spMkLst>
        </pc:spChg>
        <pc:spChg chg="mod">
          <ac:chgData name="Archambault, Aude" userId="dfdf6e78-8d63-480c-bdce-0b0f3fd27a48" providerId="ADAL" clId="{AF7437C8-5511-416A-97E6-92835F71A991}" dt="2021-02-24T18:56:26.720" v="266"/>
          <ac:spMkLst>
            <pc:docMk/>
            <pc:sldMk cId="3365952597" sldId="1309"/>
            <ac:spMk id="6" creationId="{DF12C921-13D9-4A1C-800E-28EBE161B9EE}"/>
          </ac:spMkLst>
        </pc:spChg>
      </pc:sldChg>
      <pc:sldChg chg="addSp delSp modSp new del mod">
        <pc:chgData name="Archambault, Aude" userId="dfdf6e78-8d63-480c-bdce-0b0f3fd27a48" providerId="ADAL" clId="{AF7437C8-5511-416A-97E6-92835F71A991}" dt="2021-02-24T19:24:46.063" v="626" actId="47"/>
        <pc:sldMkLst>
          <pc:docMk/>
          <pc:sldMk cId="2295560167" sldId="1310"/>
        </pc:sldMkLst>
        <pc:spChg chg="del">
          <ac:chgData name="Archambault, Aude" userId="dfdf6e78-8d63-480c-bdce-0b0f3fd27a48" providerId="ADAL" clId="{AF7437C8-5511-416A-97E6-92835F71A991}" dt="2021-02-24T19:12:27.200" v="477" actId="1032"/>
          <ac:spMkLst>
            <pc:docMk/>
            <pc:sldMk cId="2295560167" sldId="1310"/>
            <ac:spMk id="2" creationId="{CF45A1B0-4468-4E07-956F-B503D75739A7}"/>
          </ac:spMkLst>
        </pc:spChg>
        <pc:spChg chg="mod">
          <ac:chgData name="Archambault, Aude" userId="dfdf6e78-8d63-480c-bdce-0b0f3fd27a48" providerId="ADAL" clId="{AF7437C8-5511-416A-97E6-92835F71A991}" dt="2021-02-24T19:11:45.417" v="476" actId="20577"/>
          <ac:spMkLst>
            <pc:docMk/>
            <pc:sldMk cId="2295560167" sldId="1310"/>
            <ac:spMk id="3" creationId="{968F9815-3EFD-4FE9-836D-C35CD896D812}"/>
          </ac:spMkLst>
        </pc:spChg>
        <pc:spChg chg="add del mod">
          <ac:chgData name="Archambault, Aude" userId="dfdf6e78-8d63-480c-bdce-0b0f3fd27a48" providerId="ADAL" clId="{AF7437C8-5511-416A-97E6-92835F71A991}" dt="2021-02-24T19:09:39.163" v="433" actId="11529"/>
          <ac:spMkLst>
            <pc:docMk/>
            <pc:sldMk cId="2295560167" sldId="1310"/>
            <ac:spMk id="4" creationId="{A2494D15-3B7A-417E-ADDB-0BD78BD120CC}"/>
          </ac:spMkLst>
        </pc:spChg>
        <pc:spChg chg="add del">
          <ac:chgData name="Archambault, Aude" userId="dfdf6e78-8d63-480c-bdce-0b0f3fd27a48" providerId="ADAL" clId="{AF7437C8-5511-416A-97E6-92835F71A991}" dt="2021-02-24T19:18:40.370" v="542" actId="22"/>
          <ac:spMkLst>
            <pc:docMk/>
            <pc:sldMk cId="2295560167" sldId="1310"/>
            <ac:spMk id="7" creationId="{EE351058-6221-4A2E-8DA5-385C1899BED6}"/>
          </ac:spMkLst>
        </pc:spChg>
        <pc:graphicFrameChg chg="add mod modGraphic">
          <ac:chgData name="Archambault, Aude" userId="dfdf6e78-8d63-480c-bdce-0b0f3fd27a48" providerId="ADAL" clId="{AF7437C8-5511-416A-97E6-92835F71A991}" dt="2021-02-24T19:22:07.381" v="587"/>
          <ac:graphicFrameMkLst>
            <pc:docMk/>
            <pc:sldMk cId="2295560167" sldId="1310"/>
            <ac:graphicFrameMk id="5" creationId="{6DBC63B0-91EB-4263-9105-3C3A545170DC}"/>
          </ac:graphicFrameMkLst>
        </pc:graphicFrameChg>
      </pc:sldChg>
      <pc:sldChg chg="addSp delSp modSp add mod">
        <pc:chgData name="Archambault, Aude" userId="dfdf6e78-8d63-480c-bdce-0b0f3fd27a48" providerId="ADAL" clId="{AF7437C8-5511-416A-97E6-92835F71A991}" dt="2021-02-24T19:24:40.572" v="625" actId="27636"/>
        <pc:sldMkLst>
          <pc:docMk/>
          <pc:sldMk cId="408029004" sldId="1311"/>
        </pc:sldMkLst>
        <pc:spChg chg="add mod">
          <ac:chgData name="Archambault, Aude" userId="dfdf6e78-8d63-480c-bdce-0b0f3fd27a48" providerId="ADAL" clId="{AF7437C8-5511-416A-97E6-92835F71A991}" dt="2021-02-24T19:23:10.412" v="604" actId="14100"/>
          <ac:spMkLst>
            <pc:docMk/>
            <pc:sldMk cId="408029004" sldId="1311"/>
            <ac:spMk id="2" creationId="{C65507EC-9C3D-4CCA-816B-57740065996C}"/>
          </ac:spMkLst>
        </pc:spChg>
        <pc:spChg chg="mod">
          <ac:chgData name="Archambault, Aude" userId="dfdf6e78-8d63-480c-bdce-0b0f3fd27a48" providerId="ADAL" clId="{AF7437C8-5511-416A-97E6-92835F71A991}" dt="2021-02-24T19:24:40.572" v="625" actId="27636"/>
          <ac:spMkLst>
            <pc:docMk/>
            <pc:sldMk cId="408029004" sldId="1311"/>
            <ac:spMk id="3" creationId="{AF3C6B3F-E045-4A70-A114-064C4DAE2BA1}"/>
          </ac:spMkLst>
        </pc:spChg>
        <pc:graphicFrameChg chg="mod">
          <ac:chgData name="Archambault, Aude" userId="dfdf6e78-8d63-480c-bdce-0b0f3fd27a48" providerId="ADAL" clId="{AF7437C8-5511-416A-97E6-92835F71A991}" dt="2021-02-24T19:24:09.402" v="612" actId="20577"/>
          <ac:graphicFrameMkLst>
            <pc:docMk/>
            <pc:sldMk cId="408029004" sldId="1311"/>
            <ac:graphicFrameMk id="4" creationId="{0691579A-D04C-49CC-9388-7ED034C15C03}"/>
          </ac:graphicFrameMkLst>
        </pc:graphicFrameChg>
        <pc:picChg chg="del">
          <ac:chgData name="Archambault, Aude" userId="dfdf6e78-8d63-480c-bdce-0b0f3fd27a48" providerId="ADAL" clId="{AF7437C8-5511-416A-97E6-92835F71A991}" dt="2021-02-24T19:20:49.665" v="575" actId="478"/>
          <ac:picMkLst>
            <pc:docMk/>
            <pc:sldMk cId="408029004" sldId="1311"/>
            <ac:picMk id="5" creationId="{E328640B-8D77-4CDE-8BB0-2065A1EA468F}"/>
          </ac:picMkLst>
        </pc:picChg>
        <pc:picChg chg="del">
          <ac:chgData name="Archambault, Aude" userId="dfdf6e78-8d63-480c-bdce-0b0f3fd27a48" providerId="ADAL" clId="{AF7437C8-5511-416A-97E6-92835F71A991}" dt="2021-02-24T19:20:49.039" v="574" actId="478"/>
          <ac:picMkLst>
            <pc:docMk/>
            <pc:sldMk cId="408029004" sldId="1311"/>
            <ac:picMk id="7" creationId="{27487B3C-800C-4147-8E60-DAD4B1B1E4C9}"/>
          </ac:picMkLst>
        </pc:picChg>
        <pc:picChg chg="del">
          <ac:chgData name="Archambault, Aude" userId="dfdf6e78-8d63-480c-bdce-0b0f3fd27a48" providerId="ADAL" clId="{AF7437C8-5511-416A-97E6-92835F71A991}" dt="2021-02-24T19:20:48.378" v="573" actId="478"/>
          <ac:picMkLst>
            <pc:docMk/>
            <pc:sldMk cId="408029004" sldId="1311"/>
            <ac:picMk id="8" creationId="{BC330573-2379-41D5-A606-DF61A2864D72}"/>
          </ac:picMkLst>
        </pc:picChg>
      </pc:sldChg>
      <pc:sldChg chg="addSp modSp add mod">
        <pc:chgData name="Archambault, Aude" userId="dfdf6e78-8d63-480c-bdce-0b0f3fd27a48" providerId="ADAL" clId="{AF7437C8-5511-416A-97E6-92835F71A991}" dt="2021-02-24T19:29:55.188" v="678" actId="1076"/>
        <pc:sldMkLst>
          <pc:docMk/>
          <pc:sldMk cId="2562093412" sldId="1312"/>
        </pc:sldMkLst>
        <pc:spChg chg="mod">
          <ac:chgData name="Archambault, Aude" userId="dfdf6e78-8d63-480c-bdce-0b0f3fd27a48" providerId="ADAL" clId="{AF7437C8-5511-416A-97E6-92835F71A991}" dt="2021-02-24T19:27:02.880" v="650" actId="20577"/>
          <ac:spMkLst>
            <pc:docMk/>
            <pc:sldMk cId="2562093412" sldId="1312"/>
            <ac:spMk id="6" creationId="{AA30B924-53AB-4B33-8434-847E7D2A7750}"/>
          </ac:spMkLst>
        </pc:spChg>
        <pc:spChg chg="mod">
          <ac:chgData name="Archambault, Aude" userId="dfdf6e78-8d63-480c-bdce-0b0f3fd27a48" providerId="ADAL" clId="{AF7437C8-5511-416A-97E6-92835F71A991}" dt="2021-02-24T19:29:48.025" v="676" actId="6549"/>
          <ac:spMkLst>
            <pc:docMk/>
            <pc:sldMk cId="2562093412" sldId="1312"/>
            <ac:spMk id="7" creationId="{AE0DF601-09D7-4212-A6A1-8C488FE61ABB}"/>
          </ac:spMkLst>
        </pc:spChg>
        <pc:picChg chg="add mod">
          <ac:chgData name="Archambault, Aude" userId="dfdf6e78-8d63-480c-bdce-0b0f3fd27a48" providerId="ADAL" clId="{AF7437C8-5511-416A-97E6-92835F71A991}" dt="2021-02-24T19:29:36.093" v="673" actId="1076"/>
          <ac:picMkLst>
            <pc:docMk/>
            <pc:sldMk cId="2562093412" sldId="1312"/>
            <ac:picMk id="4" creationId="{DC0F3849-26BA-43FB-9ECD-F4A07C694CD6}"/>
          </ac:picMkLst>
        </pc:picChg>
        <pc:picChg chg="mod">
          <ac:chgData name="Archambault, Aude" userId="dfdf6e78-8d63-480c-bdce-0b0f3fd27a48" providerId="ADAL" clId="{AF7437C8-5511-416A-97E6-92835F71A991}" dt="2021-02-24T19:29:51.252" v="677" actId="1076"/>
          <ac:picMkLst>
            <pc:docMk/>
            <pc:sldMk cId="2562093412" sldId="1312"/>
            <ac:picMk id="5" creationId="{5926F635-4862-4516-B95E-E071A0B9E8EB}"/>
          </ac:picMkLst>
        </pc:picChg>
        <pc:picChg chg="add mod">
          <ac:chgData name="Archambault, Aude" userId="dfdf6e78-8d63-480c-bdce-0b0f3fd27a48" providerId="ADAL" clId="{AF7437C8-5511-416A-97E6-92835F71A991}" dt="2021-02-24T19:29:34.269" v="672" actId="1076"/>
          <ac:picMkLst>
            <pc:docMk/>
            <pc:sldMk cId="2562093412" sldId="1312"/>
            <ac:picMk id="9" creationId="{B348BC99-80E6-4425-8FC1-0D979D5CF02A}"/>
          </ac:picMkLst>
        </pc:picChg>
        <pc:picChg chg="mod">
          <ac:chgData name="Archambault, Aude" userId="dfdf6e78-8d63-480c-bdce-0b0f3fd27a48" providerId="ADAL" clId="{AF7437C8-5511-416A-97E6-92835F71A991}" dt="2021-02-24T19:29:55.188" v="678" actId="1076"/>
          <ac:picMkLst>
            <pc:docMk/>
            <pc:sldMk cId="2562093412" sldId="1312"/>
            <ac:picMk id="10" creationId="{93F42DAC-0299-443D-954D-929D891479BA}"/>
          </ac:picMkLst>
        </pc:picChg>
      </pc:sldChg>
      <pc:sldChg chg="addSp delSp modSp new mod">
        <pc:chgData name="Archambault, Aude" userId="dfdf6e78-8d63-480c-bdce-0b0f3fd27a48" providerId="ADAL" clId="{AF7437C8-5511-416A-97E6-92835F71A991}" dt="2021-02-24T19:40:49.004" v="738" actId="1076"/>
        <pc:sldMkLst>
          <pc:docMk/>
          <pc:sldMk cId="1094123378" sldId="1313"/>
        </pc:sldMkLst>
        <pc:spChg chg="mod">
          <ac:chgData name="Archambault, Aude" userId="dfdf6e78-8d63-480c-bdce-0b0f3fd27a48" providerId="ADAL" clId="{AF7437C8-5511-416A-97E6-92835F71A991}" dt="2021-02-24T19:33:50.265" v="689" actId="5793"/>
          <ac:spMkLst>
            <pc:docMk/>
            <pc:sldMk cId="1094123378" sldId="1313"/>
            <ac:spMk id="2" creationId="{AA6D2100-42C7-4C6C-B534-2012E4142FE7}"/>
          </ac:spMkLst>
        </pc:spChg>
        <pc:spChg chg="mod">
          <ac:chgData name="Archambault, Aude" userId="dfdf6e78-8d63-480c-bdce-0b0f3fd27a48" providerId="ADAL" clId="{AF7437C8-5511-416A-97E6-92835F71A991}" dt="2021-02-24T19:40:39.254" v="736" actId="27636"/>
          <ac:spMkLst>
            <pc:docMk/>
            <pc:sldMk cId="1094123378" sldId="1313"/>
            <ac:spMk id="3" creationId="{F44EBEE6-453B-4BF1-AF67-E69D7AD99198}"/>
          </ac:spMkLst>
        </pc:spChg>
        <pc:graphicFrameChg chg="add mod modGraphic">
          <ac:chgData name="Archambault, Aude" userId="dfdf6e78-8d63-480c-bdce-0b0f3fd27a48" providerId="ADAL" clId="{AF7437C8-5511-416A-97E6-92835F71A991}" dt="2021-02-24T19:40:46.372" v="737" actId="1076"/>
          <ac:graphicFrameMkLst>
            <pc:docMk/>
            <pc:sldMk cId="1094123378" sldId="1313"/>
            <ac:graphicFrameMk id="6" creationId="{1773244F-70EA-4AD7-B278-8E89589B1AFA}"/>
          </ac:graphicFrameMkLst>
        </pc:graphicFrameChg>
        <pc:picChg chg="add del">
          <ac:chgData name="Archambault, Aude" userId="dfdf6e78-8d63-480c-bdce-0b0f3fd27a48" providerId="ADAL" clId="{AF7437C8-5511-416A-97E6-92835F71A991}" dt="2021-02-24T19:32:30.240" v="681" actId="478"/>
          <ac:picMkLst>
            <pc:docMk/>
            <pc:sldMk cId="1094123378" sldId="1313"/>
            <ac:picMk id="5" creationId="{1BCEBF06-677B-40F6-9685-6DEE3AABBF04}"/>
          </ac:picMkLst>
        </pc:picChg>
        <pc:picChg chg="add mod">
          <ac:chgData name="Archambault, Aude" userId="dfdf6e78-8d63-480c-bdce-0b0f3fd27a48" providerId="ADAL" clId="{AF7437C8-5511-416A-97E6-92835F71A991}" dt="2021-02-24T19:40:49.004" v="738" actId="1076"/>
          <ac:picMkLst>
            <pc:docMk/>
            <pc:sldMk cId="1094123378" sldId="1313"/>
            <ac:picMk id="7" creationId="{96530BEC-CE2A-4C6E-B16C-4934A218EF1D}"/>
          </ac:picMkLst>
        </pc:picChg>
      </pc:sldChg>
      <pc:sldChg chg="addSp delSp modSp new mod">
        <pc:chgData name="Archambault, Aude" userId="dfdf6e78-8d63-480c-bdce-0b0f3fd27a48" providerId="ADAL" clId="{AF7437C8-5511-416A-97E6-92835F71A991}" dt="2021-02-24T19:48:18.028" v="822"/>
        <pc:sldMkLst>
          <pc:docMk/>
          <pc:sldMk cId="1923933663" sldId="1314"/>
        </pc:sldMkLst>
        <pc:spChg chg="del">
          <ac:chgData name="Archambault, Aude" userId="dfdf6e78-8d63-480c-bdce-0b0f3fd27a48" providerId="ADAL" clId="{AF7437C8-5511-416A-97E6-92835F71A991}" dt="2021-02-24T19:42:09.619" v="767" actId="1032"/>
          <ac:spMkLst>
            <pc:docMk/>
            <pc:sldMk cId="1923933663" sldId="1314"/>
            <ac:spMk id="2" creationId="{6F76EF13-8736-4A3E-827E-CD7F556F8B3F}"/>
          </ac:spMkLst>
        </pc:spChg>
        <pc:spChg chg="mod">
          <ac:chgData name="Archambault, Aude" userId="dfdf6e78-8d63-480c-bdce-0b0f3fd27a48" providerId="ADAL" clId="{AF7437C8-5511-416A-97E6-92835F71A991}" dt="2021-02-24T19:43:09.477" v="771" actId="27636"/>
          <ac:spMkLst>
            <pc:docMk/>
            <pc:sldMk cId="1923933663" sldId="1314"/>
            <ac:spMk id="3" creationId="{20B3C76C-ADCC-44FD-8571-77EF5091447B}"/>
          </ac:spMkLst>
        </pc:spChg>
        <pc:graphicFrameChg chg="add mod modGraphic">
          <ac:chgData name="Archambault, Aude" userId="dfdf6e78-8d63-480c-bdce-0b0f3fd27a48" providerId="ADAL" clId="{AF7437C8-5511-416A-97E6-92835F71A991}" dt="2021-02-24T19:48:18.028" v="822"/>
          <ac:graphicFrameMkLst>
            <pc:docMk/>
            <pc:sldMk cId="1923933663" sldId="1314"/>
            <ac:graphicFrameMk id="4" creationId="{EA164F10-6E19-4A00-A84A-39AE8093B3A5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738B7-939C-4655-AFF5-4BD6FA00A8A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CF364C6-67F1-4A48-9DFA-03400AB9E659}">
      <dgm:prSet phldrT="[Text]" custT="1"/>
      <dgm:spPr/>
      <dgm:t>
        <a:bodyPr/>
        <a:lstStyle/>
        <a:p>
          <a:pPr>
            <a:buNone/>
          </a:pPr>
          <a:r>
            <a:rPr lang="en-US" sz="3200" dirty="0" err="1"/>
            <a:t>Sesi</a:t>
          </a:r>
          <a:r>
            <a:rPr lang="en-US" sz="3200" dirty="0"/>
            <a:t> 1: </a:t>
          </a:r>
          <a:r>
            <a:rPr lang="en-US" sz="3200" dirty="0" err="1"/>
            <a:t>Membangun</a:t>
          </a:r>
          <a:r>
            <a:rPr lang="en-US" sz="3200" dirty="0"/>
            <a:t> </a:t>
          </a:r>
          <a:r>
            <a:rPr lang="en-US" sz="3200" dirty="0" err="1"/>
            <a:t>Kesadaran</a:t>
          </a:r>
          <a:r>
            <a:rPr lang="en-US" sz="3200" dirty="0"/>
            <a:t> PKES Mitra </a:t>
          </a:r>
          <a:r>
            <a:rPr lang="en-US" sz="3200" dirty="0" err="1"/>
            <a:t>Kerja</a:t>
          </a:r>
          <a:r>
            <a:rPr lang="en-US" sz="3200" dirty="0"/>
            <a:t>, </a:t>
          </a:r>
          <a:r>
            <a:rPr lang="en-US" sz="3200" dirty="0" err="1"/>
            <a:t>Kontraktor</a:t>
          </a:r>
          <a:r>
            <a:rPr lang="en-US" sz="3200" dirty="0"/>
            <a:t>, dan </a:t>
          </a:r>
          <a:r>
            <a:rPr lang="en-US" sz="3200" dirty="0" err="1"/>
            <a:t>Pemasok</a:t>
          </a:r>
          <a:endParaRPr lang="en-US" sz="3200" dirty="0"/>
        </a:p>
      </dgm:t>
    </dgm:pt>
    <dgm:pt modelId="{DA32E463-F66B-457A-8D25-BA6AAFF431E2}" type="parTrans" cxnId="{07CF2F06-7FA2-4AA3-BC84-4127E961EFF4}">
      <dgm:prSet/>
      <dgm:spPr/>
      <dgm:t>
        <a:bodyPr/>
        <a:lstStyle/>
        <a:p>
          <a:endParaRPr lang="en-US"/>
        </a:p>
      </dgm:t>
    </dgm:pt>
    <dgm:pt modelId="{75F93971-66C0-4A6F-9166-58A477FEF880}" type="sibTrans" cxnId="{07CF2F06-7FA2-4AA3-BC84-4127E961EFF4}">
      <dgm:prSet/>
      <dgm:spPr/>
      <dgm:t>
        <a:bodyPr/>
        <a:lstStyle/>
        <a:p>
          <a:endParaRPr lang="en-US"/>
        </a:p>
      </dgm:t>
    </dgm:pt>
    <dgm:pt modelId="{4E2AC624-CC34-42AE-B33F-A41A589BDF12}">
      <dgm:prSet custT="1"/>
      <dgm:spPr/>
      <dgm:t>
        <a:bodyPr/>
        <a:lstStyle/>
        <a:p>
          <a:r>
            <a:rPr lang="en-US" sz="3200" dirty="0" err="1"/>
            <a:t>Sesi</a:t>
          </a:r>
          <a:r>
            <a:rPr lang="en-US" sz="3200" dirty="0"/>
            <a:t> 2: </a:t>
          </a:r>
          <a:r>
            <a:rPr lang="en-US" sz="3200" dirty="0" err="1"/>
            <a:t>Mengimplementasikan</a:t>
          </a:r>
          <a:r>
            <a:rPr lang="en-US" sz="3200" dirty="0"/>
            <a:t> </a:t>
          </a:r>
          <a:r>
            <a:rPr lang="en-US" sz="3200" dirty="0" err="1"/>
            <a:t>Ketentuan-ketentuan</a:t>
          </a:r>
          <a:r>
            <a:rPr lang="en-US" sz="3200" dirty="0"/>
            <a:t> PKES </a:t>
          </a:r>
          <a:r>
            <a:rPr lang="en-US" sz="3200" dirty="0" err="1"/>
            <a:t>untuk</a:t>
          </a:r>
          <a:r>
            <a:rPr lang="en-US" sz="3200" dirty="0"/>
            <a:t> Mitra </a:t>
          </a:r>
          <a:r>
            <a:rPr lang="en-US" sz="3200" dirty="0" err="1"/>
            <a:t>Kerja</a:t>
          </a:r>
          <a:r>
            <a:rPr lang="en-US" sz="3200" dirty="0"/>
            <a:t>, </a:t>
          </a:r>
          <a:r>
            <a:rPr lang="en-US" sz="3200" dirty="0" err="1"/>
            <a:t>Pemasok</a:t>
          </a:r>
          <a:r>
            <a:rPr lang="en-US" sz="3200" dirty="0"/>
            <a:t>, dan </a:t>
          </a:r>
          <a:r>
            <a:rPr lang="en-US" sz="3200" dirty="0" err="1"/>
            <a:t>Kontraktor</a:t>
          </a:r>
          <a:endParaRPr lang="en-US" sz="3200" dirty="0"/>
        </a:p>
      </dgm:t>
    </dgm:pt>
    <dgm:pt modelId="{A2BE5654-C0AD-4C49-89E6-8382159EAFFC}" type="parTrans" cxnId="{24A573D8-177C-45BC-AE8E-74EDE0270F3D}">
      <dgm:prSet/>
      <dgm:spPr/>
      <dgm:t>
        <a:bodyPr/>
        <a:lstStyle/>
        <a:p>
          <a:endParaRPr lang="en-US"/>
        </a:p>
      </dgm:t>
    </dgm:pt>
    <dgm:pt modelId="{941659FF-3A8B-495F-B00C-58221FCE41D2}" type="sibTrans" cxnId="{24A573D8-177C-45BC-AE8E-74EDE0270F3D}">
      <dgm:prSet/>
      <dgm:spPr/>
      <dgm:t>
        <a:bodyPr/>
        <a:lstStyle/>
        <a:p>
          <a:endParaRPr lang="en-US"/>
        </a:p>
      </dgm:t>
    </dgm:pt>
    <dgm:pt modelId="{A92480B4-0850-4640-B1C8-3C6E324B7402}" type="pres">
      <dgm:prSet presAssocID="{6D8738B7-939C-4655-AFF5-4BD6FA00A8A1}" presName="Name0" presStyleCnt="0">
        <dgm:presLayoutVars>
          <dgm:chMax val="7"/>
          <dgm:chPref val="7"/>
          <dgm:dir/>
        </dgm:presLayoutVars>
      </dgm:prSet>
      <dgm:spPr/>
    </dgm:pt>
    <dgm:pt modelId="{99A02D25-CC0E-4447-8C36-0EA9BE8EBD1A}" type="pres">
      <dgm:prSet presAssocID="{6D8738B7-939C-4655-AFF5-4BD6FA00A8A1}" presName="Name1" presStyleCnt="0"/>
      <dgm:spPr/>
    </dgm:pt>
    <dgm:pt modelId="{595BAF7A-CBBE-4B13-90BF-B64CAF246B28}" type="pres">
      <dgm:prSet presAssocID="{6D8738B7-939C-4655-AFF5-4BD6FA00A8A1}" presName="cycle" presStyleCnt="0"/>
      <dgm:spPr/>
    </dgm:pt>
    <dgm:pt modelId="{0CBB1985-B33C-4B18-A4AD-E1D43E848536}" type="pres">
      <dgm:prSet presAssocID="{6D8738B7-939C-4655-AFF5-4BD6FA00A8A1}" presName="srcNode" presStyleLbl="node1" presStyleIdx="0" presStyleCnt="2"/>
      <dgm:spPr/>
    </dgm:pt>
    <dgm:pt modelId="{25DCBB40-6507-4F70-93FF-4E640F145DC4}" type="pres">
      <dgm:prSet presAssocID="{6D8738B7-939C-4655-AFF5-4BD6FA00A8A1}" presName="conn" presStyleLbl="parChTrans1D2" presStyleIdx="0" presStyleCnt="1"/>
      <dgm:spPr/>
    </dgm:pt>
    <dgm:pt modelId="{69600483-D7EA-416D-ADE7-0B8DCA31D5A7}" type="pres">
      <dgm:prSet presAssocID="{6D8738B7-939C-4655-AFF5-4BD6FA00A8A1}" presName="extraNode" presStyleLbl="node1" presStyleIdx="0" presStyleCnt="2"/>
      <dgm:spPr/>
    </dgm:pt>
    <dgm:pt modelId="{E7D80C19-96DC-464E-B5FB-D1D1C405CC2E}" type="pres">
      <dgm:prSet presAssocID="{6D8738B7-939C-4655-AFF5-4BD6FA00A8A1}" presName="dstNode" presStyleLbl="node1" presStyleIdx="0" presStyleCnt="2"/>
      <dgm:spPr/>
    </dgm:pt>
    <dgm:pt modelId="{D0F15E0F-6CB7-4C79-835F-0F8CF944EA3C}" type="pres">
      <dgm:prSet presAssocID="{9CF364C6-67F1-4A48-9DFA-03400AB9E659}" presName="text_1" presStyleLbl="node1" presStyleIdx="0" presStyleCnt="2">
        <dgm:presLayoutVars>
          <dgm:bulletEnabled val="1"/>
        </dgm:presLayoutVars>
      </dgm:prSet>
      <dgm:spPr/>
    </dgm:pt>
    <dgm:pt modelId="{BCD96D80-9E7E-409B-85A2-904EF66140DA}" type="pres">
      <dgm:prSet presAssocID="{9CF364C6-67F1-4A48-9DFA-03400AB9E659}" presName="accent_1" presStyleCnt="0"/>
      <dgm:spPr/>
    </dgm:pt>
    <dgm:pt modelId="{19B6FAB4-5F71-4E54-9F84-262BE69BD11E}" type="pres">
      <dgm:prSet presAssocID="{9CF364C6-67F1-4A48-9DFA-03400AB9E659}" presName="accentRepeatNode" presStyleLbl="solidFgAcc1" presStyleIdx="0" presStyleCnt="2"/>
      <dgm:spPr/>
    </dgm:pt>
    <dgm:pt modelId="{AA159200-DA20-427D-A0DE-A8984F26D96C}" type="pres">
      <dgm:prSet presAssocID="{4E2AC624-CC34-42AE-B33F-A41A589BDF12}" presName="text_2" presStyleLbl="node1" presStyleIdx="1" presStyleCnt="2">
        <dgm:presLayoutVars>
          <dgm:bulletEnabled val="1"/>
        </dgm:presLayoutVars>
      </dgm:prSet>
      <dgm:spPr/>
    </dgm:pt>
    <dgm:pt modelId="{D2248FE9-EF36-4A39-8B6B-F14A11C538B1}" type="pres">
      <dgm:prSet presAssocID="{4E2AC624-CC34-42AE-B33F-A41A589BDF12}" presName="accent_2" presStyleCnt="0"/>
      <dgm:spPr/>
    </dgm:pt>
    <dgm:pt modelId="{160904CD-50E9-4FE1-8FDC-71C85865D3EA}" type="pres">
      <dgm:prSet presAssocID="{4E2AC624-CC34-42AE-B33F-A41A589BDF12}" presName="accentRepeatNode" presStyleLbl="solidFgAcc1" presStyleIdx="1" presStyleCnt="2"/>
      <dgm:spPr/>
    </dgm:pt>
  </dgm:ptLst>
  <dgm:cxnLst>
    <dgm:cxn modelId="{07CF2F06-7FA2-4AA3-BC84-4127E961EFF4}" srcId="{6D8738B7-939C-4655-AFF5-4BD6FA00A8A1}" destId="{9CF364C6-67F1-4A48-9DFA-03400AB9E659}" srcOrd="0" destOrd="0" parTransId="{DA32E463-F66B-457A-8D25-BA6AAFF431E2}" sibTransId="{75F93971-66C0-4A6F-9166-58A477FEF880}"/>
    <dgm:cxn modelId="{B66E976B-42E8-4A0E-95B7-1F9285C0C2D9}" type="presOf" srcId="{9CF364C6-67F1-4A48-9DFA-03400AB9E659}" destId="{D0F15E0F-6CB7-4C79-835F-0F8CF944EA3C}" srcOrd="0" destOrd="0" presId="urn:microsoft.com/office/officeart/2008/layout/VerticalCurvedList"/>
    <dgm:cxn modelId="{BE294971-1827-4DEF-82DF-52C3383EE92A}" type="presOf" srcId="{75F93971-66C0-4A6F-9166-58A477FEF880}" destId="{25DCBB40-6507-4F70-93FF-4E640F145DC4}" srcOrd="0" destOrd="0" presId="urn:microsoft.com/office/officeart/2008/layout/VerticalCurvedList"/>
    <dgm:cxn modelId="{AE691475-7EFE-43DC-8566-0FD0A4584DA1}" type="presOf" srcId="{4E2AC624-CC34-42AE-B33F-A41A589BDF12}" destId="{AA159200-DA20-427D-A0DE-A8984F26D96C}" srcOrd="0" destOrd="0" presId="urn:microsoft.com/office/officeart/2008/layout/VerticalCurvedList"/>
    <dgm:cxn modelId="{24A573D8-177C-45BC-AE8E-74EDE0270F3D}" srcId="{6D8738B7-939C-4655-AFF5-4BD6FA00A8A1}" destId="{4E2AC624-CC34-42AE-B33F-A41A589BDF12}" srcOrd="1" destOrd="0" parTransId="{A2BE5654-C0AD-4C49-89E6-8382159EAFFC}" sibTransId="{941659FF-3A8B-495F-B00C-58221FCE41D2}"/>
    <dgm:cxn modelId="{9C723DEE-3DE3-4D53-B14F-E9EF5310688D}" type="presOf" srcId="{6D8738B7-939C-4655-AFF5-4BD6FA00A8A1}" destId="{A92480B4-0850-4640-B1C8-3C6E324B7402}" srcOrd="0" destOrd="0" presId="urn:microsoft.com/office/officeart/2008/layout/VerticalCurvedList"/>
    <dgm:cxn modelId="{3C0D1A31-E5AE-430F-A47D-5AA26296B284}" type="presParOf" srcId="{A92480B4-0850-4640-B1C8-3C6E324B7402}" destId="{99A02D25-CC0E-4447-8C36-0EA9BE8EBD1A}" srcOrd="0" destOrd="0" presId="urn:microsoft.com/office/officeart/2008/layout/VerticalCurvedList"/>
    <dgm:cxn modelId="{C4B39AD4-F12B-4489-AC06-B46C06FC948E}" type="presParOf" srcId="{99A02D25-CC0E-4447-8C36-0EA9BE8EBD1A}" destId="{595BAF7A-CBBE-4B13-90BF-B64CAF246B28}" srcOrd="0" destOrd="0" presId="urn:microsoft.com/office/officeart/2008/layout/VerticalCurvedList"/>
    <dgm:cxn modelId="{D4B0653D-3A69-471D-9156-4881BD94F251}" type="presParOf" srcId="{595BAF7A-CBBE-4B13-90BF-B64CAF246B28}" destId="{0CBB1985-B33C-4B18-A4AD-E1D43E848536}" srcOrd="0" destOrd="0" presId="urn:microsoft.com/office/officeart/2008/layout/VerticalCurvedList"/>
    <dgm:cxn modelId="{367632B6-3D0F-4F69-81B3-F19E2474B1A6}" type="presParOf" srcId="{595BAF7A-CBBE-4B13-90BF-B64CAF246B28}" destId="{25DCBB40-6507-4F70-93FF-4E640F145DC4}" srcOrd="1" destOrd="0" presId="urn:microsoft.com/office/officeart/2008/layout/VerticalCurvedList"/>
    <dgm:cxn modelId="{23D304E0-3E7F-47E3-AF64-1773092623BF}" type="presParOf" srcId="{595BAF7A-CBBE-4B13-90BF-B64CAF246B28}" destId="{69600483-D7EA-416D-ADE7-0B8DCA31D5A7}" srcOrd="2" destOrd="0" presId="urn:microsoft.com/office/officeart/2008/layout/VerticalCurvedList"/>
    <dgm:cxn modelId="{6F07A550-2375-4EE4-9B2B-9FDCCB4A1087}" type="presParOf" srcId="{595BAF7A-CBBE-4B13-90BF-B64CAF246B28}" destId="{E7D80C19-96DC-464E-B5FB-D1D1C405CC2E}" srcOrd="3" destOrd="0" presId="urn:microsoft.com/office/officeart/2008/layout/VerticalCurvedList"/>
    <dgm:cxn modelId="{098007F7-2215-4AD8-ABBB-AAF122FB42DE}" type="presParOf" srcId="{99A02D25-CC0E-4447-8C36-0EA9BE8EBD1A}" destId="{D0F15E0F-6CB7-4C79-835F-0F8CF944EA3C}" srcOrd="1" destOrd="0" presId="urn:microsoft.com/office/officeart/2008/layout/VerticalCurvedList"/>
    <dgm:cxn modelId="{B1A72A3F-A4C0-4D60-B089-0D43A7D53EA8}" type="presParOf" srcId="{99A02D25-CC0E-4447-8C36-0EA9BE8EBD1A}" destId="{BCD96D80-9E7E-409B-85A2-904EF66140DA}" srcOrd="2" destOrd="0" presId="urn:microsoft.com/office/officeart/2008/layout/VerticalCurvedList"/>
    <dgm:cxn modelId="{1DCF00C6-633C-4706-8452-1BB87C1102F8}" type="presParOf" srcId="{BCD96D80-9E7E-409B-85A2-904EF66140DA}" destId="{19B6FAB4-5F71-4E54-9F84-262BE69BD11E}" srcOrd="0" destOrd="0" presId="urn:microsoft.com/office/officeart/2008/layout/VerticalCurvedList"/>
    <dgm:cxn modelId="{3B205C8D-C910-4529-AC3F-A07CCE54D2FB}" type="presParOf" srcId="{99A02D25-CC0E-4447-8C36-0EA9BE8EBD1A}" destId="{AA159200-DA20-427D-A0DE-A8984F26D96C}" srcOrd="3" destOrd="0" presId="urn:microsoft.com/office/officeart/2008/layout/VerticalCurvedList"/>
    <dgm:cxn modelId="{FC4BAE19-DB23-4A45-8BBB-3984C28E32BC}" type="presParOf" srcId="{99A02D25-CC0E-4447-8C36-0EA9BE8EBD1A}" destId="{D2248FE9-EF36-4A39-8B6B-F14A11C538B1}" srcOrd="4" destOrd="0" presId="urn:microsoft.com/office/officeart/2008/layout/VerticalCurvedList"/>
    <dgm:cxn modelId="{8C5AACD3-ADC7-405E-A3FD-A9E0625CB801}" type="presParOf" srcId="{D2248FE9-EF36-4A39-8B6B-F14A11C538B1}" destId="{160904CD-50E9-4FE1-8FDC-71C85865D3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CD330-1C73-43DF-B59E-5A0F662C42F9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7C4E57-7141-450F-9934-B94E8F701F4F}">
      <dgm:prSet phldrT="[Text]"/>
      <dgm:spPr/>
      <dgm:t>
        <a:bodyPr/>
        <a:lstStyle/>
        <a:p>
          <a:r>
            <a:rPr lang="en-US" b="1" dirty="0"/>
            <a:t>Mitra </a:t>
          </a:r>
          <a:r>
            <a:rPr lang="en-US" b="1" dirty="0" err="1"/>
            <a:t>kerja</a:t>
          </a:r>
          <a:r>
            <a:rPr lang="en-US" dirty="0"/>
            <a:t>: </a:t>
          </a:r>
        </a:p>
        <a:p>
          <a:r>
            <a:rPr lang="en-US" dirty="0" err="1"/>
            <a:t>Organisasi</a:t>
          </a:r>
          <a:r>
            <a:rPr lang="en-US" dirty="0"/>
            <a:t> yang </a:t>
          </a:r>
          <a:r>
            <a:rPr lang="en-US" dirty="0" err="1"/>
            <a:t>dikontrak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menjalankan</a:t>
          </a:r>
          <a:r>
            <a:rPr lang="en-US" dirty="0"/>
            <a:t> program dan </a:t>
          </a:r>
          <a:r>
            <a:rPr lang="en-US" dirty="0" err="1"/>
            <a:t>proyek</a:t>
          </a:r>
          <a:r>
            <a:rPr lang="en-US" dirty="0"/>
            <a:t>,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menyediakan</a:t>
          </a:r>
          <a:r>
            <a:rPr lang="en-US" dirty="0"/>
            <a:t> </a:t>
          </a:r>
          <a:r>
            <a:rPr lang="en-US" dirty="0" err="1"/>
            <a:t>pendanaan</a:t>
          </a:r>
          <a:endParaRPr lang="en-US" dirty="0"/>
        </a:p>
      </dgm:t>
    </dgm:pt>
    <dgm:pt modelId="{780F5BAB-E45B-420A-9600-1E57F64D9735}" type="parTrans" cxnId="{6110EED7-A1D8-48B8-9FDF-98E6749DE42F}">
      <dgm:prSet/>
      <dgm:spPr/>
      <dgm:t>
        <a:bodyPr/>
        <a:lstStyle/>
        <a:p>
          <a:endParaRPr lang="en-US"/>
        </a:p>
      </dgm:t>
    </dgm:pt>
    <dgm:pt modelId="{7113F6B6-C31F-42F0-97DD-2D176DB5D4C4}" type="sibTrans" cxnId="{6110EED7-A1D8-48B8-9FDF-98E6749DE42F}">
      <dgm:prSet/>
      <dgm:spPr/>
      <dgm:t>
        <a:bodyPr/>
        <a:lstStyle/>
        <a:p>
          <a:endParaRPr lang="en-US"/>
        </a:p>
      </dgm:t>
    </dgm:pt>
    <dgm:pt modelId="{67C93A64-2ADB-4ED4-B88B-4D721573375F}">
      <dgm:prSet phldrT="[Text]"/>
      <dgm:spPr/>
      <dgm:t>
        <a:bodyPr/>
        <a:lstStyle/>
        <a:p>
          <a:r>
            <a:rPr lang="en-ID" dirty="0" err="1"/>
            <a:t>Pemasok</a:t>
          </a:r>
          <a:r>
            <a:rPr lang="en-ID" dirty="0"/>
            <a:t>: </a:t>
          </a:r>
        </a:p>
        <a:p>
          <a:r>
            <a:rPr lang="en-ID" dirty="0" err="1"/>
            <a:t>Organisasi</a:t>
          </a:r>
          <a:r>
            <a:rPr lang="en-ID" dirty="0"/>
            <a:t> </a:t>
          </a:r>
          <a:r>
            <a:rPr lang="en-ID" dirty="0" err="1"/>
            <a:t>atau</a:t>
          </a:r>
          <a:r>
            <a:rPr lang="en-ID" dirty="0"/>
            <a:t> </a:t>
          </a:r>
          <a:r>
            <a:rPr lang="en-ID" dirty="0" err="1"/>
            <a:t>perusahaan</a:t>
          </a:r>
          <a:r>
            <a:rPr lang="en-ID" dirty="0"/>
            <a:t> yang </a:t>
          </a:r>
          <a:r>
            <a:rPr lang="en-ID" dirty="0" err="1"/>
            <a:t>dikontrak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menyediakan</a:t>
          </a:r>
          <a:r>
            <a:rPr lang="en-ID" dirty="0"/>
            <a:t> </a:t>
          </a:r>
          <a:r>
            <a:rPr lang="en-ID" dirty="0" err="1"/>
            <a:t>barang-barang</a:t>
          </a:r>
          <a:r>
            <a:rPr lang="en-ID" dirty="0"/>
            <a:t>, </a:t>
          </a:r>
          <a:r>
            <a:rPr lang="en-ID" dirty="0" err="1"/>
            <a:t>peralatan</a:t>
          </a:r>
          <a:r>
            <a:rPr lang="en-ID" dirty="0"/>
            <a:t>, dan </a:t>
          </a:r>
          <a:r>
            <a:rPr lang="en-ID" dirty="0" err="1"/>
            <a:t>barang-barang</a:t>
          </a:r>
          <a:r>
            <a:rPr lang="en-ID" dirty="0"/>
            <a:t> lain yang </a:t>
          </a:r>
          <a:r>
            <a:rPr lang="en-ID" dirty="0" err="1"/>
            <a:t>digunakan</a:t>
          </a:r>
          <a:r>
            <a:rPr lang="en-ID" dirty="0"/>
            <a:t> oleh </a:t>
          </a:r>
          <a:r>
            <a:rPr lang="en-ID" dirty="0" err="1"/>
            <a:t>organisasi</a:t>
          </a:r>
          <a:r>
            <a:rPr lang="en-ID" dirty="0"/>
            <a:t> </a:t>
          </a:r>
          <a:r>
            <a:rPr lang="en-ID" dirty="0" err="1"/>
            <a:t>secara</a:t>
          </a:r>
          <a:r>
            <a:rPr lang="en-ID" dirty="0"/>
            <a:t> </a:t>
          </a:r>
          <a:r>
            <a:rPr lang="en-ID" dirty="0" err="1"/>
            <a:t>umum</a:t>
          </a:r>
          <a:r>
            <a:rPr lang="en-ID" dirty="0"/>
            <a:t>, </a:t>
          </a:r>
          <a:r>
            <a:rPr lang="en-ID" dirty="0" err="1"/>
            <a:t>termasuk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pelaksanaan</a:t>
          </a:r>
          <a:r>
            <a:rPr lang="en-ID" dirty="0"/>
            <a:t> program dan </a:t>
          </a:r>
          <a:r>
            <a:rPr lang="en-ID" dirty="0" err="1"/>
            <a:t>proyek</a:t>
          </a:r>
          <a:endParaRPr lang="en-ID" dirty="0"/>
        </a:p>
      </dgm:t>
    </dgm:pt>
    <dgm:pt modelId="{88A2BD61-B390-4C4C-82A6-83D441176CB9}" type="parTrans" cxnId="{8B90C590-ABC4-4C92-BF0E-307B4C98A37B}">
      <dgm:prSet/>
      <dgm:spPr/>
      <dgm:t>
        <a:bodyPr/>
        <a:lstStyle/>
        <a:p>
          <a:endParaRPr lang="en-US"/>
        </a:p>
      </dgm:t>
    </dgm:pt>
    <dgm:pt modelId="{F5404A1C-FB6F-4F5F-A981-2F0E4150289D}" type="sibTrans" cxnId="{8B90C590-ABC4-4C92-BF0E-307B4C98A37B}">
      <dgm:prSet/>
      <dgm:spPr/>
      <dgm:t>
        <a:bodyPr/>
        <a:lstStyle/>
        <a:p>
          <a:endParaRPr lang="en-US"/>
        </a:p>
      </dgm:t>
    </dgm:pt>
    <dgm:pt modelId="{F98D44EE-3082-429B-9580-571203388B7B}">
      <dgm:prSet phldrT="[Text]"/>
      <dgm:spPr/>
      <dgm:t>
        <a:bodyPr/>
        <a:lstStyle/>
        <a:p>
          <a:r>
            <a:rPr lang="en-ID" dirty="0" err="1"/>
            <a:t>Kontraktor</a:t>
          </a:r>
          <a:r>
            <a:rPr lang="en-ID" dirty="0"/>
            <a:t> : </a:t>
          </a:r>
        </a:p>
        <a:p>
          <a:r>
            <a:rPr lang="en-ID" dirty="0" err="1"/>
            <a:t>Organisasi</a:t>
          </a:r>
          <a:r>
            <a:rPr lang="en-ID" dirty="0"/>
            <a:t> </a:t>
          </a:r>
          <a:r>
            <a:rPr lang="en-ID" dirty="0" err="1"/>
            <a:t>atau</a:t>
          </a:r>
          <a:r>
            <a:rPr lang="en-ID" dirty="0"/>
            <a:t> </a:t>
          </a:r>
          <a:r>
            <a:rPr lang="en-ID" dirty="0" err="1"/>
            <a:t>perusahaan</a:t>
          </a:r>
          <a:r>
            <a:rPr lang="en-ID" dirty="0"/>
            <a:t> yang </a:t>
          </a:r>
          <a:r>
            <a:rPr lang="en-ID" dirty="0" err="1"/>
            <a:t>dikontrak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memberikan</a:t>
          </a:r>
          <a:r>
            <a:rPr lang="en-ID" dirty="0"/>
            <a:t> </a:t>
          </a:r>
          <a:r>
            <a:rPr lang="en-ID" dirty="0" err="1"/>
            <a:t>layanan-layanan</a:t>
          </a:r>
          <a:r>
            <a:rPr lang="en-ID" dirty="0"/>
            <a:t> </a:t>
          </a:r>
          <a:r>
            <a:rPr lang="en-ID" dirty="0" err="1"/>
            <a:t>jasa</a:t>
          </a:r>
          <a:r>
            <a:rPr lang="en-ID" dirty="0"/>
            <a:t> </a:t>
          </a:r>
          <a:r>
            <a:rPr lang="en-ID" dirty="0" err="1"/>
            <a:t>khusus</a:t>
          </a:r>
          <a:r>
            <a:rPr lang="en-ID" dirty="0"/>
            <a:t>, </a:t>
          </a:r>
          <a:r>
            <a:rPr lang="en-ID" dirty="0" err="1"/>
            <a:t>seperti</a:t>
          </a:r>
          <a:r>
            <a:rPr lang="en-ID" dirty="0"/>
            <a:t> </a:t>
          </a:r>
          <a:r>
            <a:rPr lang="en-ID" dirty="0" err="1"/>
            <a:t>pekerjaan</a:t>
          </a:r>
          <a:r>
            <a:rPr lang="en-ID" dirty="0"/>
            <a:t> </a:t>
          </a:r>
          <a:r>
            <a:rPr lang="en-ID" dirty="0" err="1"/>
            <a:t>konstruksi</a:t>
          </a:r>
          <a:r>
            <a:rPr lang="en-ID" dirty="0"/>
            <a:t>.</a:t>
          </a:r>
        </a:p>
        <a:p>
          <a:endParaRPr lang="en-US" dirty="0"/>
        </a:p>
      </dgm:t>
    </dgm:pt>
    <dgm:pt modelId="{712218B4-FEFB-41FD-BEA1-2F3A3A447927}" type="parTrans" cxnId="{A3F5D376-B6B7-470B-A7DC-E7F171571822}">
      <dgm:prSet/>
      <dgm:spPr/>
      <dgm:t>
        <a:bodyPr/>
        <a:lstStyle/>
        <a:p>
          <a:endParaRPr lang="en-US"/>
        </a:p>
      </dgm:t>
    </dgm:pt>
    <dgm:pt modelId="{271D23C0-227A-4FC6-AF58-EC33BDBE98DF}" type="sibTrans" cxnId="{A3F5D376-B6B7-470B-A7DC-E7F171571822}">
      <dgm:prSet/>
      <dgm:spPr/>
      <dgm:t>
        <a:bodyPr/>
        <a:lstStyle/>
        <a:p>
          <a:endParaRPr lang="en-US"/>
        </a:p>
      </dgm:t>
    </dgm:pt>
    <dgm:pt modelId="{B4E821CE-C71D-4AE2-8A08-AE66864ADC7D}" type="pres">
      <dgm:prSet presAssocID="{B58CD330-1C73-43DF-B59E-5A0F662C42F9}" presName="linear" presStyleCnt="0">
        <dgm:presLayoutVars>
          <dgm:dir/>
          <dgm:resizeHandles val="exact"/>
        </dgm:presLayoutVars>
      </dgm:prSet>
      <dgm:spPr/>
    </dgm:pt>
    <dgm:pt modelId="{9F3EB3C8-58A7-41FB-871E-69D5F3AFD6FE}" type="pres">
      <dgm:prSet presAssocID="{7D7C4E57-7141-450F-9934-B94E8F701F4F}" presName="comp" presStyleCnt="0"/>
      <dgm:spPr/>
    </dgm:pt>
    <dgm:pt modelId="{97E0A4DF-08B7-407D-B5E9-14B17A4CB0BB}" type="pres">
      <dgm:prSet presAssocID="{7D7C4E57-7141-450F-9934-B94E8F701F4F}" presName="box" presStyleLbl="node1" presStyleIdx="0" presStyleCnt="3"/>
      <dgm:spPr/>
    </dgm:pt>
    <dgm:pt modelId="{9349F51C-3238-4C22-9A6E-9ABCE02834F7}" type="pres">
      <dgm:prSet presAssocID="{7D7C4E57-7141-450F-9934-B94E8F701F4F}" presName="img" presStyleLbl="fgImgPlace1" presStyleIdx="0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40000" b="-40000"/>
          </a:stretch>
        </a:blipFill>
      </dgm:spPr>
    </dgm:pt>
    <dgm:pt modelId="{D6468D8C-E991-46BA-8F68-E2A98E046002}" type="pres">
      <dgm:prSet presAssocID="{7D7C4E57-7141-450F-9934-B94E8F701F4F}" presName="text" presStyleLbl="node1" presStyleIdx="0" presStyleCnt="3">
        <dgm:presLayoutVars>
          <dgm:bulletEnabled val="1"/>
        </dgm:presLayoutVars>
      </dgm:prSet>
      <dgm:spPr/>
    </dgm:pt>
    <dgm:pt modelId="{EBE430A0-B6CA-4B32-95F2-658EBF2C3DAA}" type="pres">
      <dgm:prSet presAssocID="{7113F6B6-C31F-42F0-97DD-2D176DB5D4C4}" presName="spacer" presStyleCnt="0"/>
      <dgm:spPr/>
    </dgm:pt>
    <dgm:pt modelId="{2E5B71A1-8B7C-4F7E-8F49-7C1114F738BB}" type="pres">
      <dgm:prSet presAssocID="{67C93A64-2ADB-4ED4-B88B-4D721573375F}" presName="comp" presStyleCnt="0"/>
      <dgm:spPr/>
    </dgm:pt>
    <dgm:pt modelId="{75B0D94B-FA32-4D57-BEB4-AE9B3DC3AE00}" type="pres">
      <dgm:prSet presAssocID="{67C93A64-2ADB-4ED4-B88B-4D721573375F}" presName="box" presStyleLbl="node1" presStyleIdx="1" presStyleCnt="3"/>
      <dgm:spPr/>
    </dgm:pt>
    <dgm:pt modelId="{5B5767BB-3BBB-45F3-87D2-B6392A1D4F8A}" type="pres">
      <dgm:prSet presAssocID="{67C93A64-2ADB-4ED4-B88B-4D721573375F}" presName="img" presStyleLbl="fgImgPlace1" presStyleIdx="1" presStyleCnt="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40000" b="-40000"/>
          </a:stretch>
        </a:blipFill>
      </dgm:spPr>
    </dgm:pt>
    <dgm:pt modelId="{DEE8303B-A46E-40AD-B563-1F5D31259524}" type="pres">
      <dgm:prSet presAssocID="{67C93A64-2ADB-4ED4-B88B-4D721573375F}" presName="text" presStyleLbl="node1" presStyleIdx="1" presStyleCnt="3">
        <dgm:presLayoutVars>
          <dgm:bulletEnabled val="1"/>
        </dgm:presLayoutVars>
      </dgm:prSet>
      <dgm:spPr/>
    </dgm:pt>
    <dgm:pt modelId="{9D10EA05-B206-495F-9182-C6101DEA195C}" type="pres">
      <dgm:prSet presAssocID="{F5404A1C-FB6F-4F5F-A981-2F0E4150289D}" presName="spacer" presStyleCnt="0"/>
      <dgm:spPr/>
    </dgm:pt>
    <dgm:pt modelId="{26128BC3-F7C5-4102-B987-0EDBEB667948}" type="pres">
      <dgm:prSet presAssocID="{F98D44EE-3082-429B-9580-571203388B7B}" presName="comp" presStyleCnt="0"/>
      <dgm:spPr/>
    </dgm:pt>
    <dgm:pt modelId="{85C6DB95-F496-4F5C-9322-DC3E937BB8E0}" type="pres">
      <dgm:prSet presAssocID="{F98D44EE-3082-429B-9580-571203388B7B}" presName="box" presStyleLbl="node1" presStyleIdx="2" presStyleCnt="3"/>
      <dgm:spPr/>
    </dgm:pt>
    <dgm:pt modelId="{C2A6AED1-4F2B-47B8-A4F8-C9FCB9C7ED11}" type="pres">
      <dgm:prSet presAssocID="{F98D44EE-3082-429B-9580-571203388B7B}" presName="img" presStyleLbl="fgImgPlace1" presStyleIdx="2" presStyleCnt="3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40000" b="-40000"/>
          </a:stretch>
        </a:blipFill>
      </dgm:spPr>
    </dgm:pt>
    <dgm:pt modelId="{3FB710DD-6074-4A7A-AC2D-1FCD62FDF35E}" type="pres">
      <dgm:prSet presAssocID="{F98D44EE-3082-429B-9580-571203388B7B}" presName="text" presStyleLbl="node1" presStyleIdx="2" presStyleCnt="3">
        <dgm:presLayoutVars>
          <dgm:bulletEnabled val="1"/>
        </dgm:presLayoutVars>
      </dgm:prSet>
      <dgm:spPr/>
    </dgm:pt>
  </dgm:ptLst>
  <dgm:cxnLst>
    <dgm:cxn modelId="{36D35E2C-4B10-4898-A9A1-4429D71AB06D}" type="presOf" srcId="{67C93A64-2ADB-4ED4-B88B-4D721573375F}" destId="{75B0D94B-FA32-4D57-BEB4-AE9B3DC3AE00}" srcOrd="0" destOrd="0" presId="urn:microsoft.com/office/officeart/2005/8/layout/vList4"/>
    <dgm:cxn modelId="{DEC8196D-AB68-43F3-B165-B55608ED5415}" type="presOf" srcId="{B58CD330-1C73-43DF-B59E-5A0F662C42F9}" destId="{B4E821CE-C71D-4AE2-8A08-AE66864ADC7D}" srcOrd="0" destOrd="0" presId="urn:microsoft.com/office/officeart/2005/8/layout/vList4"/>
    <dgm:cxn modelId="{A3F5D376-B6B7-470B-A7DC-E7F171571822}" srcId="{B58CD330-1C73-43DF-B59E-5A0F662C42F9}" destId="{F98D44EE-3082-429B-9580-571203388B7B}" srcOrd="2" destOrd="0" parTransId="{712218B4-FEFB-41FD-BEA1-2F3A3A447927}" sibTransId="{271D23C0-227A-4FC6-AF58-EC33BDBE98DF}"/>
    <dgm:cxn modelId="{8B90C590-ABC4-4C92-BF0E-307B4C98A37B}" srcId="{B58CD330-1C73-43DF-B59E-5A0F662C42F9}" destId="{67C93A64-2ADB-4ED4-B88B-4D721573375F}" srcOrd="1" destOrd="0" parTransId="{88A2BD61-B390-4C4C-82A6-83D441176CB9}" sibTransId="{F5404A1C-FB6F-4F5F-A981-2F0E4150289D}"/>
    <dgm:cxn modelId="{5785E797-F0E2-42FE-83CD-AE2969E69D4A}" type="presOf" srcId="{7D7C4E57-7141-450F-9934-B94E8F701F4F}" destId="{97E0A4DF-08B7-407D-B5E9-14B17A4CB0BB}" srcOrd="0" destOrd="0" presId="urn:microsoft.com/office/officeart/2005/8/layout/vList4"/>
    <dgm:cxn modelId="{694BD2C5-ECCA-4A4F-8986-CE5D1C333723}" type="presOf" srcId="{F98D44EE-3082-429B-9580-571203388B7B}" destId="{85C6DB95-F496-4F5C-9322-DC3E937BB8E0}" srcOrd="0" destOrd="0" presId="urn:microsoft.com/office/officeart/2005/8/layout/vList4"/>
    <dgm:cxn modelId="{6110EED7-A1D8-48B8-9FDF-98E6749DE42F}" srcId="{B58CD330-1C73-43DF-B59E-5A0F662C42F9}" destId="{7D7C4E57-7141-450F-9934-B94E8F701F4F}" srcOrd="0" destOrd="0" parTransId="{780F5BAB-E45B-420A-9600-1E57F64D9735}" sibTransId="{7113F6B6-C31F-42F0-97DD-2D176DB5D4C4}"/>
    <dgm:cxn modelId="{CEF7EBE1-6699-4F2A-BA94-674085D545F4}" type="presOf" srcId="{67C93A64-2ADB-4ED4-B88B-4D721573375F}" destId="{DEE8303B-A46E-40AD-B563-1F5D31259524}" srcOrd="1" destOrd="0" presId="urn:microsoft.com/office/officeart/2005/8/layout/vList4"/>
    <dgm:cxn modelId="{2E9FB9EA-F07D-4D52-B5CB-4BEE1EBEAD69}" type="presOf" srcId="{F98D44EE-3082-429B-9580-571203388B7B}" destId="{3FB710DD-6074-4A7A-AC2D-1FCD62FDF35E}" srcOrd="1" destOrd="0" presId="urn:microsoft.com/office/officeart/2005/8/layout/vList4"/>
    <dgm:cxn modelId="{B31B4AF4-EB6E-4A93-8E31-4995AB71528F}" type="presOf" srcId="{7D7C4E57-7141-450F-9934-B94E8F701F4F}" destId="{D6468D8C-E991-46BA-8F68-E2A98E046002}" srcOrd="1" destOrd="0" presId="urn:microsoft.com/office/officeart/2005/8/layout/vList4"/>
    <dgm:cxn modelId="{2C8BFCC2-767C-4670-9C27-B8173CD27552}" type="presParOf" srcId="{B4E821CE-C71D-4AE2-8A08-AE66864ADC7D}" destId="{9F3EB3C8-58A7-41FB-871E-69D5F3AFD6FE}" srcOrd="0" destOrd="0" presId="urn:microsoft.com/office/officeart/2005/8/layout/vList4"/>
    <dgm:cxn modelId="{73507251-38CC-4E50-83D9-C605C240680F}" type="presParOf" srcId="{9F3EB3C8-58A7-41FB-871E-69D5F3AFD6FE}" destId="{97E0A4DF-08B7-407D-B5E9-14B17A4CB0BB}" srcOrd="0" destOrd="0" presId="urn:microsoft.com/office/officeart/2005/8/layout/vList4"/>
    <dgm:cxn modelId="{1135E89E-11DA-4883-8AF1-48C658AD2C2B}" type="presParOf" srcId="{9F3EB3C8-58A7-41FB-871E-69D5F3AFD6FE}" destId="{9349F51C-3238-4C22-9A6E-9ABCE02834F7}" srcOrd="1" destOrd="0" presId="urn:microsoft.com/office/officeart/2005/8/layout/vList4"/>
    <dgm:cxn modelId="{56B386D5-8BE8-4666-A85A-C00B031DE3F5}" type="presParOf" srcId="{9F3EB3C8-58A7-41FB-871E-69D5F3AFD6FE}" destId="{D6468D8C-E991-46BA-8F68-E2A98E046002}" srcOrd="2" destOrd="0" presId="urn:microsoft.com/office/officeart/2005/8/layout/vList4"/>
    <dgm:cxn modelId="{E8A5CA95-BC74-439F-B29D-6333071C89C4}" type="presParOf" srcId="{B4E821CE-C71D-4AE2-8A08-AE66864ADC7D}" destId="{EBE430A0-B6CA-4B32-95F2-658EBF2C3DAA}" srcOrd="1" destOrd="0" presId="urn:microsoft.com/office/officeart/2005/8/layout/vList4"/>
    <dgm:cxn modelId="{3DD33F41-FF97-4555-AC34-9CC3D9E06C36}" type="presParOf" srcId="{B4E821CE-C71D-4AE2-8A08-AE66864ADC7D}" destId="{2E5B71A1-8B7C-4F7E-8F49-7C1114F738BB}" srcOrd="2" destOrd="0" presId="urn:microsoft.com/office/officeart/2005/8/layout/vList4"/>
    <dgm:cxn modelId="{E2AC07EE-9847-4274-8A43-69F0C10F0021}" type="presParOf" srcId="{2E5B71A1-8B7C-4F7E-8F49-7C1114F738BB}" destId="{75B0D94B-FA32-4D57-BEB4-AE9B3DC3AE00}" srcOrd="0" destOrd="0" presId="urn:microsoft.com/office/officeart/2005/8/layout/vList4"/>
    <dgm:cxn modelId="{7FFB99F3-3177-4A65-9884-DF96905162C7}" type="presParOf" srcId="{2E5B71A1-8B7C-4F7E-8F49-7C1114F738BB}" destId="{5B5767BB-3BBB-45F3-87D2-B6392A1D4F8A}" srcOrd="1" destOrd="0" presId="urn:microsoft.com/office/officeart/2005/8/layout/vList4"/>
    <dgm:cxn modelId="{47812C45-7A84-4928-BCF3-613E84FD9178}" type="presParOf" srcId="{2E5B71A1-8B7C-4F7E-8F49-7C1114F738BB}" destId="{DEE8303B-A46E-40AD-B563-1F5D31259524}" srcOrd="2" destOrd="0" presId="urn:microsoft.com/office/officeart/2005/8/layout/vList4"/>
    <dgm:cxn modelId="{0FBF4CE9-F041-4D9C-8343-1BC1DC80CA5F}" type="presParOf" srcId="{B4E821CE-C71D-4AE2-8A08-AE66864ADC7D}" destId="{9D10EA05-B206-495F-9182-C6101DEA195C}" srcOrd="3" destOrd="0" presId="urn:microsoft.com/office/officeart/2005/8/layout/vList4"/>
    <dgm:cxn modelId="{23CAF168-A163-40BB-93E6-8A4E2A1DC953}" type="presParOf" srcId="{B4E821CE-C71D-4AE2-8A08-AE66864ADC7D}" destId="{26128BC3-F7C5-4102-B987-0EDBEB667948}" srcOrd="4" destOrd="0" presId="urn:microsoft.com/office/officeart/2005/8/layout/vList4"/>
    <dgm:cxn modelId="{D343A330-6620-44A7-9307-8AD18E609F94}" type="presParOf" srcId="{26128BC3-F7C5-4102-B987-0EDBEB667948}" destId="{85C6DB95-F496-4F5C-9322-DC3E937BB8E0}" srcOrd="0" destOrd="0" presId="urn:microsoft.com/office/officeart/2005/8/layout/vList4"/>
    <dgm:cxn modelId="{B2D90B5A-BDC8-4A6A-814C-FEC6EE7C9A50}" type="presParOf" srcId="{26128BC3-F7C5-4102-B987-0EDBEB667948}" destId="{C2A6AED1-4F2B-47B8-A4F8-C9FCB9C7ED11}" srcOrd="1" destOrd="0" presId="urn:microsoft.com/office/officeart/2005/8/layout/vList4"/>
    <dgm:cxn modelId="{F580AEAA-412D-4D71-A17F-B81C2243DF9C}" type="presParOf" srcId="{26128BC3-F7C5-4102-B987-0EDBEB667948}" destId="{3FB710DD-6074-4A7A-AC2D-1FCD62FDF35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BD501D-3198-4883-A962-AA45101C79D7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A4A455-FD95-45A3-98C5-8B7E5231137D}">
      <dgm:prSet/>
      <dgm:spPr/>
      <dgm:t>
        <a:bodyPr/>
        <a:lstStyle/>
        <a:p>
          <a:r>
            <a:rPr lang="en-ID" b="1" dirty="0" err="1"/>
            <a:t>Semua</a:t>
          </a:r>
          <a:r>
            <a:rPr lang="en-ID" b="1" dirty="0"/>
            <a:t> </a:t>
          </a:r>
          <a:r>
            <a:rPr lang="en-ID" b="1" dirty="0" err="1"/>
            <a:t>mitra</a:t>
          </a:r>
          <a:r>
            <a:rPr lang="en-ID" dirty="0"/>
            <a:t>, </a:t>
          </a:r>
          <a:r>
            <a:rPr lang="en-ID" dirty="0" err="1"/>
            <a:t>pemasok</a:t>
          </a:r>
          <a:r>
            <a:rPr lang="en-ID" dirty="0"/>
            <a:t>, </a:t>
          </a:r>
          <a:r>
            <a:rPr lang="en-ID" dirty="0" err="1"/>
            <a:t>kontraktor</a:t>
          </a:r>
          <a:r>
            <a:rPr lang="en-ID" dirty="0"/>
            <a:t> yang </a:t>
          </a:r>
          <a:r>
            <a:rPr lang="en-ID" dirty="0" err="1"/>
            <a:t>potensial</a:t>
          </a:r>
          <a:r>
            <a:rPr lang="en-ID" dirty="0"/>
            <a:t> </a:t>
          </a:r>
          <a:r>
            <a:rPr lang="en-ID" dirty="0" err="1"/>
            <a:t>harus</a:t>
          </a:r>
          <a:r>
            <a:rPr lang="en-ID" dirty="0"/>
            <a:t> </a:t>
          </a:r>
          <a:r>
            <a:rPr lang="en-ID" b="1" dirty="0" err="1"/>
            <a:t>mendapatkan</a:t>
          </a:r>
          <a:r>
            <a:rPr lang="en-ID" b="1" dirty="0"/>
            <a:t> </a:t>
          </a:r>
          <a:r>
            <a:rPr lang="en-ID" b="1" dirty="0" err="1"/>
            <a:t>informasi</a:t>
          </a:r>
          <a:r>
            <a:rPr lang="en-ID" b="1" dirty="0"/>
            <a:t> </a:t>
          </a:r>
          <a:r>
            <a:rPr lang="en-ID" dirty="0"/>
            <a:t>KES </a:t>
          </a:r>
          <a:r>
            <a:rPr lang="en-ID" dirty="0" err="1"/>
            <a:t>sebelum</a:t>
          </a:r>
          <a:r>
            <a:rPr lang="en-ID" dirty="0"/>
            <a:t> </a:t>
          </a:r>
          <a:r>
            <a:rPr lang="en-ID" dirty="0" err="1"/>
            <a:t>menyepakati</a:t>
          </a:r>
          <a:r>
            <a:rPr lang="en-ID" dirty="0"/>
            <a:t> </a:t>
          </a:r>
          <a:r>
            <a:rPr lang="en-ID" dirty="0" err="1"/>
            <a:t>suatu</a:t>
          </a:r>
          <a:r>
            <a:rPr lang="en-ID" dirty="0"/>
            <a:t> </a:t>
          </a:r>
          <a:r>
            <a:rPr lang="en-ID" dirty="0" err="1"/>
            <a:t>hubungan</a:t>
          </a:r>
          <a:r>
            <a:rPr lang="en-ID" dirty="0"/>
            <a:t> </a:t>
          </a:r>
          <a:r>
            <a:rPr lang="en-ID" dirty="0" err="1"/>
            <a:t>kerja</a:t>
          </a:r>
          <a:r>
            <a:rPr lang="en-ID" dirty="0"/>
            <a:t> </a:t>
          </a:r>
          <a:r>
            <a:rPr lang="en-ID" dirty="0" err="1"/>
            <a:t>sama</a:t>
          </a:r>
          <a:r>
            <a:rPr lang="en-ID" dirty="0"/>
            <a:t>.</a:t>
          </a:r>
          <a:endParaRPr lang="en-US" dirty="0"/>
        </a:p>
      </dgm:t>
    </dgm:pt>
    <dgm:pt modelId="{8C7D96C2-1FA9-42CE-AFB3-B0975F01D4E1}" type="parTrans" cxnId="{4FEC846A-FB3B-4615-AE21-F2912D3F76B7}">
      <dgm:prSet/>
      <dgm:spPr/>
      <dgm:t>
        <a:bodyPr/>
        <a:lstStyle/>
        <a:p>
          <a:endParaRPr lang="en-US"/>
        </a:p>
      </dgm:t>
    </dgm:pt>
    <dgm:pt modelId="{DB81CBA0-6BC3-42FE-9011-11BC93B908F2}" type="sibTrans" cxnId="{4FEC846A-FB3B-4615-AE21-F2912D3F76B7}">
      <dgm:prSet/>
      <dgm:spPr/>
      <dgm:t>
        <a:bodyPr/>
        <a:lstStyle/>
        <a:p>
          <a:endParaRPr lang="en-US"/>
        </a:p>
      </dgm:t>
    </dgm:pt>
    <dgm:pt modelId="{A9C7FC60-C6BF-4E51-A71A-92C1ABCA5075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err="1"/>
            <a:t>Pimpinan</a:t>
          </a:r>
          <a:r>
            <a:rPr lang="en-US" b="1" dirty="0"/>
            <a:t> </a:t>
          </a:r>
          <a:r>
            <a:rPr lang="en-US" dirty="0" err="1"/>
            <a:t>memainkan</a:t>
          </a:r>
          <a:r>
            <a:rPr lang="en-US" dirty="0"/>
            <a:t> </a:t>
          </a:r>
          <a:r>
            <a:rPr lang="en-US" dirty="0" err="1"/>
            <a:t>peranan</a:t>
          </a:r>
          <a:r>
            <a:rPr lang="en-US" dirty="0"/>
            <a:t> vital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mengimplementasikan</a:t>
          </a:r>
          <a:r>
            <a:rPr lang="en-US" dirty="0"/>
            <a:t> </a:t>
          </a:r>
          <a:r>
            <a:rPr lang="en-US" dirty="0" err="1"/>
            <a:t>kesepakatan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sama</a:t>
          </a:r>
          <a:r>
            <a:rPr lang="en-US" dirty="0"/>
            <a:t> </a:t>
          </a:r>
          <a:r>
            <a:rPr lang="en-US" dirty="0" err="1"/>
            <a:t>seutuhnya</a:t>
          </a:r>
          <a:endParaRPr lang="en-US" dirty="0"/>
        </a:p>
      </dgm:t>
    </dgm:pt>
    <dgm:pt modelId="{544D6EFE-1087-4003-9C7E-29C889E1A713}" type="parTrans" cxnId="{21FA48FC-844B-4BE8-AB42-EE6E1A04E5BD}">
      <dgm:prSet/>
      <dgm:spPr/>
      <dgm:t>
        <a:bodyPr/>
        <a:lstStyle/>
        <a:p>
          <a:endParaRPr lang="en-US"/>
        </a:p>
      </dgm:t>
    </dgm:pt>
    <dgm:pt modelId="{E1F0F9C9-707C-42FF-A671-1791BD89274E}" type="sibTrans" cxnId="{21FA48FC-844B-4BE8-AB42-EE6E1A04E5BD}">
      <dgm:prSet/>
      <dgm:spPr/>
      <dgm:t>
        <a:bodyPr/>
        <a:lstStyle/>
        <a:p>
          <a:endParaRPr lang="en-US"/>
        </a:p>
      </dgm:t>
    </dgm:pt>
    <dgm:pt modelId="{960368D3-0939-4B60-937E-D114D40D057C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/>
            <a:t>Hal ini juga mengenai hubungan &amp; pendekatan kemitraan</a:t>
          </a:r>
          <a:endParaRPr lang="en-US" dirty="0"/>
        </a:p>
      </dgm:t>
    </dgm:pt>
    <dgm:pt modelId="{42D0BEB4-6528-4002-B625-28589460B6A0}" type="parTrans" cxnId="{6ED89BBC-2258-47BF-9C77-D0740C69EE1F}">
      <dgm:prSet/>
      <dgm:spPr/>
      <dgm:t>
        <a:bodyPr/>
        <a:lstStyle/>
        <a:p>
          <a:endParaRPr lang="en-US"/>
        </a:p>
      </dgm:t>
    </dgm:pt>
    <dgm:pt modelId="{C14C1069-BD45-4D99-843E-4E8BBAF59FB4}" type="sibTrans" cxnId="{6ED89BBC-2258-47BF-9C77-D0740C69EE1F}">
      <dgm:prSet/>
      <dgm:spPr/>
      <dgm:t>
        <a:bodyPr/>
        <a:lstStyle/>
        <a:p>
          <a:endParaRPr lang="en-US"/>
        </a:p>
      </dgm:t>
    </dgm:pt>
    <dgm:pt modelId="{5DFCB299-3E82-4134-9C9D-1105531B6BFE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D" dirty="0"/>
            <a:t>PKES </a:t>
          </a:r>
          <a:r>
            <a:rPr lang="en-ID" dirty="0" err="1"/>
            <a:t>adalah</a:t>
          </a:r>
          <a:r>
            <a:rPr lang="en-ID" dirty="0"/>
            <a:t> </a:t>
          </a:r>
          <a:r>
            <a:rPr lang="en-ID" dirty="0" err="1"/>
            <a:t>satu</a:t>
          </a:r>
          <a:r>
            <a:rPr lang="en-ID" dirty="0"/>
            <a:t> </a:t>
          </a:r>
          <a:r>
            <a:rPr lang="en-ID" b="1" dirty="0" err="1"/>
            <a:t>persyaratan</a:t>
          </a:r>
          <a:r>
            <a:rPr lang="en-ID" b="1" dirty="0"/>
            <a:t> donor </a:t>
          </a:r>
          <a:r>
            <a:rPr lang="en-ID" dirty="0"/>
            <a:t>dan </a:t>
          </a:r>
          <a:r>
            <a:rPr lang="en-ID" dirty="0" err="1"/>
            <a:t>kegagalan</a:t>
          </a:r>
          <a:r>
            <a:rPr lang="en-ID" dirty="0"/>
            <a:t> </a:t>
          </a:r>
          <a:r>
            <a:rPr lang="en-ID" dirty="0" err="1"/>
            <a:t>dalam</a:t>
          </a:r>
          <a:r>
            <a:rPr lang="en-ID" dirty="0"/>
            <a:t> </a:t>
          </a:r>
          <a:r>
            <a:rPr lang="en-ID" dirty="0" err="1"/>
            <a:t>berkomitmen</a:t>
          </a:r>
          <a:r>
            <a:rPr lang="en-ID" dirty="0"/>
            <a:t>, </a:t>
          </a:r>
          <a:r>
            <a:rPr lang="en-ID" dirty="0" err="1"/>
            <a:t>menangani</a:t>
          </a:r>
          <a:r>
            <a:rPr lang="en-ID" dirty="0"/>
            <a:t>, dan </a:t>
          </a:r>
          <a:r>
            <a:rPr lang="en-ID" dirty="0" err="1"/>
            <a:t>melaporkan</a:t>
          </a:r>
          <a:r>
            <a:rPr lang="en-ID" dirty="0"/>
            <a:t> PKES </a:t>
          </a:r>
          <a:r>
            <a:rPr lang="en-ID" dirty="0" err="1"/>
            <a:t>dapat</a:t>
          </a:r>
          <a:r>
            <a:rPr lang="en-ID" dirty="0"/>
            <a:t> </a:t>
          </a:r>
          <a:r>
            <a:rPr lang="en-ID" dirty="0" err="1"/>
            <a:t>mengakibatkan</a:t>
          </a:r>
          <a:r>
            <a:rPr lang="en-ID" dirty="0"/>
            <a:t> </a:t>
          </a:r>
          <a:r>
            <a:rPr lang="en-ID" dirty="0" err="1"/>
            <a:t>pemutusan</a:t>
          </a:r>
          <a:r>
            <a:rPr lang="en-ID" dirty="0"/>
            <a:t> </a:t>
          </a:r>
          <a:r>
            <a:rPr lang="en-ID" dirty="0" err="1"/>
            <a:t>kontrak</a:t>
          </a:r>
          <a:endParaRPr lang="en-ID" dirty="0"/>
        </a:p>
      </dgm:t>
    </dgm:pt>
    <dgm:pt modelId="{1950526F-0AD0-471B-BE5F-A2D6695B7CF9}" type="parTrans" cxnId="{90DBA399-1BE1-45AB-80C7-AE98927AD615}">
      <dgm:prSet/>
      <dgm:spPr/>
      <dgm:t>
        <a:bodyPr/>
        <a:lstStyle/>
        <a:p>
          <a:endParaRPr lang="en-US"/>
        </a:p>
      </dgm:t>
    </dgm:pt>
    <dgm:pt modelId="{1205528B-B27E-4E7F-9D7F-5566AFC9977B}" type="sibTrans" cxnId="{90DBA399-1BE1-45AB-80C7-AE98927AD615}">
      <dgm:prSet/>
      <dgm:spPr/>
      <dgm:t>
        <a:bodyPr/>
        <a:lstStyle/>
        <a:p>
          <a:endParaRPr lang="en-US"/>
        </a:p>
      </dgm:t>
    </dgm:pt>
    <dgm:pt modelId="{714A71FD-C279-4195-8FCF-5916A92B4A5B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/>
            <a:t>Kegagalan dalam mematuhi hal ini akan </a:t>
          </a:r>
          <a:r>
            <a:rPr lang="en-US" b="1"/>
            <a:t>berdampak</a:t>
          </a:r>
          <a:r>
            <a:rPr lang="en-US"/>
            <a:t> pada kemitraan, masyarakat dan keseluruhan sektor bantuan</a:t>
          </a:r>
          <a:endParaRPr lang="en-US" dirty="0"/>
        </a:p>
      </dgm:t>
    </dgm:pt>
    <dgm:pt modelId="{4AFEBFFB-3855-4DA1-912B-4A2C4EB74D12}" type="parTrans" cxnId="{9081BD98-CEA7-41EB-9267-4E779BA49CC4}">
      <dgm:prSet/>
      <dgm:spPr/>
      <dgm:t>
        <a:bodyPr/>
        <a:lstStyle/>
        <a:p>
          <a:endParaRPr lang="en-US"/>
        </a:p>
      </dgm:t>
    </dgm:pt>
    <dgm:pt modelId="{CB1B6BBB-E77A-4673-897C-38CD644F00EA}" type="sibTrans" cxnId="{9081BD98-CEA7-41EB-9267-4E779BA49CC4}">
      <dgm:prSet/>
      <dgm:spPr/>
      <dgm:t>
        <a:bodyPr/>
        <a:lstStyle/>
        <a:p>
          <a:endParaRPr lang="en-US"/>
        </a:p>
      </dgm:t>
    </dgm:pt>
    <dgm:pt modelId="{677958C6-BD7C-4B20-A164-5CA27D40D280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/>
            <a:t>Strategi-strategi</a:t>
          </a:r>
          <a:r>
            <a:rPr lang="en-US" dirty="0"/>
            <a:t> </a:t>
          </a:r>
          <a:r>
            <a:rPr lang="en-US" dirty="0" err="1"/>
            <a:t>mengenai</a:t>
          </a:r>
          <a:r>
            <a:rPr lang="en-US" dirty="0"/>
            <a:t> </a:t>
          </a:r>
          <a:r>
            <a:rPr lang="en-US" dirty="0" err="1"/>
            <a:t>bagaimana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PKES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b="1" dirty="0" err="1"/>
            <a:t>beragam</a:t>
          </a:r>
          <a:r>
            <a:rPr lang="en-US" dirty="0"/>
            <a:t>.</a:t>
          </a:r>
        </a:p>
      </dgm:t>
    </dgm:pt>
    <dgm:pt modelId="{D415B40E-2A2A-48AC-A414-6F9E6B801214}" type="parTrans" cxnId="{1F9C1712-6F0E-4E47-82A1-ABC01CC58053}">
      <dgm:prSet/>
      <dgm:spPr/>
      <dgm:t>
        <a:bodyPr/>
        <a:lstStyle/>
        <a:p>
          <a:endParaRPr lang="en-US"/>
        </a:p>
      </dgm:t>
    </dgm:pt>
    <dgm:pt modelId="{BE4CC8C8-1339-4EC6-B482-341974D667ED}" type="sibTrans" cxnId="{1F9C1712-6F0E-4E47-82A1-ABC01CC58053}">
      <dgm:prSet/>
      <dgm:spPr/>
      <dgm:t>
        <a:bodyPr/>
        <a:lstStyle/>
        <a:p>
          <a:endParaRPr lang="en-US"/>
        </a:p>
      </dgm:t>
    </dgm:pt>
    <dgm:pt modelId="{8910861F-BC2C-497A-AE07-17A58813837A}" type="pres">
      <dgm:prSet presAssocID="{9DBD501D-3198-4883-A962-AA45101C79D7}" presName="diagram" presStyleCnt="0">
        <dgm:presLayoutVars>
          <dgm:dir/>
          <dgm:resizeHandles val="exact"/>
        </dgm:presLayoutVars>
      </dgm:prSet>
      <dgm:spPr/>
    </dgm:pt>
    <dgm:pt modelId="{23C082A4-F1F2-4166-8CCE-9B59CA87506A}" type="pres">
      <dgm:prSet presAssocID="{3FA4A455-FD95-45A3-98C5-8B7E5231137D}" presName="node" presStyleLbl="node1" presStyleIdx="0" presStyleCnt="6">
        <dgm:presLayoutVars>
          <dgm:bulletEnabled val="1"/>
        </dgm:presLayoutVars>
      </dgm:prSet>
      <dgm:spPr/>
    </dgm:pt>
    <dgm:pt modelId="{722EFE88-9EE1-49ED-AAE4-8CEA082A99CD}" type="pres">
      <dgm:prSet presAssocID="{DB81CBA0-6BC3-42FE-9011-11BC93B908F2}" presName="sibTrans" presStyleCnt="0"/>
      <dgm:spPr/>
    </dgm:pt>
    <dgm:pt modelId="{DDC3E60E-B4B5-4D07-BC83-4E42FDA81EAA}" type="pres">
      <dgm:prSet presAssocID="{677958C6-BD7C-4B20-A164-5CA27D40D280}" presName="node" presStyleLbl="node1" presStyleIdx="1" presStyleCnt="6">
        <dgm:presLayoutVars>
          <dgm:bulletEnabled val="1"/>
        </dgm:presLayoutVars>
      </dgm:prSet>
      <dgm:spPr/>
    </dgm:pt>
    <dgm:pt modelId="{3D632DEE-9FD3-4C68-8752-08FEF554133B}" type="pres">
      <dgm:prSet presAssocID="{BE4CC8C8-1339-4EC6-B482-341974D667ED}" presName="sibTrans" presStyleCnt="0"/>
      <dgm:spPr/>
    </dgm:pt>
    <dgm:pt modelId="{0672739A-8712-466D-955C-15781A8C9B44}" type="pres">
      <dgm:prSet presAssocID="{A9C7FC60-C6BF-4E51-A71A-92C1ABCA5075}" presName="node" presStyleLbl="node1" presStyleIdx="2" presStyleCnt="6">
        <dgm:presLayoutVars>
          <dgm:bulletEnabled val="1"/>
        </dgm:presLayoutVars>
      </dgm:prSet>
      <dgm:spPr/>
    </dgm:pt>
    <dgm:pt modelId="{4353FD08-FEC2-4759-954A-F18D3D62FD46}" type="pres">
      <dgm:prSet presAssocID="{E1F0F9C9-707C-42FF-A671-1791BD89274E}" presName="sibTrans" presStyleCnt="0"/>
      <dgm:spPr/>
    </dgm:pt>
    <dgm:pt modelId="{D2B0A88B-AB2F-4BDD-9C91-C7A2FBCB8133}" type="pres">
      <dgm:prSet presAssocID="{960368D3-0939-4B60-937E-D114D40D057C}" presName="node" presStyleLbl="node1" presStyleIdx="3" presStyleCnt="6">
        <dgm:presLayoutVars>
          <dgm:bulletEnabled val="1"/>
        </dgm:presLayoutVars>
      </dgm:prSet>
      <dgm:spPr/>
    </dgm:pt>
    <dgm:pt modelId="{721E1DA3-FCC5-45FB-9E1B-7564C1B4A60C}" type="pres">
      <dgm:prSet presAssocID="{C14C1069-BD45-4D99-843E-4E8BBAF59FB4}" presName="sibTrans" presStyleCnt="0"/>
      <dgm:spPr/>
    </dgm:pt>
    <dgm:pt modelId="{787F9B6A-39EA-4F34-9302-175FE7AA36CE}" type="pres">
      <dgm:prSet presAssocID="{714A71FD-C279-4195-8FCF-5916A92B4A5B}" presName="node" presStyleLbl="node1" presStyleIdx="4" presStyleCnt="6">
        <dgm:presLayoutVars>
          <dgm:bulletEnabled val="1"/>
        </dgm:presLayoutVars>
      </dgm:prSet>
      <dgm:spPr/>
    </dgm:pt>
    <dgm:pt modelId="{DC561410-F4FB-463D-A99E-815B4D8C87C9}" type="pres">
      <dgm:prSet presAssocID="{CB1B6BBB-E77A-4673-897C-38CD644F00EA}" presName="sibTrans" presStyleCnt="0"/>
      <dgm:spPr/>
    </dgm:pt>
    <dgm:pt modelId="{061BCB45-ABCA-4F49-A612-6490256CD958}" type="pres">
      <dgm:prSet presAssocID="{5DFCB299-3E82-4134-9C9D-1105531B6BFE}" presName="node" presStyleLbl="node1" presStyleIdx="5" presStyleCnt="6">
        <dgm:presLayoutVars>
          <dgm:bulletEnabled val="1"/>
        </dgm:presLayoutVars>
      </dgm:prSet>
      <dgm:spPr/>
    </dgm:pt>
  </dgm:ptLst>
  <dgm:cxnLst>
    <dgm:cxn modelId="{1F9C1712-6F0E-4E47-82A1-ABC01CC58053}" srcId="{9DBD501D-3198-4883-A962-AA45101C79D7}" destId="{677958C6-BD7C-4B20-A164-5CA27D40D280}" srcOrd="1" destOrd="0" parTransId="{D415B40E-2A2A-48AC-A414-6F9E6B801214}" sibTransId="{BE4CC8C8-1339-4EC6-B482-341974D667ED}"/>
    <dgm:cxn modelId="{73BD8921-ED62-4F93-8D60-F0FC078DBE1D}" type="presOf" srcId="{9DBD501D-3198-4883-A962-AA45101C79D7}" destId="{8910861F-BC2C-497A-AE07-17A58813837A}" srcOrd="0" destOrd="0" presId="urn:microsoft.com/office/officeart/2005/8/layout/default"/>
    <dgm:cxn modelId="{4592253B-3A8E-49CE-B59D-514C598CAC85}" type="presOf" srcId="{714A71FD-C279-4195-8FCF-5916A92B4A5B}" destId="{787F9B6A-39EA-4F34-9302-175FE7AA36CE}" srcOrd="0" destOrd="0" presId="urn:microsoft.com/office/officeart/2005/8/layout/default"/>
    <dgm:cxn modelId="{4FEC846A-FB3B-4615-AE21-F2912D3F76B7}" srcId="{9DBD501D-3198-4883-A962-AA45101C79D7}" destId="{3FA4A455-FD95-45A3-98C5-8B7E5231137D}" srcOrd="0" destOrd="0" parTransId="{8C7D96C2-1FA9-42CE-AFB3-B0975F01D4E1}" sibTransId="{DB81CBA0-6BC3-42FE-9011-11BC93B908F2}"/>
    <dgm:cxn modelId="{4D747377-0E03-4A6A-A689-F567DCA38095}" type="presOf" srcId="{A9C7FC60-C6BF-4E51-A71A-92C1ABCA5075}" destId="{0672739A-8712-466D-955C-15781A8C9B44}" srcOrd="0" destOrd="0" presId="urn:microsoft.com/office/officeart/2005/8/layout/default"/>
    <dgm:cxn modelId="{9081BD98-CEA7-41EB-9267-4E779BA49CC4}" srcId="{9DBD501D-3198-4883-A962-AA45101C79D7}" destId="{714A71FD-C279-4195-8FCF-5916A92B4A5B}" srcOrd="4" destOrd="0" parTransId="{4AFEBFFB-3855-4DA1-912B-4A2C4EB74D12}" sibTransId="{CB1B6BBB-E77A-4673-897C-38CD644F00EA}"/>
    <dgm:cxn modelId="{90DBA399-1BE1-45AB-80C7-AE98927AD615}" srcId="{9DBD501D-3198-4883-A962-AA45101C79D7}" destId="{5DFCB299-3E82-4134-9C9D-1105531B6BFE}" srcOrd="5" destOrd="0" parTransId="{1950526F-0AD0-471B-BE5F-A2D6695B7CF9}" sibTransId="{1205528B-B27E-4E7F-9D7F-5566AFC9977B}"/>
    <dgm:cxn modelId="{1B3731AE-91A0-46C8-A6AD-3DFDA6DB3032}" type="presOf" srcId="{3FA4A455-FD95-45A3-98C5-8B7E5231137D}" destId="{23C082A4-F1F2-4166-8CCE-9B59CA87506A}" srcOrd="0" destOrd="0" presId="urn:microsoft.com/office/officeart/2005/8/layout/default"/>
    <dgm:cxn modelId="{6ED89BBC-2258-47BF-9C77-D0740C69EE1F}" srcId="{9DBD501D-3198-4883-A962-AA45101C79D7}" destId="{960368D3-0939-4B60-937E-D114D40D057C}" srcOrd="3" destOrd="0" parTransId="{42D0BEB4-6528-4002-B625-28589460B6A0}" sibTransId="{C14C1069-BD45-4D99-843E-4E8BBAF59FB4}"/>
    <dgm:cxn modelId="{3E35A5D7-C401-4944-B90C-1B3E12F81117}" type="presOf" srcId="{677958C6-BD7C-4B20-A164-5CA27D40D280}" destId="{DDC3E60E-B4B5-4D07-BC83-4E42FDA81EAA}" srcOrd="0" destOrd="0" presId="urn:microsoft.com/office/officeart/2005/8/layout/default"/>
    <dgm:cxn modelId="{8C5BC5EC-86A0-4EA8-B896-0A4BC417F54B}" type="presOf" srcId="{960368D3-0939-4B60-937E-D114D40D057C}" destId="{D2B0A88B-AB2F-4BDD-9C91-C7A2FBCB8133}" srcOrd="0" destOrd="0" presId="urn:microsoft.com/office/officeart/2005/8/layout/default"/>
    <dgm:cxn modelId="{5959E7EF-4EC5-4C15-B278-F950E9567CBC}" type="presOf" srcId="{5DFCB299-3E82-4134-9C9D-1105531B6BFE}" destId="{061BCB45-ABCA-4F49-A612-6490256CD958}" srcOrd="0" destOrd="0" presId="urn:microsoft.com/office/officeart/2005/8/layout/default"/>
    <dgm:cxn modelId="{21FA48FC-844B-4BE8-AB42-EE6E1A04E5BD}" srcId="{9DBD501D-3198-4883-A962-AA45101C79D7}" destId="{A9C7FC60-C6BF-4E51-A71A-92C1ABCA5075}" srcOrd="2" destOrd="0" parTransId="{544D6EFE-1087-4003-9C7E-29C889E1A713}" sibTransId="{E1F0F9C9-707C-42FF-A671-1791BD89274E}"/>
    <dgm:cxn modelId="{0D42BD5D-FADF-45E1-8422-B4F12FD8370E}" type="presParOf" srcId="{8910861F-BC2C-497A-AE07-17A58813837A}" destId="{23C082A4-F1F2-4166-8CCE-9B59CA87506A}" srcOrd="0" destOrd="0" presId="urn:microsoft.com/office/officeart/2005/8/layout/default"/>
    <dgm:cxn modelId="{1FE7004C-3307-43AF-9417-F30B0FF0AC29}" type="presParOf" srcId="{8910861F-BC2C-497A-AE07-17A58813837A}" destId="{722EFE88-9EE1-49ED-AAE4-8CEA082A99CD}" srcOrd="1" destOrd="0" presId="urn:microsoft.com/office/officeart/2005/8/layout/default"/>
    <dgm:cxn modelId="{F0EE6042-3DE1-4A53-A342-DC379ED94BF6}" type="presParOf" srcId="{8910861F-BC2C-497A-AE07-17A58813837A}" destId="{DDC3E60E-B4B5-4D07-BC83-4E42FDA81EAA}" srcOrd="2" destOrd="0" presId="urn:microsoft.com/office/officeart/2005/8/layout/default"/>
    <dgm:cxn modelId="{A67F4A50-D294-476B-881F-0AA0729210B1}" type="presParOf" srcId="{8910861F-BC2C-497A-AE07-17A58813837A}" destId="{3D632DEE-9FD3-4C68-8752-08FEF554133B}" srcOrd="3" destOrd="0" presId="urn:microsoft.com/office/officeart/2005/8/layout/default"/>
    <dgm:cxn modelId="{89436F45-8435-49B6-B0B5-DFBE5C7754B6}" type="presParOf" srcId="{8910861F-BC2C-497A-AE07-17A58813837A}" destId="{0672739A-8712-466D-955C-15781A8C9B44}" srcOrd="4" destOrd="0" presId="urn:microsoft.com/office/officeart/2005/8/layout/default"/>
    <dgm:cxn modelId="{9B84E594-CF2F-4013-AA0A-C13F193CF728}" type="presParOf" srcId="{8910861F-BC2C-497A-AE07-17A58813837A}" destId="{4353FD08-FEC2-4759-954A-F18D3D62FD46}" srcOrd="5" destOrd="0" presId="urn:microsoft.com/office/officeart/2005/8/layout/default"/>
    <dgm:cxn modelId="{4566EA1E-F4A2-4D52-91B2-246FDABF2383}" type="presParOf" srcId="{8910861F-BC2C-497A-AE07-17A58813837A}" destId="{D2B0A88B-AB2F-4BDD-9C91-C7A2FBCB8133}" srcOrd="6" destOrd="0" presId="urn:microsoft.com/office/officeart/2005/8/layout/default"/>
    <dgm:cxn modelId="{6C1B62C4-5277-49FB-94FB-2A85737BD34C}" type="presParOf" srcId="{8910861F-BC2C-497A-AE07-17A58813837A}" destId="{721E1DA3-FCC5-45FB-9E1B-7564C1B4A60C}" srcOrd="7" destOrd="0" presId="urn:microsoft.com/office/officeart/2005/8/layout/default"/>
    <dgm:cxn modelId="{4BC1B90F-4E74-4F51-B37F-B4FF28EB0D59}" type="presParOf" srcId="{8910861F-BC2C-497A-AE07-17A58813837A}" destId="{787F9B6A-39EA-4F34-9302-175FE7AA36CE}" srcOrd="8" destOrd="0" presId="urn:microsoft.com/office/officeart/2005/8/layout/default"/>
    <dgm:cxn modelId="{BBAC4D8C-C0C1-44A4-BFE4-8A44A7A97473}" type="presParOf" srcId="{8910861F-BC2C-497A-AE07-17A58813837A}" destId="{DC561410-F4FB-463D-A99E-815B4D8C87C9}" srcOrd="9" destOrd="0" presId="urn:microsoft.com/office/officeart/2005/8/layout/default"/>
    <dgm:cxn modelId="{33B32FB1-6F4C-4D3C-8839-CA239297F742}" type="presParOf" srcId="{8910861F-BC2C-497A-AE07-17A58813837A}" destId="{061BCB45-ABCA-4F49-A612-6490256CD958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99A597-EE95-429E-8E85-F62EC43FF6C2}" type="doc">
      <dgm:prSet loTypeId="urn:microsoft.com/office/officeart/2005/8/layout/vList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17D7260-DD59-4526-ABF4-53B6608B8847}">
      <dgm:prSet custT="1"/>
      <dgm:spPr/>
      <dgm:t>
        <a:bodyPr/>
        <a:lstStyle/>
        <a:p>
          <a:r>
            <a:rPr lang="en-ID" sz="1800" b="0" dirty="0" err="1"/>
            <a:t>Mengkaji</a:t>
          </a:r>
          <a:r>
            <a:rPr lang="en-ID" sz="1800" b="0" dirty="0"/>
            <a:t> </a:t>
          </a:r>
          <a:r>
            <a:rPr lang="en-ID" sz="1800" b="0" dirty="0" err="1"/>
            <a:t>semua</a:t>
          </a:r>
          <a:r>
            <a:rPr lang="en-ID" sz="1800" b="0" dirty="0"/>
            <a:t> </a:t>
          </a:r>
          <a:r>
            <a:rPr lang="en-ID" sz="1800" b="0" dirty="0" err="1"/>
            <a:t>mitra</a:t>
          </a:r>
          <a:r>
            <a:rPr lang="en-ID" sz="1800" b="0" dirty="0"/>
            <a:t>, </a:t>
          </a:r>
          <a:r>
            <a:rPr lang="en-ID" sz="1800" b="0" dirty="0" err="1"/>
            <a:t>pemasok</a:t>
          </a:r>
          <a:r>
            <a:rPr lang="en-ID" sz="1800" b="0" dirty="0"/>
            <a:t>, dan </a:t>
          </a:r>
          <a:r>
            <a:rPr lang="en-ID" sz="1800" b="0" dirty="0" err="1"/>
            <a:t>kontraktor</a:t>
          </a:r>
          <a:r>
            <a:rPr lang="en-ID" sz="1800" b="0" dirty="0"/>
            <a:t> </a:t>
          </a:r>
          <a:r>
            <a:rPr lang="en-ID" sz="1800" b="0" dirty="0" err="1"/>
            <a:t>sebelum</a:t>
          </a:r>
          <a:r>
            <a:rPr lang="en-ID" sz="1800" b="0" dirty="0"/>
            <a:t> </a:t>
          </a:r>
          <a:r>
            <a:rPr lang="en-ID" sz="1800" b="0" dirty="0" err="1"/>
            <a:t>menyepakati</a:t>
          </a:r>
          <a:r>
            <a:rPr lang="en-ID" sz="1800" b="0" dirty="0"/>
            <a:t> </a:t>
          </a:r>
          <a:r>
            <a:rPr lang="en-ID" sz="1800" b="0" dirty="0" err="1"/>
            <a:t>pengaturan</a:t>
          </a:r>
          <a:r>
            <a:rPr lang="en-ID" sz="1800" b="0" dirty="0"/>
            <a:t> </a:t>
          </a:r>
          <a:r>
            <a:rPr lang="en-ID" sz="1800" b="0" dirty="0" err="1"/>
            <a:t>kontrak</a:t>
          </a:r>
          <a:r>
            <a:rPr lang="en-ID" sz="1800" b="0" dirty="0"/>
            <a:t> </a:t>
          </a:r>
          <a:endParaRPr lang="en-US" sz="1800" dirty="0"/>
        </a:p>
      </dgm:t>
    </dgm:pt>
    <dgm:pt modelId="{EE090B9F-5550-4615-AB0F-6AFD2AF84254}" type="parTrans" cxnId="{0D7E12B0-6CE3-4546-B3E7-01287ACC9B00}">
      <dgm:prSet/>
      <dgm:spPr/>
      <dgm:t>
        <a:bodyPr/>
        <a:lstStyle/>
        <a:p>
          <a:endParaRPr lang="en-US"/>
        </a:p>
      </dgm:t>
    </dgm:pt>
    <dgm:pt modelId="{7E543F8E-B16F-4264-9790-1CAA8859D225}" type="sibTrans" cxnId="{0D7E12B0-6CE3-4546-B3E7-01287ACC9B00}">
      <dgm:prSet/>
      <dgm:spPr/>
      <dgm:t>
        <a:bodyPr/>
        <a:lstStyle/>
        <a:p>
          <a:endParaRPr lang="en-US"/>
        </a:p>
      </dgm:t>
    </dgm:pt>
    <dgm:pt modelId="{C5824476-F4C3-4988-8A7D-69A5ADD4D8AE}">
      <dgm:prSet custT="1"/>
      <dgm:spPr/>
      <dgm:t>
        <a:bodyPr/>
        <a:lstStyle/>
        <a:p>
          <a:r>
            <a:rPr lang="en-ID" sz="1800" b="0" dirty="0"/>
            <a:t>Menyusun </a:t>
          </a:r>
          <a:r>
            <a:rPr lang="en-ID" sz="1800" b="0" dirty="0" err="1"/>
            <a:t>kontrak</a:t>
          </a:r>
          <a:r>
            <a:rPr lang="en-ID" sz="1800" b="0" dirty="0"/>
            <a:t> </a:t>
          </a:r>
          <a:r>
            <a:rPr lang="en-ID" sz="1800" b="0" dirty="0" err="1"/>
            <a:t>untuk</a:t>
          </a:r>
          <a:r>
            <a:rPr lang="en-ID" sz="1800" b="0" dirty="0"/>
            <a:t> </a:t>
          </a:r>
          <a:r>
            <a:rPr lang="en-ID" sz="1800" b="0" dirty="0" err="1"/>
            <a:t>organisasi</a:t>
          </a:r>
          <a:r>
            <a:rPr lang="en-ID" sz="1800" b="0" dirty="0"/>
            <a:t>/</a:t>
          </a:r>
          <a:r>
            <a:rPr lang="en-ID" sz="1800" b="0" dirty="0" err="1"/>
            <a:t>perusahaan</a:t>
          </a:r>
          <a:r>
            <a:rPr lang="en-ID" sz="1800" b="0" dirty="0"/>
            <a:t> yang </a:t>
          </a:r>
          <a:r>
            <a:rPr lang="en-ID" sz="1800" b="0" dirty="0" err="1"/>
            <a:t>mencakup</a:t>
          </a:r>
          <a:r>
            <a:rPr lang="en-ID" sz="1800" b="0" dirty="0"/>
            <a:t> </a:t>
          </a:r>
          <a:r>
            <a:rPr lang="en-ID" sz="1800" b="0" dirty="0" err="1"/>
            <a:t>persyaratan</a:t>
          </a:r>
          <a:r>
            <a:rPr lang="en-ID" sz="1800" b="0" dirty="0"/>
            <a:t> dan </a:t>
          </a:r>
          <a:r>
            <a:rPr lang="en-ID" sz="1800" b="0" dirty="0" err="1"/>
            <a:t>komitmen</a:t>
          </a:r>
          <a:r>
            <a:rPr lang="en-ID" sz="1800" b="0" dirty="0"/>
            <a:t> PKES</a:t>
          </a:r>
          <a:endParaRPr lang="en-US" sz="1800" dirty="0"/>
        </a:p>
      </dgm:t>
    </dgm:pt>
    <dgm:pt modelId="{3D1FD4FD-5E7B-456D-A73A-86E6384E7FC0}" type="parTrans" cxnId="{34FABE8D-BA80-43DD-9918-590A7B76B684}">
      <dgm:prSet/>
      <dgm:spPr/>
      <dgm:t>
        <a:bodyPr/>
        <a:lstStyle/>
        <a:p>
          <a:endParaRPr lang="en-US"/>
        </a:p>
      </dgm:t>
    </dgm:pt>
    <dgm:pt modelId="{24B90765-96BE-4826-9931-C9B69E40C7CD}" type="sibTrans" cxnId="{34FABE8D-BA80-43DD-9918-590A7B76B684}">
      <dgm:prSet/>
      <dgm:spPr/>
      <dgm:t>
        <a:bodyPr/>
        <a:lstStyle/>
        <a:p>
          <a:endParaRPr lang="en-US"/>
        </a:p>
      </dgm:t>
    </dgm:pt>
    <dgm:pt modelId="{2663F6E4-3C65-480C-B5FF-576531EA13D1}">
      <dgm:prSet custT="1"/>
      <dgm:spPr/>
      <dgm:t>
        <a:bodyPr/>
        <a:lstStyle/>
        <a:p>
          <a:r>
            <a:rPr lang="en-ID" sz="1600" b="0" dirty="0" err="1"/>
            <a:t>Memutuskan</a:t>
          </a:r>
          <a:r>
            <a:rPr lang="en-ID" sz="1600" b="0" dirty="0"/>
            <a:t> </a:t>
          </a:r>
          <a:r>
            <a:rPr lang="en-ID" sz="1600" b="0" dirty="0" err="1"/>
            <a:t>dukungan</a:t>
          </a:r>
          <a:r>
            <a:rPr lang="en-ID" sz="1600" b="0" dirty="0"/>
            <a:t>/</a:t>
          </a:r>
          <a:r>
            <a:rPr lang="en-ID" sz="1600" b="0" dirty="0" err="1"/>
            <a:t>pelatihan</a:t>
          </a:r>
          <a:r>
            <a:rPr lang="en-ID" sz="1600" b="0" dirty="0"/>
            <a:t> PKES yang </a:t>
          </a:r>
          <a:r>
            <a:rPr lang="en-ID" sz="1600" b="0" dirty="0" err="1"/>
            <a:t>akan</a:t>
          </a:r>
          <a:r>
            <a:rPr lang="en-ID" sz="1600" b="0" dirty="0"/>
            <a:t> </a:t>
          </a:r>
          <a:r>
            <a:rPr lang="en-ID" sz="1600" b="0" dirty="0" err="1"/>
            <a:t>diberikan</a:t>
          </a:r>
          <a:r>
            <a:rPr lang="en-ID" sz="1600" b="0" dirty="0"/>
            <a:t> </a:t>
          </a:r>
          <a:r>
            <a:rPr lang="en-ID" sz="1600" b="0" dirty="0" err="1"/>
            <a:t>kepada</a:t>
          </a:r>
          <a:r>
            <a:rPr lang="en-ID" sz="1600" b="0" dirty="0"/>
            <a:t> </a:t>
          </a:r>
          <a:r>
            <a:rPr lang="en-ID" sz="1600" b="0" dirty="0" err="1"/>
            <a:t>organisasi</a:t>
          </a:r>
          <a:r>
            <a:rPr lang="en-ID" sz="1600" b="0" dirty="0"/>
            <a:t>/</a:t>
          </a:r>
          <a:r>
            <a:rPr lang="en-ID" sz="1600" b="0" dirty="0" err="1"/>
            <a:t>perusahaan</a:t>
          </a:r>
          <a:r>
            <a:rPr lang="en-ID" sz="1600" b="0" dirty="0"/>
            <a:t> – </a:t>
          </a:r>
          <a:r>
            <a:rPr lang="en-ID" sz="1600" b="0" dirty="0" err="1"/>
            <a:t>Tergantung</a:t>
          </a:r>
          <a:r>
            <a:rPr lang="en-ID" sz="1600" b="0" dirty="0"/>
            <a:t> pada </a:t>
          </a:r>
          <a:r>
            <a:rPr lang="en-ID" sz="1600" b="0" dirty="0" err="1"/>
            <a:t>kebutuhan</a:t>
          </a:r>
          <a:r>
            <a:rPr lang="en-ID" sz="1600" b="0" dirty="0"/>
            <a:t>, </a:t>
          </a:r>
          <a:r>
            <a:rPr lang="en-ID" sz="1600" b="0" dirty="0" err="1"/>
            <a:t>konteks</a:t>
          </a:r>
          <a:r>
            <a:rPr lang="en-ID" sz="1600" b="0" dirty="0"/>
            <a:t> dan </a:t>
          </a:r>
          <a:r>
            <a:rPr lang="en-ID" sz="1600" b="0" dirty="0" err="1"/>
            <a:t>ketersediaan</a:t>
          </a:r>
          <a:r>
            <a:rPr lang="en-ID" sz="1600" b="0" dirty="0"/>
            <a:t> </a:t>
          </a:r>
          <a:r>
            <a:rPr lang="en-ID" sz="1600" b="0" dirty="0" err="1"/>
            <a:t>sumber</a:t>
          </a:r>
          <a:r>
            <a:rPr lang="en-ID" sz="1600" b="0" dirty="0"/>
            <a:t> </a:t>
          </a:r>
          <a:r>
            <a:rPr lang="en-ID" sz="1600" b="0" dirty="0" err="1"/>
            <a:t>daya</a:t>
          </a:r>
          <a:endParaRPr lang="en-US" sz="1500" dirty="0"/>
        </a:p>
      </dgm:t>
    </dgm:pt>
    <dgm:pt modelId="{DF8218A6-46E2-4499-B248-5F9DBB829081}" type="parTrans" cxnId="{D8B00E91-E74B-4CDD-A705-061A4C5CF052}">
      <dgm:prSet/>
      <dgm:spPr/>
      <dgm:t>
        <a:bodyPr/>
        <a:lstStyle/>
        <a:p>
          <a:endParaRPr lang="en-US"/>
        </a:p>
      </dgm:t>
    </dgm:pt>
    <dgm:pt modelId="{A8C7AFF0-7250-4DEC-9449-4F88C95B2ED0}" type="sibTrans" cxnId="{D8B00E91-E74B-4CDD-A705-061A4C5CF052}">
      <dgm:prSet/>
      <dgm:spPr/>
      <dgm:t>
        <a:bodyPr/>
        <a:lstStyle/>
        <a:p>
          <a:endParaRPr lang="en-US"/>
        </a:p>
      </dgm:t>
    </dgm:pt>
    <dgm:pt modelId="{E778D092-BC23-4947-B2DE-270C1E1C5916}">
      <dgm:prSet custT="1"/>
      <dgm:spPr/>
      <dgm:t>
        <a:bodyPr/>
        <a:lstStyle/>
        <a:p>
          <a:r>
            <a:rPr lang="es-ES" sz="1600" b="0" dirty="0" err="1"/>
            <a:t>Memonitor</a:t>
          </a:r>
          <a:r>
            <a:rPr lang="es-ES" sz="1600" b="0" dirty="0"/>
            <a:t> </a:t>
          </a:r>
          <a:r>
            <a:rPr lang="es-ES" sz="1600" b="0" dirty="0" err="1"/>
            <a:t>implementasi</a:t>
          </a:r>
          <a:r>
            <a:rPr lang="es-ES" sz="1600" b="0" dirty="0"/>
            <a:t> </a:t>
          </a:r>
          <a:r>
            <a:rPr lang="es-ES" sz="1600" b="0" dirty="0" err="1"/>
            <a:t>persyaratan</a:t>
          </a:r>
          <a:r>
            <a:rPr lang="es-ES" sz="1600" b="0" dirty="0"/>
            <a:t> PKES</a:t>
          </a:r>
          <a:endParaRPr lang="en-US" sz="1600" dirty="0"/>
        </a:p>
      </dgm:t>
    </dgm:pt>
    <dgm:pt modelId="{0C8248AC-C113-4C60-AE19-07C984551767}" type="parTrans" cxnId="{472F3B0F-DD4F-48F1-AE47-7CE785755007}">
      <dgm:prSet/>
      <dgm:spPr/>
      <dgm:t>
        <a:bodyPr/>
        <a:lstStyle/>
        <a:p>
          <a:endParaRPr lang="en-US"/>
        </a:p>
      </dgm:t>
    </dgm:pt>
    <dgm:pt modelId="{25791F60-C3EF-452B-A466-150399D86594}" type="sibTrans" cxnId="{472F3B0F-DD4F-48F1-AE47-7CE785755007}">
      <dgm:prSet/>
      <dgm:spPr/>
      <dgm:t>
        <a:bodyPr/>
        <a:lstStyle/>
        <a:p>
          <a:endParaRPr lang="en-US"/>
        </a:p>
      </dgm:t>
    </dgm:pt>
    <dgm:pt modelId="{7EAF0CEE-6327-4C61-86CB-4E826FC2DE04}">
      <dgm:prSet custT="1"/>
      <dgm:spPr/>
      <dgm:t>
        <a:bodyPr/>
        <a:lstStyle/>
        <a:p>
          <a:r>
            <a:rPr lang="en-ID" sz="1600" dirty="0" err="1"/>
            <a:t>Membuat</a:t>
          </a:r>
          <a:r>
            <a:rPr lang="en-ID" sz="1600" dirty="0"/>
            <a:t> </a:t>
          </a:r>
          <a:r>
            <a:rPr lang="en-ID" sz="1600" dirty="0" err="1"/>
            <a:t>kesepakatan</a:t>
          </a:r>
          <a:r>
            <a:rPr lang="en-ID" sz="1600" dirty="0"/>
            <a:t> </a:t>
          </a:r>
          <a:r>
            <a:rPr lang="en-ID" sz="1600" dirty="0" err="1"/>
            <a:t>dengan</a:t>
          </a:r>
          <a:r>
            <a:rPr lang="en-ID" sz="1600" dirty="0"/>
            <a:t> </a:t>
          </a:r>
          <a:r>
            <a:rPr lang="en-ID" sz="1600" dirty="0" err="1"/>
            <a:t>organisasi</a:t>
          </a:r>
          <a:r>
            <a:rPr lang="en-ID" sz="1600" dirty="0"/>
            <a:t>/</a:t>
          </a:r>
          <a:r>
            <a:rPr lang="en-ID" sz="1600" dirty="0" err="1"/>
            <a:t>perusahaan</a:t>
          </a:r>
          <a:r>
            <a:rPr lang="en-ID" sz="1600" dirty="0"/>
            <a:t> </a:t>
          </a:r>
          <a:r>
            <a:rPr lang="en-ID" sz="1600" dirty="0" err="1"/>
            <a:t>mengenai</a:t>
          </a:r>
          <a:r>
            <a:rPr lang="en-ID" sz="1600" dirty="0"/>
            <a:t> </a:t>
          </a:r>
          <a:r>
            <a:rPr lang="en-ID" sz="1600" dirty="0" err="1"/>
            <a:t>bagaimana</a:t>
          </a:r>
          <a:r>
            <a:rPr lang="en-ID" sz="1600" dirty="0"/>
            <a:t> </a:t>
          </a:r>
          <a:r>
            <a:rPr lang="en-ID" sz="1600" dirty="0" err="1"/>
            <a:t>cara</a:t>
          </a:r>
          <a:r>
            <a:rPr lang="en-ID" sz="1600" dirty="0"/>
            <a:t> </a:t>
          </a:r>
          <a:r>
            <a:rPr lang="en-ID" sz="1600" dirty="0" err="1"/>
            <a:t>bertukar</a:t>
          </a:r>
          <a:r>
            <a:rPr lang="en-ID" sz="1600" dirty="0"/>
            <a:t> </a:t>
          </a:r>
          <a:r>
            <a:rPr lang="en-ID" sz="1600" dirty="0" err="1"/>
            <a:t>informasi</a:t>
          </a:r>
          <a:r>
            <a:rPr lang="en-ID" sz="1600" dirty="0"/>
            <a:t> </a:t>
          </a:r>
          <a:r>
            <a:rPr lang="en-ID" sz="1600" dirty="0" err="1"/>
            <a:t>mengenai</a:t>
          </a:r>
          <a:r>
            <a:rPr lang="en-ID" sz="1600" dirty="0"/>
            <a:t> PKES</a:t>
          </a:r>
          <a:endParaRPr lang="en-US" sz="1600" dirty="0"/>
        </a:p>
      </dgm:t>
    </dgm:pt>
    <dgm:pt modelId="{4E1B3477-41E8-48A7-BEC3-99E2DE38C2EB}" type="parTrans" cxnId="{EDD98FB7-BA9A-4FF9-BAB6-ED2DF422823B}">
      <dgm:prSet/>
      <dgm:spPr/>
      <dgm:t>
        <a:bodyPr/>
        <a:lstStyle/>
        <a:p>
          <a:endParaRPr lang="en-US"/>
        </a:p>
      </dgm:t>
    </dgm:pt>
    <dgm:pt modelId="{903899D1-B2EA-4468-9A65-2D35F7041143}" type="sibTrans" cxnId="{EDD98FB7-BA9A-4FF9-BAB6-ED2DF422823B}">
      <dgm:prSet/>
      <dgm:spPr/>
      <dgm:t>
        <a:bodyPr/>
        <a:lstStyle/>
        <a:p>
          <a:endParaRPr lang="en-US"/>
        </a:p>
      </dgm:t>
    </dgm:pt>
    <dgm:pt modelId="{7D04A88A-86AF-4E55-8BD0-1EA7675D33B4}" type="pres">
      <dgm:prSet presAssocID="{CF99A597-EE95-429E-8E85-F62EC43FF6C2}" presName="linearFlow" presStyleCnt="0">
        <dgm:presLayoutVars>
          <dgm:dir/>
          <dgm:resizeHandles val="exact"/>
        </dgm:presLayoutVars>
      </dgm:prSet>
      <dgm:spPr/>
    </dgm:pt>
    <dgm:pt modelId="{6EB7C483-F340-4C17-9F56-3004E5D4A0EE}" type="pres">
      <dgm:prSet presAssocID="{E17D7260-DD59-4526-ABF4-53B6608B8847}" presName="composite" presStyleCnt="0"/>
      <dgm:spPr/>
    </dgm:pt>
    <dgm:pt modelId="{05895C82-FB96-41F3-95F3-15BA2320BBB3}" type="pres">
      <dgm:prSet presAssocID="{E17D7260-DD59-4526-ABF4-53B6608B8847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gn Language"/>
        </a:ext>
      </dgm:extLst>
    </dgm:pt>
    <dgm:pt modelId="{C035032D-6B13-49FA-9905-DA227FE0C155}" type="pres">
      <dgm:prSet presAssocID="{E17D7260-DD59-4526-ABF4-53B6608B8847}" presName="txShp" presStyleLbl="node1" presStyleIdx="0" presStyleCnt="5" custScaleX="101415">
        <dgm:presLayoutVars>
          <dgm:bulletEnabled val="1"/>
        </dgm:presLayoutVars>
      </dgm:prSet>
      <dgm:spPr/>
    </dgm:pt>
    <dgm:pt modelId="{4536D68D-4BB8-4175-9797-192001BF020C}" type="pres">
      <dgm:prSet presAssocID="{7E543F8E-B16F-4264-9790-1CAA8859D225}" presName="spacing" presStyleCnt="0"/>
      <dgm:spPr/>
    </dgm:pt>
    <dgm:pt modelId="{9CB892A7-552E-4FC6-B9BC-7B4D5DEBA38F}" type="pres">
      <dgm:prSet presAssocID="{C5824476-F4C3-4988-8A7D-69A5ADD4D8AE}" presName="composite" presStyleCnt="0"/>
      <dgm:spPr/>
    </dgm:pt>
    <dgm:pt modelId="{1FBD8256-1BD4-410D-818F-9906AC90736E}" type="pres">
      <dgm:prSet presAssocID="{C5824476-F4C3-4988-8A7D-69A5ADD4D8AE}" presName="imgShp" presStyleLbl="fgImgPlac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 with solid fill"/>
        </a:ext>
      </dgm:extLst>
    </dgm:pt>
    <dgm:pt modelId="{17C08F6A-6094-45BD-9998-1B1A85FA32DF}" type="pres">
      <dgm:prSet presAssocID="{C5824476-F4C3-4988-8A7D-69A5ADD4D8AE}" presName="txShp" presStyleLbl="node1" presStyleIdx="1" presStyleCnt="5">
        <dgm:presLayoutVars>
          <dgm:bulletEnabled val="1"/>
        </dgm:presLayoutVars>
      </dgm:prSet>
      <dgm:spPr/>
    </dgm:pt>
    <dgm:pt modelId="{D423CC09-17EE-47E8-8BCD-60B3740CCEFE}" type="pres">
      <dgm:prSet presAssocID="{24B90765-96BE-4826-9931-C9B69E40C7CD}" presName="spacing" presStyleCnt="0"/>
      <dgm:spPr/>
    </dgm:pt>
    <dgm:pt modelId="{25C3BF15-151A-4A1B-9B81-E97D09977FFA}" type="pres">
      <dgm:prSet presAssocID="{2663F6E4-3C65-480C-B5FF-576531EA13D1}" presName="composite" presStyleCnt="0"/>
      <dgm:spPr/>
    </dgm:pt>
    <dgm:pt modelId="{840DDCA3-0154-4440-8C1C-F1CAECBB4BAF}" type="pres">
      <dgm:prSet presAssocID="{2663F6E4-3C65-480C-B5FF-576531EA13D1}" presName="imgShp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8E5F565-C0F8-46F4-BCA8-E9E396B84D9B}" type="pres">
      <dgm:prSet presAssocID="{2663F6E4-3C65-480C-B5FF-576531EA13D1}" presName="txShp" presStyleLbl="node1" presStyleIdx="2" presStyleCnt="5">
        <dgm:presLayoutVars>
          <dgm:bulletEnabled val="1"/>
        </dgm:presLayoutVars>
      </dgm:prSet>
      <dgm:spPr/>
    </dgm:pt>
    <dgm:pt modelId="{06EE879D-374E-4BCE-BBFB-DFC2ABD8B6C0}" type="pres">
      <dgm:prSet presAssocID="{A8C7AFF0-7250-4DEC-9449-4F88C95B2ED0}" presName="spacing" presStyleCnt="0"/>
      <dgm:spPr/>
    </dgm:pt>
    <dgm:pt modelId="{14AD5021-8C80-4D39-9F1C-55F85CDBD21A}" type="pres">
      <dgm:prSet presAssocID="{E778D092-BC23-4947-B2DE-270C1E1C5916}" presName="composite" presStyleCnt="0"/>
      <dgm:spPr/>
    </dgm:pt>
    <dgm:pt modelId="{82C9C574-1AC2-48B8-8DB9-3E9913E88D55}" type="pres">
      <dgm:prSet presAssocID="{E778D092-BC23-4947-B2DE-270C1E1C5916}" presName="imgShp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search"/>
        </a:ext>
      </dgm:extLst>
    </dgm:pt>
    <dgm:pt modelId="{B9A0DF00-1332-4D83-A802-3BD9CE562101}" type="pres">
      <dgm:prSet presAssocID="{E778D092-BC23-4947-B2DE-270C1E1C5916}" presName="txShp" presStyleLbl="node1" presStyleIdx="3" presStyleCnt="5">
        <dgm:presLayoutVars>
          <dgm:bulletEnabled val="1"/>
        </dgm:presLayoutVars>
      </dgm:prSet>
      <dgm:spPr/>
    </dgm:pt>
    <dgm:pt modelId="{E21B4DEE-55B9-4708-93E2-84099EA7C504}" type="pres">
      <dgm:prSet presAssocID="{25791F60-C3EF-452B-A466-150399D86594}" presName="spacing" presStyleCnt="0"/>
      <dgm:spPr/>
    </dgm:pt>
    <dgm:pt modelId="{79CCB166-F6E2-40AA-B480-18DF1EAEE32A}" type="pres">
      <dgm:prSet presAssocID="{7EAF0CEE-6327-4C61-86CB-4E826FC2DE04}" presName="composite" presStyleCnt="0"/>
      <dgm:spPr/>
    </dgm:pt>
    <dgm:pt modelId="{CA39A0AD-581F-4E00-9C0D-E8F70204CB6B}" type="pres">
      <dgm:prSet presAssocID="{7EAF0CEE-6327-4C61-86CB-4E826FC2DE04}" presName="imgShp" presStyleLbl="fgImgPlac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formation with solid fill"/>
        </a:ext>
      </dgm:extLst>
    </dgm:pt>
    <dgm:pt modelId="{E28EFAFA-E883-474A-8853-278480194686}" type="pres">
      <dgm:prSet presAssocID="{7EAF0CEE-6327-4C61-86CB-4E826FC2DE04}" presName="txShp" presStyleLbl="node1" presStyleIdx="4" presStyleCnt="5">
        <dgm:presLayoutVars>
          <dgm:bulletEnabled val="1"/>
        </dgm:presLayoutVars>
      </dgm:prSet>
      <dgm:spPr/>
    </dgm:pt>
  </dgm:ptLst>
  <dgm:cxnLst>
    <dgm:cxn modelId="{472F3B0F-DD4F-48F1-AE47-7CE785755007}" srcId="{CF99A597-EE95-429E-8E85-F62EC43FF6C2}" destId="{E778D092-BC23-4947-B2DE-270C1E1C5916}" srcOrd="3" destOrd="0" parTransId="{0C8248AC-C113-4C60-AE19-07C984551767}" sibTransId="{25791F60-C3EF-452B-A466-150399D86594}"/>
    <dgm:cxn modelId="{40090811-98A3-41F0-9105-3A06D293F6F0}" type="presOf" srcId="{E17D7260-DD59-4526-ABF4-53B6608B8847}" destId="{C035032D-6B13-49FA-9905-DA227FE0C155}" srcOrd="0" destOrd="0" presId="urn:microsoft.com/office/officeart/2005/8/layout/vList3"/>
    <dgm:cxn modelId="{DE20306A-FE73-4757-9E09-A9B9A04F1FD7}" type="presOf" srcId="{2663F6E4-3C65-480C-B5FF-576531EA13D1}" destId="{58E5F565-C0F8-46F4-BCA8-E9E396B84D9B}" srcOrd="0" destOrd="0" presId="urn:microsoft.com/office/officeart/2005/8/layout/vList3"/>
    <dgm:cxn modelId="{34FABE8D-BA80-43DD-9918-590A7B76B684}" srcId="{CF99A597-EE95-429E-8E85-F62EC43FF6C2}" destId="{C5824476-F4C3-4988-8A7D-69A5ADD4D8AE}" srcOrd="1" destOrd="0" parTransId="{3D1FD4FD-5E7B-456D-A73A-86E6384E7FC0}" sibTransId="{24B90765-96BE-4826-9931-C9B69E40C7CD}"/>
    <dgm:cxn modelId="{D8B00E91-E74B-4CDD-A705-061A4C5CF052}" srcId="{CF99A597-EE95-429E-8E85-F62EC43FF6C2}" destId="{2663F6E4-3C65-480C-B5FF-576531EA13D1}" srcOrd="2" destOrd="0" parTransId="{DF8218A6-46E2-4499-B248-5F9DBB829081}" sibTransId="{A8C7AFF0-7250-4DEC-9449-4F88C95B2ED0}"/>
    <dgm:cxn modelId="{0D7E12B0-6CE3-4546-B3E7-01287ACC9B00}" srcId="{CF99A597-EE95-429E-8E85-F62EC43FF6C2}" destId="{E17D7260-DD59-4526-ABF4-53B6608B8847}" srcOrd="0" destOrd="0" parTransId="{EE090B9F-5550-4615-AB0F-6AFD2AF84254}" sibTransId="{7E543F8E-B16F-4264-9790-1CAA8859D225}"/>
    <dgm:cxn modelId="{EDD98FB7-BA9A-4FF9-BAB6-ED2DF422823B}" srcId="{CF99A597-EE95-429E-8E85-F62EC43FF6C2}" destId="{7EAF0CEE-6327-4C61-86CB-4E826FC2DE04}" srcOrd="4" destOrd="0" parTransId="{4E1B3477-41E8-48A7-BEC3-99E2DE38C2EB}" sibTransId="{903899D1-B2EA-4468-9A65-2D35F7041143}"/>
    <dgm:cxn modelId="{5B22E2BD-832A-4DD4-9162-9F9E236CD9CA}" type="presOf" srcId="{E778D092-BC23-4947-B2DE-270C1E1C5916}" destId="{B9A0DF00-1332-4D83-A802-3BD9CE562101}" srcOrd="0" destOrd="0" presId="urn:microsoft.com/office/officeart/2005/8/layout/vList3"/>
    <dgm:cxn modelId="{421922CA-9D5F-4372-A1A3-F0F9E91927AD}" type="presOf" srcId="{C5824476-F4C3-4988-8A7D-69A5ADD4D8AE}" destId="{17C08F6A-6094-45BD-9998-1B1A85FA32DF}" srcOrd="0" destOrd="0" presId="urn:microsoft.com/office/officeart/2005/8/layout/vList3"/>
    <dgm:cxn modelId="{89B598D6-989E-46FB-AA88-7B0BECA59DFD}" type="presOf" srcId="{7EAF0CEE-6327-4C61-86CB-4E826FC2DE04}" destId="{E28EFAFA-E883-474A-8853-278480194686}" srcOrd="0" destOrd="0" presId="urn:microsoft.com/office/officeart/2005/8/layout/vList3"/>
    <dgm:cxn modelId="{DE5196D9-559B-4825-A73B-BE7239A81A59}" type="presOf" srcId="{CF99A597-EE95-429E-8E85-F62EC43FF6C2}" destId="{7D04A88A-86AF-4E55-8BD0-1EA7675D33B4}" srcOrd="0" destOrd="0" presId="urn:microsoft.com/office/officeart/2005/8/layout/vList3"/>
    <dgm:cxn modelId="{6D8A036B-6786-4FE0-B53B-432BC663E7AA}" type="presParOf" srcId="{7D04A88A-86AF-4E55-8BD0-1EA7675D33B4}" destId="{6EB7C483-F340-4C17-9F56-3004E5D4A0EE}" srcOrd="0" destOrd="0" presId="urn:microsoft.com/office/officeart/2005/8/layout/vList3"/>
    <dgm:cxn modelId="{27FA21CA-B71C-4F1F-A9BE-3BA4EAED278A}" type="presParOf" srcId="{6EB7C483-F340-4C17-9F56-3004E5D4A0EE}" destId="{05895C82-FB96-41F3-95F3-15BA2320BBB3}" srcOrd="0" destOrd="0" presId="urn:microsoft.com/office/officeart/2005/8/layout/vList3"/>
    <dgm:cxn modelId="{971902CA-9497-42EA-9B56-83803B32A461}" type="presParOf" srcId="{6EB7C483-F340-4C17-9F56-3004E5D4A0EE}" destId="{C035032D-6B13-49FA-9905-DA227FE0C155}" srcOrd="1" destOrd="0" presId="urn:microsoft.com/office/officeart/2005/8/layout/vList3"/>
    <dgm:cxn modelId="{2283203B-A9B4-4FA4-B37E-1B0249DA72C6}" type="presParOf" srcId="{7D04A88A-86AF-4E55-8BD0-1EA7675D33B4}" destId="{4536D68D-4BB8-4175-9797-192001BF020C}" srcOrd="1" destOrd="0" presId="urn:microsoft.com/office/officeart/2005/8/layout/vList3"/>
    <dgm:cxn modelId="{195C0192-C749-44CE-A223-6430AB80CEC9}" type="presParOf" srcId="{7D04A88A-86AF-4E55-8BD0-1EA7675D33B4}" destId="{9CB892A7-552E-4FC6-B9BC-7B4D5DEBA38F}" srcOrd="2" destOrd="0" presId="urn:microsoft.com/office/officeart/2005/8/layout/vList3"/>
    <dgm:cxn modelId="{A58FB632-3A00-49DA-A33A-C9BF6EFF2F6E}" type="presParOf" srcId="{9CB892A7-552E-4FC6-B9BC-7B4D5DEBA38F}" destId="{1FBD8256-1BD4-410D-818F-9906AC90736E}" srcOrd="0" destOrd="0" presId="urn:microsoft.com/office/officeart/2005/8/layout/vList3"/>
    <dgm:cxn modelId="{5959C5FB-BAFE-4E7A-BB6B-FC2DC512C46A}" type="presParOf" srcId="{9CB892A7-552E-4FC6-B9BC-7B4D5DEBA38F}" destId="{17C08F6A-6094-45BD-9998-1B1A85FA32DF}" srcOrd="1" destOrd="0" presId="urn:microsoft.com/office/officeart/2005/8/layout/vList3"/>
    <dgm:cxn modelId="{1F6FA83A-A805-4AFD-B900-4A5E728F2CDC}" type="presParOf" srcId="{7D04A88A-86AF-4E55-8BD0-1EA7675D33B4}" destId="{D423CC09-17EE-47E8-8BCD-60B3740CCEFE}" srcOrd="3" destOrd="0" presId="urn:microsoft.com/office/officeart/2005/8/layout/vList3"/>
    <dgm:cxn modelId="{DC8F2246-E614-4CBE-951A-0FEC9301EDCB}" type="presParOf" srcId="{7D04A88A-86AF-4E55-8BD0-1EA7675D33B4}" destId="{25C3BF15-151A-4A1B-9B81-E97D09977FFA}" srcOrd="4" destOrd="0" presId="urn:microsoft.com/office/officeart/2005/8/layout/vList3"/>
    <dgm:cxn modelId="{9A2256D0-54A8-4631-AA9B-5F105FDC0F99}" type="presParOf" srcId="{25C3BF15-151A-4A1B-9B81-E97D09977FFA}" destId="{840DDCA3-0154-4440-8C1C-F1CAECBB4BAF}" srcOrd="0" destOrd="0" presId="urn:microsoft.com/office/officeart/2005/8/layout/vList3"/>
    <dgm:cxn modelId="{07548AB8-DB8E-4FAD-B08D-405B19B551AB}" type="presParOf" srcId="{25C3BF15-151A-4A1B-9B81-E97D09977FFA}" destId="{58E5F565-C0F8-46F4-BCA8-E9E396B84D9B}" srcOrd="1" destOrd="0" presId="urn:microsoft.com/office/officeart/2005/8/layout/vList3"/>
    <dgm:cxn modelId="{214179BF-1849-49FC-9B30-0F183364B45C}" type="presParOf" srcId="{7D04A88A-86AF-4E55-8BD0-1EA7675D33B4}" destId="{06EE879D-374E-4BCE-BBFB-DFC2ABD8B6C0}" srcOrd="5" destOrd="0" presId="urn:microsoft.com/office/officeart/2005/8/layout/vList3"/>
    <dgm:cxn modelId="{B684B188-64F8-4239-B514-C2D12F4E4435}" type="presParOf" srcId="{7D04A88A-86AF-4E55-8BD0-1EA7675D33B4}" destId="{14AD5021-8C80-4D39-9F1C-55F85CDBD21A}" srcOrd="6" destOrd="0" presId="urn:microsoft.com/office/officeart/2005/8/layout/vList3"/>
    <dgm:cxn modelId="{47840110-85C7-4540-AFE4-97F9FC20EF4D}" type="presParOf" srcId="{14AD5021-8C80-4D39-9F1C-55F85CDBD21A}" destId="{82C9C574-1AC2-48B8-8DB9-3E9913E88D55}" srcOrd="0" destOrd="0" presId="urn:microsoft.com/office/officeart/2005/8/layout/vList3"/>
    <dgm:cxn modelId="{EED1137A-AC40-4D2A-A687-92CD24FE8201}" type="presParOf" srcId="{14AD5021-8C80-4D39-9F1C-55F85CDBD21A}" destId="{B9A0DF00-1332-4D83-A802-3BD9CE562101}" srcOrd="1" destOrd="0" presId="urn:microsoft.com/office/officeart/2005/8/layout/vList3"/>
    <dgm:cxn modelId="{84BC9C60-F0DB-4AF5-A314-CBFD10F1F07E}" type="presParOf" srcId="{7D04A88A-86AF-4E55-8BD0-1EA7675D33B4}" destId="{E21B4DEE-55B9-4708-93E2-84099EA7C504}" srcOrd="7" destOrd="0" presId="urn:microsoft.com/office/officeart/2005/8/layout/vList3"/>
    <dgm:cxn modelId="{0F2A3377-AF3D-46F4-B6CD-DDA1B008E0C3}" type="presParOf" srcId="{7D04A88A-86AF-4E55-8BD0-1EA7675D33B4}" destId="{79CCB166-F6E2-40AA-B480-18DF1EAEE32A}" srcOrd="8" destOrd="0" presId="urn:microsoft.com/office/officeart/2005/8/layout/vList3"/>
    <dgm:cxn modelId="{EAB16284-73F0-47B5-AD09-C72B9F4D4436}" type="presParOf" srcId="{79CCB166-F6E2-40AA-B480-18DF1EAEE32A}" destId="{CA39A0AD-581F-4E00-9C0D-E8F70204CB6B}" srcOrd="0" destOrd="0" presId="urn:microsoft.com/office/officeart/2005/8/layout/vList3"/>
    <dgm:cxn modelId="{DE605CA0-51BE-430B-9F78-123E13259368}" type="presParOf" srcId="{79CCB166-F6E2-40AA-B480-18DF1EAEE32A}" destId="{E28EFAFA-E883-474A-8853-27848019468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22232B-B8BA-4ED2-B771-829C0B5E87FA}" type="doc">
      <dgm:prSet loTypeId="urn:microsoft.com/office/officeart/2005/8/layout/hierarchy4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B1C131CC-A43D-4517-BDEA-794CF8CA2FD7}">
      <dgm:prSet phldrT="[Text]"/>
      <dgm:spPr/>
      <dgm:t>
        <a:bodyPr/>
        <a:lstStyle/>
        <a:p>
          <a:r>
            <a:rPr lang="en-ID" dirty="0" err="1"/>
            <a:t>Dalam</a:t>
          </a:r>
          <a:r>
            <a:rPr lang="en-ID" dirty="0"/>
            <a:t> </a:t>
          </a:r>
          <a:r>
            <a:rPr lang="en-ID" dirty="0" err="1"/>
            <a:t>konteks</a:t>
          </a:r>
          <a:r>
            <a:rPr lang="en-ID" dirty="0"/>
            <a:t> </a:t>
          </a:r>
          <a:r>
            <a:rPr lang="en-ID" dirty="0" err="1"/>
            <a:t>kemanusiaan</a:t>
          </a:r>
          <a:r>
            <a:rPr lang="en-ID" dirty="0"/>
            <a:t> dan </a:t>
          </a:r>
          <a:r>
            <a:rPr lang="en-ID" dirty="0" err="1"/>
            <a:t>pembangunan</a:t>
          </a:r>
          <a:r>
            <a:rPr lang="en-ID" dirty="0"/>
            <a:t>, </a:t>
          </a:r>
          <a:r>
            <a:rPr lang="en-ID" dirty="0" err="1"/>
            <a:t>organisasi-organisasi</a:t>
          </a:r>
          <a:r>
            <a:rPr lang="en-ID" dirty="0"/>
            <a:t> </a:t>
          </a:r>
          <a:r>
            <a:rPr lang="en-ID" dirty="0" err="1"/>
            <a:t>menjalin</a:t>
          </a:r>
          <a:r>
            <a:rPr lang="en-ID" dirty="0"/>
            <a:t> </a:t>
          </a:r>
          <a:r>
            <a:rPr lang="en-ID" b="1" dirty="0" err="1"/>
            <a:t>hubungan</a:t>
          </a:r>
          <a:r>
            <a:rPr lang="en-ID" b="1" dirty="0"/>
            <a:t> yang </a:t>
          </a:r>
          <a:r>
            <a:rPr lang="en-ID" b="1" dirty="0" err="1"/>
            <a:t>berbeda-beda</a:t>
          </a:r>
          <a:r>
            <a:rPr lang="en-ID" b="1" dirty="0"/>
            <a:t> </a:t>
          </a:r>
          <a:r>
            <a:rPr lang="en-ID" dirty="0"/>
            <a:t>dan </a:t>
          </a:r>
          <a:r>
            <a:rPr lang="en-ID" dirty="0" err="1"/>
            <a:t>perlu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secara</a:t>
          </a:r>
          <a:r>
            <a:rPr lang="en-ID" dirty="0"/>
            <a:t> formal </a:t>
          </a:r>
          <a:r>
            <a:rPr lang="en-ID" dirty="0" err="1"/>
            <a:t>menangani</a:t>
          </a:r>
          <a:r>
            <a:rPr lang="en-ID" dirty="0"/>
            <a:t> </a:t>
          </a:r>
          <a:r>
            <a:rPr lang="en-ID" dirty="0" err="1"/>
            <a:t>isu-isu</a:t>
          </a:r>
          <a:r>
            <a:rPr lang="en-ID" dirty="0"/>
            <a:t> KES </a:t>
          </a:r>
          <a:r>
            <a:rPr lang="en-ID" dirty="0" err="1"/>
            <a:t>sebagai</a:t>
          </a:r>
          <a:r>
            <a:rPr lang="en-ID" dirty="0"/>
            <a:t> </a:t>
          </a:r>
          <a:r>
            <a:rPr lang="en-ID" dirty="0" err="1"/>
            <a:t>bagian</a:t>
          </a:r>
          <a:r>
            <a:rPr lang="en-ID" dirty="0"/>
            <a:t> </a:t>
          </a:r>
          <a:r>
            <a:rPr lang="en-ID" dirty="0" err="1"/>
            <a:t>dari</a:t>
          </a:r>
          <a:r>
            <a:rPr lang="en-ID" dirty="0"/>
            <a:t> </a:t>
          </a:r>
          <a:r>
            <a:rPr lang="en-ID" dirty="0" err="1"/>
            <a:t>komitmen</a:t>
          </a:r>
          <a:r>
            <a:rPr lang="en-ID" dirty="0"/>
            <a:t> </a:t>
          </a:r>
          <a:r>
            <a:rPr lang="en-ID" dirty="0" err="1"/>
            <a:t>organisasi</a:t>
          </a:r>
          <a:r>
            <a:rPr lang="en-ID" dirty="0"/>
            <a:t> </a:t>
          </a:r>
          <a:r>
            <a:rPr lang="en-ID" dirty="0" err="1"/>
            <a:t>terhadap</a:t>
          </a:r>
          <a:r>
            <a:rPr lang="en-ID" dirty="0"/>
            <a:t> </a:t>
          </a:r>
          <a:r>
            <a:rPr lang="en-ID" dirty="0" err="1"/>
            <a:t>Toleransi</a:t>
          </a:r>
          <a:r>
            <a:rPr lang="en-ID" dirty="0"/>
            <a:t> </a:t>
          </a:r>
          <a:r>
            <a:rPr lang="en-ID" dirty="0" err="1"/>
            <a:t>Nol</a:t>
          </a:r>
          <a:r>
            <a:rPr lang="en-ID" dirty="0"/>
            <a:t> </a:t>
          </a:r>
          <a:r>
            <a:rPr lang="en-ID" dirty="0" err="1"/>
            <a:t>terhadap</a:t>
          </a:r>
          <a:r>
            <a:rPr lang="en-ID" dirty="0"/>
            <a:t> KES.</a:t>
          </a:r>
        </a:p>
      </dgm:t>
    </dgm:pt>
    <dgm:pt modelId="{153E5010-CAAE-4E01-AA85-9E7636D60266}" type="parTrans" cxnId="{B7118FBF-BEC7-494F-894C-E8C4646AC478}">
      <dgm:prSet/>
      <dgm:spPr/>
      <dgm:t>
        <a:bodyPr/>
        <a:lstStyle/>
        <a:p>
          <a:endParaRPr lang="en-US"/>
        </a:p>
      </dgm:t>
    </dgm:pt>
    <dgm:pt modelId="{9B52CEF8-74B4-461E-93C2-1BBFCDDE2C3E}" type="sibTrans" cxnId="{B7118FBF-BEC7-494F-894C-E8C4646AC478}">
      <dgm:prSet/>
      <dgm:spPr/>
      <dgm:t>
        <a:bodyPr/>
        <a:lstStyle/>
        <a:p>
          <a:endParaRPr lang="en-US"/>
        </a:p>
      </dgm:t>
    </dgm:pt>
    <dgm:pt modelId="{9EB15AC2-688D-40BF-993A-B2AEB95BA83E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</a:rPr>
            <a:t>Pimpinan</a:t>
          </a:r>
          <a:r>
            <a:rPr lang="en-US" b="1" dirty="0">
              <a:solidFill>
                <a:schemeClr val="bg1"/>
              </a:solidFill>
            </a:rPr>
            <a:t> senior dan </a:t>
          </a:r>
          <a:r>
            <a:rPr lang="en-US" b="1" dirty="0" err="1">
              <a:solidFill>
                <a:schemeClr val="bg1"/>
              </a:solidFill>
            </a:rPr>
            <a:t>manajemen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mempunyai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khusus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dalam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memastikan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jenis-jenis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hubungan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kontraktual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ini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dengan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jelas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mencantumkan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kegiatan-kegiatan</a:t>
          </a:r>
          <a:r>
            <a:rPr lang="en-US" dirty="0">
              <a:solidFill>
                <a:schemeClr val="bg1"/>
              </a:solidFill>
            </a:rPr>
            <a:t> PKES. </a:t>
          </a:r>
        </a:p>
      </dgm:t>
    </dgm:pt>
    <dgm:pt modelId="{DA1145EC-45EE-4826-A4CC-39F7D52DC003}" type="parTrans" cxnId="{C69F531A-14BF-466D-9DAC-F42CDD271000}">
      <dgm:prSet/>
      <dgm:spPr/>
      <dgm:t>
        <a:bodyPr/>
        <a:lstStyle/>
        <a:p>
          <a:endParaRPr lang="en-US"/>
        </a:p>
      </dgm:t>
    </dgm:pt>
    <dgm:pt modelId="{737C70C5-AE2F-4F95-942D-3C2F3A4A3732}" type="sibTrans" cxnId="{C69F531A-14BF-466D-9DAC-F42CDD271000}">
      <dgm:prSet/>
      <dgm:spPr/>
      <dgm:t>
        <a:bodyPr/>
        <a:lstStyle/>
        <a:p>
          <a:endParaRPr lang="en-US"/>
        </a:p>
      </dgm:t>
    </dgm:pt>
    <dgm:pt modelId="{2623DE06-E9EB-411D-BF94-926100F7687F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Mitra/</a:t>
          </a:r>
          <a:r>
            <a:rPr lang="en-GB" dirty="0" err="1">
              <a:solidFill>
                <a:schemeClr val="bg1"/>
              </a:solidFill>
            </a:rPr>
            <a:t>pemasok</a:t>
          </a:r>
          <a:r>
            <a:rPr lang="en-GB" dirty="0">
              <a:solidFill>
                <a:schemeClr val="bg1"/>
              </a:solidFill>
            </a:rPr>
            <a:t>/</a:t>
          </a:r>
          <a:r>
            <a:rPr lang="en-GB" dirty="0" err="1">
              <a:solidFill>
                <a:schemeClr val="bg1"/>
              </a:solidFill>
            </a:rPr>
            <a:t>kontraktor</a:t>
          </a:r>
          <a:r>
            <a:rPr lang="en-GB" dirty="0">
              <a:solidFill>
                <a:schemeClr val="bg1"/>
              </a:solidFill>
            </a:rPr>
            <a:t> </a:t>
          </a:r>
          <a:r>
            <a:rPr lang="en-GB" dirty="0" err="1">
              <a:solidFill>
                <a:schemeClr val="bg1"/>
              </a:solidFill>
            </a:rPr>
            <a:t>harus</a:t>
          </a:r>
          <a:r>
            <a:rPr lang="en-GB" dirty="0">
              <a:solidFill>
                <a:schemeClr val="bg1"/>
              </a:solidFill>
            </a:rPr>
            <a:t> </a:t>
          </a:r>
          <a:r>
            <a:rPr lang="en-GB" b="1" dirty="0" err="1">
              <a:solidFill>
                <a:schemeClr val="bg1"/>
              </a:solidFill>
            </a:rPr>
            <a:t>mendapatkan</a:t>
          </a:r>
          <a:r>
            <a:rPr lang="en-GB" b="1" dirty="0">
              <a:solidFill>
                <a:schemeClr val="bg1"/>
              </a:solidFill>
            </a:rPr>
            <a:t> </a:t>
          </a:r>
          <a:r>
            <a:rPr lang="en-GB" b="1" dirty="0" err="1">
              <a:solidFill>
                <a:schemeClr val="bg1"/>
              </a:solidFill>
            </a:rPr>
            <a:t>informasi</a:t>
          </a:r>
          <a:r>
            <a:rPr lang="en-GB" b="1" dirty="0">
              <a:solidFill>
                <a:schemeClr val="bg1"/>
              </a:solidFill>
            </a:rPr>
            <a:t>, </a:t>
          </a:r>
          <a:r>
            <a:rPr lang="en-GB" b="1" dirty="0" err="1">
              <a:solidFill>
                <a:schemeClr val="bg1"/>
              </a:solidFill>
            </a:rPr>
            <a:t>pelatihan</a:t>
          </a:r>
          <a:r>
            <a:rPr lang="en-GB" b="1" dirty="0">
              <a:solidFill>
                <a:schemeClr val="bg1"/>
              </a:solidFill>
            </a:rPr>
            <a:t> dan </a:t>
          </a:r>
          <a:r>
            <a:rPr lang="en-GB" b="1" dirty="0" err="1">
              <a:solidFill>
                <a:schemeClr val="bg1"/>
              </a:solidFill>
            </a:rPr>
            <a:t>didukung</a:t>
          </a:r>
          <a:r>
            <a:rPr lang="en-GB" dirty="0">
              <a:solidFill>
                <a:schemeClr val="bg1"/>
              </a:solidFill>
            </a:rPr>
            <a:t> </a:t>
          </a:r>
          <a:r>
            <a:rPr lang="en-GB" dirty="0" err="1">
              <a:solidFill>
                <a:schemeClr val="bg1"/>
              </a:solidFill>
            </a:rPr>
            <a:t>dalam</a:t>
          </a:r>
          <a:r>
            <a:rPr lang="en-GB" dirty="0">
              <a:solidFill>
                <a:schemeClr val="bg1"/>
              </a:solidFill>
            </a:rPr>
            <a:t> </a:t>
          </a:r>
          <a:r>
            <a:rPr lang="en-GB" dirty="0" err="1">
              <a:solidFill>
                <a:schemeClr val="bg1"/>
              </a:solidFill>
            </a:rPr>
            <a:t>implementasi</a:t>
          </a:r>
          <a:r>
            <a:rPr lang="en-GB" dirty="0">
              <a:solidFill>
                <a:schemeClr val="bg1"/>
              </a:solidFill>
            </a:rPr>
            <a:t> </a:t>
          </a:r>
          <a:r>
            <a:rPr lang="en-GB" dirty="0" err="1">
              <a:solidFill>
                <a:schemeClr val="bg1"/>
              </a:solidFill>
            </a:rPr>
            <a:t>kegiatan</a:t>
          </a:r>
          <a:r>
            <a:rPr lang="en-GB" dirty="0">
              <a:solidFill>
                <a:schemeClr val="bg1"/>
              </a:solidFill>
            </a:rPr>
            <a:t> KES yang </a:t>
          </a:r>
          <a:r>
            <a:rPr lang="en-GB" dirty="0" err="1">
              <a:solidFill>
                <a:schemeClr val="bg1"/>
              </a:solidFill>
            </a:rPr>
            <a:t>mereka</a:t>
          </a:r>
          <a:r>
            <a:rPr lang="en-GB" dirty="0">
              <a:solidFill>
                <a:schemeClr val="bg1"/>
              </a:solidFill>
            </a:rPr>
            <a:t> </a:t>
          </a:r>
          <a:r>
            <a:rPr lang="en-GB" dirty="0" err="1">
              <a:solidFill>
                <a:schemeClr val="bg1"/>
              </a:solidFill>
            </a:rPr>
            <a:t>patuhi</a:t>
          </a:r>
          <a:r>
            <a:rPr lang="en-GB" dirty="0">
              <a:solidFill>
                <a:schemeClr val="bg1"/>
              </a:solidFill>
            </a:rPr>
            <a:t>.</a:t>
          </a:r>
          <a:endParaRPr lang="en-US" dirty="0">
            <a:solidFill>
              <a:schemeClr val="bg1"/>
            </a:solidFill>
          </a:endParaRPr>
        </a:p>
      </dgm:t>
    </dgm:pt>
    <dgm:pt modelId="{0F86CCB1-CAFC-47A9-A288-C151585EA30C}" type="parTrans" cxnId="{34AF47F8-70D2-489B-8F99-728C1BD35469}">
      <dgm:prSet/>
      <dgm:spPr/>
      <dgm:t>
        <a:bodyPr/>
        <a:lstStyle/>
        <a:p>
          <a:endParaRPr lang="en-US"/>
        </a:p>
      </dgm:t>
    </dgm:pt>
    <dgm:pt modelId="{9E2F322D-9D37-4A7C-855D-D198B6DEF93D}" type="sibTrans" cxnId="{34AF47F8-70D2-489B-8F99-728C1BD35469}">
      <dgm:prSet/>
      <dgm:spPr/>
      <dgm:t>
        <a:bodyPr/>
        <a:lstStyle/>
        <a:p>
          <a:endParaRPr lang="en-US"/>
        </a:p>
      </dgm:t>
    </dgm:pt>
    <dgm:pt modelId="{EE4A021F-41DE-4215-9312-7A9DFEF15B8E}" type="pres">
      <dgm:prSet presAssocID="{C822232B-B8BA-4ED2-B771-829C0B5E87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407F6A-C6EE-41C0-8773-B452BAEDDE8D}" type="pres">
      <dgm:prSet presAssocID="{B1C131CC-A43D-4517-BDEA-794CF8CA2FD7}" presName="vertOne" presStyleCnt="0"/>
      <dgm:spPr/>
    </dgm:pt>
    <dgm:pt modelId="{BC34D25C-8FF1-4A1A-86B9-40974F533FCB}" type="pres">
      <dgm:prSet presAssocID="{B1C131CC-A43D-4517-BDEA-794CF8CA2FD7}" presName="txOne" presStyleLbl="node0" presStyleIdx="0" presStyleCnt="1">
        <dgm:presLayoutVars>
          <dgm:chPref val="3"/>
        </dgm:presLayoutVars>
      </dgm:prSet>
      <dgm:spPr/>
    </dgm:pt>
    <dgm:pt modelId="{B1E57C00-359F-413C-8386-848C0B8B06BB}" type="pres">
      <dgm:prSet presAssocID="{B1C131CC-A43D-4517-BDEA-794CF8CA2FD7}" presName="parTransOne" presStyleCnt="0"/>
      <dgm:spPr/>
    </dgm:pt>
    <dgm:pt modelId="{94CC125B-2885-4947-B824-9DC00C8CAC2D}" type="pres">
      <dgm:prSet presAssocID="{B1C131CC-A43D-4517-BDEA-794CF8CA2FD7}" presName="horzOne" presStyleCnt="0"/>
      <dgm:spPr/>
    </dgm:pt>
    <dgm:pt modelId="{AAA6EEC5-0337-4120-80F2-5E189DD0A445}" type="pres">
      <dgm:prSet presAssocID="{9EB15AC2-688D-40BF-993A-B2AEB95BA83E}" presName="vertTwo" presStyleCnt="0"/>
      <dgm:spPr/>
    </dgm:pt>
    <dgm:pt modelId="{6BF20CA5-468B-4FFD-81BD-D3AA8BC36B31}" type="pres">
      <dgm:prSet presAssocID="{9EB15AC2-688D-40BF-993A-B2AEB95BA83E}" presName="txTwo" presStyleLbl="node2" presStyleIdx="0" presStyleCnt="2">
        <dgm:presLayoutVars>
          <dgm:chPref val="3"/>
        </dgm:presLayoutVars>
      </dgm:prSet>
      <dgm:spPr/>
    </dgm:pt>
    <dgm:pt modelId="{DB9A1687-759F-4BD4-BD95-0C0CFDCF18C9}" type="pres">
      <dgm:prSet presAssocID="{9EB15AC2-688D-40BF-993A-B2AEB95BA83E}" presName="horzTwo" presStyleCnt="0"/>
      <dgm:spPr/>
    </dgm:pt>
    <dgm:pt modelId="{C703D57D-BEE4-47FF-B9C6-75925F273281}" type="pres">
      <dgm:prSet presAssocID="{737C70C5-AE2F-4F95-942D-3C2F3A4A3732}" presName="sibSpaceTwo" presStyleCnt="0"/>
      <dgm:spPr/>
    </dgm:pt>
    <dgm:pt modelId="{EF5B709A-92E4-4D30-B25E-805683CDCBC7}" type="pres">
      <dgm:prSet presAssocID="{2623DE06-E9EB-411D-BF94-926100F7687F}" presName="vertTwo" presStyleCnt="0"/>
      <dgm:spPr/>
    </dgm:pt>
    <dgm:pt modelId="{93BA9511-4822-4368-9506-EAB3434B8B31}" type="pres">
      <dgm:prSet presAssocID="{2623DE06-E9EB-411D-BF94-926100F7687F}" presName="txTwo" presStyleLbl="node2" presStyleIdx="1" presStyleCnt="2">
        <dgm:presLayoutVars>
          <dgm:chPref val="3"/>
        </dgm:presLayoutVars>
      </dgm:prSet>
      <dgm:spPr/>
    </dgm:pt>
    <dgm:pt modelId="{C097DC26-FF68-4544-A0EA-949FE6EBBC1F}" type="pres">
      <dgm:prSet presAssocID="{2623DE06-E9EB-411D-BF94-926100F7687F}" presName="horzTwo" presStyleCnt="0"/>
      <dgm:spPr/>
    </dgm:pt>
  </dgm:ptLst>
  <dgm:cxnLst>
    <dgm:cxn modelId="{C69F531A-14BF-466D-9DAC-F42CDD271000}" srcId="{B1C131CC-A43D-4517-BDEA-794CF8CA2FD7}" destId="{9EB15AC2-688D-40BF-993A-B2AEB95BA83E}" srcOrd="0" destOrd="0" parTransId="{DA1145EC-45EE-4826-A4CC-39F7D52DC003}" sibTransId="{737C70C5-AE2F-4F95-942D-3C2F3A4A3732}"/>
    <dgm:cxn modelId="{335FC369-97E1-478B-8EFE-7DD0212FB9DD}" type="presOf" srcId="{C822232B-B8BA-4ED2-B771-829C0B5E87FA}" destId="{EE4A021F-41DE-4215-9312-7A9DFEF15B8E}" srcOrd="0" destOrd="0" presId="urn:microsoft.com/office/officeart/2005/8/layout/hierarchy4"/>
    <dgm:cxn modelId="{4860E64B-B96D-4E79-AA57-7E2A71554002}" type="presOf" srcId="{9EB15AC2-688D-40BF-993A-B2AEB95BA83E}" destId="{6BF20CA5-468B-4FFD-81BD-D3AA8BC36B31}" srcOrd="0" destOrd="0" presId="urn:microsoft.com/office/officeart/2005/8/layout/hierarchy4"/>
    <dgm:cxn modelId="{98DB5984-1294-4ED9-92B3-38202CC6C8DB}" type="presOf" srcId="{2623DE06-E9EB-411D-BF94-926100F7687F}" destId="{93BA9511-4822-4368-9506-EAB3434B8B31}" srcOrd="0" destOrd="0" presId="urn:microsoft.com/office/officeart/2005/8/layout/hierarchy4"/>
    <dgm:cxn modelId="{E1C9A390-4370-410D-9511-F4BD53365199}" type="presOf" srcId="{B1C131CC-A43D-4517-BDEA-794CF8CA2FD7}" destId="{BC34D25C-8FF1-4A1A-86B9-40974F533FCB}" srcOrd="0" destOrd="0" presId="urn:microsoft.com/office/officeart/2005/8/layout/hierarchy4"/>
    <dgm:cxn modelId="{B7118FBF-BEC7-494F-894C-E8C4646AC478}" srcId="{C822232B-B8BA-4ED2-B771-829C0B5E87FA}" destId="{B1C131CC-A43D-4517-BDEA-794CF8CA2FD7}" srcOrd="0" destOrd="0" parTransId="{153E5010-CAAE-4E01-AA85-9E7636D60266}" sibTransId="{9B52CEF8-74B4-461E-93C2-1BBFCDDE2C3E}"/>
    <dgm:cxn modelId="{34AF47F8-70D2-489B-8F99-728C1BD35469}" srcId="{B1C131CC-A43D-4517-BDEA-794CF8CA2FD7}" destId="{2623DE06-E9EB-411D-BF94-926100F7687F}" srcOrd="1" destOrd="0" parTransId="{0F86CCB1-CAFC-47A9-A288-C151585EA30C}" sibTransId="{9E2F322D-9D37-4A7C-855D-D198B6DEF93D}"/>
    <dgm:cxn modelId="{9C9128D9-C618-41A7-92F6-DBAE70379085}" type="presParOf" srcId="{EE4A021F-41DE-4215-9312-7A9DFEF15B8E}" destId="{10407F6A-C6EE-41C0-8773-B452BAEDDE8D}" srcOrd="0" destOrd="0" presId="urn:microsoft.com/office/officeart/2005/8/layout/hierarchy4"/>
    <dgm:cxn modelId="{B45E3D91-92FD-443A-BDFD-D2D9DF2DA068}" type="presParOf" srcId="{10407F6A-C6EE-41C0-8773-B452BAEDDE8D}" destId="{BC34D25C-8FF1-4A1A-86B9-40974F533FCB}" srcOrd="0" destOrd="0" presId="urn:microsoft.com/office/officeart/2005/8/layout/hierarchy4"/>
    <dgm:cxn modelId="{C6F805BF-5626-4B71-AE8A-912EAB808845}" type="presParOf" srcId="{10407F6A-C6EE-41C0-8773-B452BAEDDE8D}" destId="{B1E57C00-359F-413C-8386-848C0B8B06BB}" srcOrd="1" destOrd="0" presId="urn:microsoft.com/office/officeart/2005/8/layout/hierarchy4"/>
    <dgm:cxn modelId="{7AF86F0A-83AF-4000-9E26-B551301DC13D}" type="presParOf" srcId="{10407F6A-C6EE-41C0-8773-B452BAEDDE8D}" destId="{94CC125B-2885-4947-B824-9DC00C8CAC2D}" srcOrd="2" destOrd="0" presId="urn:microsoft.com/office/officeart/2005/8/layout/hierarchy4"/>
    <dgm:cxn modelId="{BDD56B17-BB62-4C28-BF15-EEA1F40FC621}" type="presParOf" srcId="{94CC125B-2885-4947-B824-9DC00C8CAC2D}" destId="{AAA6EEC5-0337-4120-80F2-5E189DD0A445}" srcOrd="0" destOrd="0" presId="urn:microsoft.com/office/officeart/2005/8/layout/hierarchy4"/>
    <dgm:cxn modelId="{BAB4BD90-1A43-4E44-BF0C-E5734C5AAC24}" type="presParOf" srcId="{AAA6EEC5-0337-4120-80F2-5E189DD0A445}" destId="{6BF20CA5-468B-4FFD-81BD-D3AA8BC36B31}" srcOrd="0" destOrd="0" presId="urn:microsoft.com/office/officeart/2005/8/layout/hierarchy4"/>
    <dgm:cxn modelId="{1B62085D-A7CE-49EF-9EFB-BCE24E3E9058}" type="presParOf" srcId="{AAA6EEC5-0337-4120-80F2-5E189DD0A445}" destId="{DB9A1687-759F-4BD4-BD95-0C0CFDCF18C9}" srcOrd="1" destOrd="0" presId="urn:microsoft.com/office/officeart/2005/8/layout/hierarchy4"/>
    <dgm:cxn modelId="{450E1C33-DE0C-42E5-B522-150467B5059C}" type="presParOf" srcId="{94CC125B-2885-4947-B824-9DC00C8CAC2D}" destId="{C703D57D-BEE4-47FF-B9C6-75925F273281}" srcOrd="1" destOrd="0" presId="urn:microsoft.com/office/officeart/2005/8/layout/hierarchy4"/>
    <dgm:cxn modelId="{8EFEE7B7-532B-444D-BCDD-E94D7017C350}" type="presParOf" srcId="{94CC125B-2885-4947-B824-9DC00C8CAC2D}" destId="{EF5B709A-92E4-4D30-B25E-805683CDCBC7}" srcOrd="2" destOrd="0" presId="urn:microsoft.com/office/officeart/2005/8/layout/hierarchy4"/>
    <dgm:cxn modelId="{805D444A-5F6F-491F-84F0-ED4E4669772E}" type="presParOf" srcId="{EF5B709A-92E4-4D30-B25E-805683CDCBC7}" destId="{93BA9511-4822-4368-9506-EAB3434B8B31}" srcOrd="0" destOrd="0" presId="urn:microsoft.com/office/officeart/2005/8/layout/hierarchy4"/>
    <dgm:cxn modelId="{1BE4892E-CF07-4D95-9FF0-58B1C28548F0}" type="presParOf" srcId="{EF5B709A-92E4-4D30-B25E-805683CDCBC7}" destId="{C097DC26-FF68-4544-A0EA-949FE6EBBC1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CBB40-6507-4F70-93FF-4E640F145DC4}">
      <dsp:nvSpPr>
        <dsp:cNvPr id="0" name=""/>
        <dsp:cNvSpPr/>
      </dsp:nvSpPr>
      <dsp:spPr>
        <a:xfrm>
          <a:off x="-5265217" y="-812535"/>
          <a:ext cx="6317721" cy="63177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15E0F-6CB7-4C79-835F-0F8CF944EA3C}">
      <dsp:nvSpPr>
        <dsp:cNvPr id="0" name=""/>
        <dsp:cNvSpPr/>
      </dsp:nvSpPr>
      <dsp:spPr>
        <a:xfrm>
          <a:off x="862626" y="670391"/>
          <a:ext cx="9628219" cy="13405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098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Sesi</a:t>
          </a:r>
          <a:r>
            <a:rPr lang="en-US" sz="3200" kern="1200" dirty="0"/>
            <a:t> 1: </a:t>
          </a:r>
          <a:r>
            <a:rPr lang="en-US" sz="3200" kern="1200" dirty="0" err="1"/>
            <a:t>Membangun</a:t>
          </a:r>
          <a:r>
            <a:rPr lang="en-US" sz="3200" kern="1200" dirty="0"/>
            <a:t> </a:t>
          </a:r>
          <a:r>
            <a:rPr lang="en-US" sz="3200" kern="1200" dirty="0" err="1"/>
            <a:t>Kesadaran</a:t>
          </a:r>
          <a:r>
            <a:rPr lang="en-US" sz="3200" kern="1200" dirty="0"/>
            <a:t> PKES Mitra </a:t>
          </a:r>
          <a:r>
            <a:rPr lang="en-US" sz="3200" kern="1200" dirty="0" err="1"/>
            <a:t>Kerja</a:t>
          </a:r>
          <a:r>
            <a:rPr lang="en-US" sz="3200" kern="1200" dirty="0"/>
            <a:t>, </a:t>
          </a:r>
          <a:r>
            <a:rPr lang="en-US" sz="3200" kern="1200" dirty="0" err="1"/>
            <a:t>Kontraktor</a:t>
          </a:r>
          <a:r>
            <a:rPr lang="en-US" sz="3200" kern="1200" dirty="0"/>
            <a:t>, dan </a:t>
          </a:r>
          <a:r>
            <a:rPr lang="en-US" sz="3200" kern="1200" dirty="0" err="1"/>
            <a:t>Pemasok</a:t>
          </a:r>
          <a:endParaRPr lang="en-US" sz="3200" kern="1200" dirty="0"/>
        </a:p>
      </dsp:txBody>
      <dsp:txXfrm>
        <a:off x="862626" y="670391"/>
        <a:ext cx="9628219" cy="1340596"/>
      </dsp:txXfrm>
    </dsp:sp>
    <dsp:sp modelId="{19B6FAB4-5F71-4E54-9F84-262BE69BD11E}">
      <dsp:nvSpPr>
        <dsp:cNvPr id="0" name=""/>
        <dsp:cNvSpPr/>
      </dsp:nvSpPr>
      <dsp:spPr>
        <a:xfrm>
          <a:off x="24753" y="502817"/>
          <a:ext cx="1675745" cy="16757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9200-DA20-427D-A0DE-A8984F26D96C}">
      <dsp:nvSpPr>
        <dsp:cNvPr id="0" name=""/>
        <dsp:cNvSpPr/>
      </dsp:nvSpPr>
      <dsp:spPr>
        <a:xfrm>
          <a:off x="862626" y="2681661"/>
          <a:ext cx="9628219" cy="1340596"/>
        </a:xfrm>
        <a:prstGeom prst="rect">
          <a:avLst/>
        </a:prstGeom>
        <a:solidFill>
          <a:schemeClr val="accent5">
            <a:hueOff val="1446152"/>
            <a:satOff val="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098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Sesi</a:t>
          </a:r>
          <a:r>
            <a:rPr lang="en-US" sz="3200" kern="1200" dirty="0"/>
            <a:t> 2: </a:t>
          </a:r>
          <a:r>
            <a:rPr lang="en-US" sz="3200" kern="1200" dirty="0" err="1"/>
            <a:t>Mengimplementasikan</a:t>
          </a:r>
          <a:r>
            <a:rPr lang="en-US" sz="3200" kern="1200" dirty="0"/>
            <a:t> </a:t>
          </a:r>
          <a:r>
            <a:rPr lang="en-US" sz="3200" kern="1200" dirty="0" err="1"/>
            <a:t>Ketentuan-ketentuan</a:t>
          </a:r>
          <a:r>
            <a:rPr lang="en-US" sz="3200" kern="1200" dirty="0"/>
            <a:t> PKES </a:t>
          </a:r>
          <a:r>
            <a:rPr lang="en-US" sz="3200" kern="1200" dirty="0" err="1"/>
            <a:t>untuk</a:t>
          </a:r>
          <a:r>
            <a:rPr lang="en-US" sz="3200" kern="1200" dirty="0"/>
            <a:t> Mitra </a:t>
          </a:r>
          <a:r>
            <a:rPr lang="en-US" sz="3200" kern="1200" dirty="0" err="1"/>
            <a:t>Kerja</a:t>
          </a:r>
          <a:r>
            <a:rPr lang="en-US" sz="3200" kern="1200" dirty="0"/>
            <a:t>, </a:t>
          </a:r>
          <a:r>
            <a:rPr lang="en-US" sz="3200" kern="1200" dirty="0" err="1"/>
            <a:t>Pemasok</a:t>
          </a:r>
          <a:r>
            <a:rPr lang="en-US" sz="3200" kern="1200" dirty="0"/>
            <a:t>, dan </a:t>
          </a:r>
          <a:r>
            <a:rPr lang="en-US" sz="3200" kern="1200" dirty="0" err="1"/>
            <a:t>Kontraktor</a:t>
          </a:r>
          <a:endParaRPr lang="en-US" sz="3200" kern="1200" dirty="0"/>
        </a:p>
      </dsp:txBody>
      <dsp:txXfrm>
        <a:off x="862626" y="2681661"/>
        <a:ext cx="9628219" cy="1340596"/>
      </dsp:txXfrm>
    </dsp:sp>
    <dsp:sp modelId="{160904CD-50E9-4FE1-8FDC-71C85865D3EA}">
      <dsp:nvSpPr>
        <dsp:cNvPr id="0" name=""/>
        <dsp:cNvSpPr/>
      </dsp:nvSpPr>
      <dsp:spPr>
        <a:xfrm>
          <a:off x="24753" y="2514087"/>
          <a:ext cx="1675745" cy="16757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446152"/>
              <a:satOff val="0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0A4DF-08B7-407D-B5E9-14B17A4CB0BB}">
      <dsp:nvSpPr>
        <dsp:cNvPr id="0" name=""/>
        <dsp:cNvSpPr/>
      </dsp:nvSpPr>
      <dsp:spPr>
        <a:xfrm>
          <a:off x="0" y="0"/>
          <a:ext cx="10515600" cy="14664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Mitra </a:t>
          </a:r>
          <a:r>
            <a:rPr lang="en-US" sz="1900" b="1" kern="1200" dirty="0" err="1"/>
            <a:t>kerja</a:t>
          </a:r>
          <a:r>
            <a:rPr lang="en-US" sz="1900" kern="1200" dirty="0"/>
            <a:t>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Organisasi</a:t>
          </a:r>
          <a:r>
            <a:rPr lang="en-US" sz="1900" kern="1200" dirty="0"/>
            <a:t> yang </a:t>
          </a:r>
          <a:r>
            <a:rPr lang="en-US" sz="1900" kern="1200" dirty="0" err="1"/>
            <a:t>dikontrak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menjalankan</a:t>
          </a:r>
          <a:r>
            <a:rPr lang="en-US" sz="1900" kern="1200" dirty="0"/>
            <a:t> program dan </a:t>
          </a:r>
          <a:r>
            <a:rPr lang="en-US" sz="1900" kern="1200" dirty="0" err="1"/>
            <a:t>proyek</a:t>
          </a:r>
          <a:r>
            <a:rPr lang="en-US" sz="1900" kern="1200" dirty="0"/>
            <a:t>, </a:t>
          </a:r>
          <a:r>
            <a:rPr lang="en-US" sz="1900" kern="1200" dirty="0" err="1"/>
            <a:t>atau</a:t>
          </a:r>
          <a:r>
            <a:rPr lang="en-US" sz="1900" kern="1200" dirty="0"/>
            <a:t> </a:t>
          </a:r>
          <a:r>
            <a:rPr lang="en-US" sz="1900" kern="1200" dirty="0" err="1"/>
            <a:t>menyediakan</a:t>
          </a:r>
          <a:r>
            <a:rPr lang="en-US" sz="1900" kern="1200" dirty="0"/>
            <a:t> </a:t>
          </a:r>
          <a:r>
            <a:rPr lang="en-US" sz="1900" kern="1200" dirty="0" err="1"/>
            <a:t>pendanaan</a:t>
          </a:r>
          <a:endParaRPr lang="en-US" sz="1900" kern="1200" dirty="0"/>
        </a:p>
      </dsp:txBody>
      <dsp:txXfrm>
        <a:off x="2249765" y="0"/>
        <a:ext cx="8265834" cy="1466453"/>
      </dsp:txXfrm>
    </dsp:sp>
    <dsp:sp modelId="{9349F51C-3238-4C22-9A6E-9ABCE02834F7}">
      <dsp:nvSpPr>
        <dsp:cNvPr id="0" name=""/>
        <dsp:cNvSpPr/>
      </dsp:nvSpPr>
      <dsp:spPr>
        <a:xfrm>
          <a:off x="146645" y="146645"/>
          <a:ext cx="2103120" cy="11731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40000" b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0D94B-FA32-4D57-BEB4-AE9B3DC3AE00}">
      <dsp:nvSpPr>
        <dsp:cNvPr id="0" name=""/>
        <dsp:cNvSpPr/>
      </dsp:nvSpPr>
      <dsp:spPr>
        <a:xfrm>
          <a:off x="0" y="1613098"/>
          <a:ext cx="10515600" cy="1466453"/>
        </a:xfrm>
        <a:prstGeom prst="roundRect">
          <a:avLst>
            <a:gd name="adj" fmla="val 10000"/>
          </a:avLst>
        </a:prstGeom>
        <a:solidFill>
          <a:schemeClr val="accent5">
            <a:hueOff val="723076"/>
            <a:satOff val="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Pemasok</a:t>
          </a:r>
          <a:r>
            <a:rPr lang="en-ID" sz="1900" kern="1200" dirty="0"/>
            <a:t>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Organisasi</a:t>
          </a:r>
          <a:r>
            <a:rPr lang="en-ID" sz="1900" kern="1200" dirty="0"/>
            <a:t> </a:t>
          </a:r>
          <a:r>
            <a:rPr lang="en-ID" sz="1900" kern="1200" dirty="0" err="1"/>
            <a:t>atau</a:t>
          </a:r>
          <a:r>
            <a:rPr lang="en-ID" sz="1900" kern="1200" dirty="0"/>
            <a:t> </a:t>
          </a:r>
          <a:r>
            <a:rPr lang="en-ID" sz="1900" kern="1200" dirty="0" err="1"/>
            <a:t>perusahaan</a:t>
          </a:r>
          <a:r>
            <a:rPr lang="en-ID" sz="1900" kern="1200" dirty="0"/>
            <a:t> yang </a:t>
          </a:r>
          <a:r>
            <a:rPr lang="en-ID" sz="1900" kern="1200" dirty="0" err="1"/>
            <a:t>dikontrak</a:t>
          </a:r>
          <a:r>
            <a:rPr lang="en-ID" sz="1900" kern="1200" dirty="0"/>
            <a:t> </a:t>
          </a:r>
          <a:r>
            <a:rPr lang="en-ID" sz="1900" kern="1200" dirty="0" err="1"/>
            <a:t>untuk</a:t>
          </a:r>
          <a:r>
            <a:rPr lang="en-ID" sz="1900" kern="1200" dirty="0"/>
            <a:t> </a:t>
          </a:r>
          <a:r>
            <a:rPr lang="en-ID" sz="1900" kern="1200" dirty="0" err="1"/>
            <a:t>menyediakan</a:t>
          </a:r>
          <a:r>
            <a:rPr lang="en-ID" sz="1900" kern="1200" dirty="0"/>
            <a:t> </a:t>
          </a:r>
          <a:r>
            <a:rPr lang="en-ID" sz="1900" kern="1200" dirty="0" err="1"/>
            <a:t>barang-barang</a:t>
          </a:r>
          <a:r>
            <a:rPr lang="en-ID" sz="1900" kern="1200" dirty="0"/>
            <a:t>, </a:t>
          </a:r>
          <a:r>
            <a:rPr lang="en-ID" sz="1900" kern="1200" dirty="0" err="1"/>
            <a:t>peralatan</a:t>
          </a:r>
          <a:r>
            <a:rPr lang="en-ID" sz="1900" kern="1200" dirty="0"/>
            <a:t>, dan </a:t>
          </a:r>
          <a:r>
            <a:rPr lang="en-ID" sz="1900" kern="1200" dirty="0" err="1"/>
            <a:t>barang-barang</a:t>
          </a:r>
          <a:r>
            <a:rPr lang="en-ID" sz="1900" kern="1200" dirty="0"/>
            <a:t> lain yang </a:t>
          </a:r>
          <a:r>
            <a:rPr lang="en-ID" sz="1900" kern="1200" dirty="0" err="1"/>
            <a:t>digunakan</a:t>
          </a:r>
          <a:r>
            <a:rPr lang="en-ID" sz="1900" kern="1200" dirty="0"/>
            <a:t> oleh </a:t>
          </a:r>
          <a:r>
            <a:rPr lang="en-ID" sz="1900" kern="1200" dirty="0" err="1"/>
            <a:t>organisasi</a:t>
          </a:r>
          <a:r>
            <a:rPr lang="en-ID" sz="1900" kern="1200" dirty="0"/>
            <a:t> </a:t>
          </a:r>
          <a:r>
            <a:rPr lang="en-ID" sz="1900" kern="1200" dirty="0" err="1"/>
            <a:t>secara</a:t>
          </a:r>
          <a:r>
            <a:rPr lang="en-ID" sz="1900" kern="1200" dirty="0"/>
            <a:t> </a:t>
          </a:r>
          <a:r>
            <a:rPr lang="en-ID" sz="1900" kern="1200" dirty="0" err="1"/>
            <a:t>umum</a:t>
          </a:r>
          <a:r>
            <a:rPr lang="en-ID" sz="1900" kern="1200" dirty="0"/>
            <a:t>, </a:t>
          </a:r>
          <a:r>
            <a:rPr lang="en-ID" sz="1900" kern="1200" dirty="0" err="1"/>
            <a:t>termasuk</a:t>
          </a:r>
          <a:r>
            <a:rPr lang="en-ID" sz="1900" kern="1200" dirty="0"/>
            <a:t> </a:t>
          </a:r>
          <a:r>
            <a:rPr lang="en-ID" sz="1900" kern="1200" dirty="0" err="1"/>
            <a:t>untuk</a:t>
          </a:r>
          <a:r>
            <a:rPr lang="en-ID" sz="1900" kern="1200" dirty="0"/>
            <a:t> </a:t>
          </a:r>
          <a:r>
            <a:rPr lang="en-ID" sz="1900" kern="1200" dirty="0" err="1"/>
            <a:t>pelaksanaan</a:t>
          </a:r>
          <a:r>
            <a:rPr lang="en-ID" sz="1900" kern="1200" dirty="0"/>
            <a:t> program dan </a:t>
          </a:r>
          <a:r>
            <a:rPr lang="en-ID" sz="1900" kern="1200" dirty="0" err="1"/>
            <a:t>proyek</a:t>
          </a:r>
          <a:endParaRPr lang="en-ID" sz="1900" kern="1200" dirty="0"/>
        </a:p>
      </dsp:txBody>
      <dsp:txXfrm>
        <a:off x="2249765" y="1613098"/>
        <a:ext cx="8265834" cy="1466453"/>
      </dsp:txXfrm>
    </dsp:sp>
    <dsp:sp modelId="{5B5767BB-3BBB-45F3-87D2-B6392A1D4F8A}">
      <dsp:nvSpPr>
        <dsp:cNvPr id="0" name=""/>
        <dsp:cNvSpPr/>
      </dsp:nvSpPr>
      <dsp:spPr>
        <a:xfrm>
          <a:off x="146645" y="1759743"/>
          <a:ext cx="2103120" cy="11731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40000" b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6DB95-F496-4F5C-9322-DC3E937BB8E0}">
      <dsp:nvSpPr>
        <dsp:cNvPr id="0" name=""/>
        <dsp:cNvSpPr/>
      </dsp:nvSpPr>
      <dsp:spPr>
        <a:xfrm>
          <a:off x="0" y="3226196"/>
          <a:ext cx="10515600" cy="1466453"/>
        </a:xfrm>
        <a:prstGeom prst="roundRect">
          <a:avLst>
            <a:gd name="adj" fmla="val 10000"/>
          </a:avLst>
        </a:prstGeom>
        <a:solidFill>
          <a:schemeClr val="accent5">
            <a:hueOff val="1446152"/>
            <a:satOff val="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Kontraktor</a:t>
          </a:r>
          <a:r>
            <a:rPr lang="en-ID" sz="1900" kern="1200" dirty="0"/>
            <a:t> 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Organisasi</a:t>
          </a:r>
          <a:r>
            <a:rPr lang="en-ID" sz="1900" kern="1200" dirty="0"/>
            <a:t> </a:t>
          </a:r>
          <a:r>
            <a:rPr lang="en-ID" sz="1900" kern="1200" dirty="0" err="1"/>
            <a:t>atau</a:t>
          </a:r>
          <a:r>
            <a:rPr lang="en-ID" sz="1900" kern="1200" dirty="0"/>
            <a:t> </a:t>
          </a:r>
          <a:r>
            <a:rPr lang="en-ID" sz="1900" kern="1200" dirty="0" err="1"/>
            <a:t>perusahaan</a:t>
          </a:r>
          <a:r>
            <a:rPr lang="en-ID" sz="1900" kern="1200" dirty="0"/>
            <a:t> yang </a:t>
          </a:r>
          <a:r>
            <a:rPr lang="en-ID" sz="1900" kern="1200" dirty="0" err="1"/>
            <a:t>dikontrak</a:t>
          </a:r>
          <a:r>
            <a:rPr lang="en-ID" sz="1900" kern="1200" dirty="0"/>
            <a:t> </a:t>
          </a:r>
          <a:r>
            <a:rPr lang="en-ID" sz="1900" kern="1200" dirty="0" err="1"/>
            <a:t>untuk</a:t>
          </a:r>
          <a:r>
            <a:rPr lang="en-ID" sz="1900" kern="1200" dirty="0"/>
            <a:t> </a:t>
          </a:r>
          <a:r>
            <a:rPr lang="en-ID" sz="1900" kern="1200" dirty="0" err="1"/>
            <a:t>memberikan</a:t>
          </a:r>
          <a:r>
            <a:rPr lang="en-ID" sz="1900" kern="1200" dirty="0"/>
            <a:t> </a:t>
          </a:r>
          <a:r>
            <a:rPr lang="en-ID" sz="1900" kern="1200" dirty="0" err="1"/>
            <a:t>layanan-layanan</a:t>
          </a:r>
          <a:r>
            <a:rPr lang="en-ID" sz="1900" kern="1200" dirty="0"/>
            <a:t> </a:t>
          </a:r>
          <a:r>
            <a:rPr lang="en-ID" sz="1900" kern="1200" dirty="0" err="1"/>
            <a:t>jasa</a:t>
          </a:r>
          <a:r>
            <a:rPr lang="en-ID" sz="1900" kern="1200" dirty="0"/>
            <a:t> </a:t>
          </a:r>
          <a:r>
            <a:rPr lang="en-ID" sz="1900" kern="1200" dirty="0" err="1"/>
            <a:t>khusus</a:t>
          </a:r>
          <a:r>
            <a:rPr lang="en-ID" sz="1900" kern="1200" dirty="0"/>
            <a:t>, </a:t>
          </a:r>
          <a:r>
            <a:rPr lang="en-ID" sz="1900" kern="1200" dirty="0" err="1"/>
            <a:t>seperti</a:t>
          </a:r>
          <a:r>
            <a:rPr lang="en-ID" sz="1900" kern="1200" dirty="0"/>
            <a:t> </a:t>
          </a:r>
          <a:r>
            <a:rPr lang="en-ID" sz="1900" kern="1200" dirty="0" err="1"/>
            <a:t>pekerjaan</a:t>
          </a:r>
          <a:r>
            <a:rPr lang="en-ID" sz="1900" kern="1200" dirty="0"/>
            <a:t> </a:t>
          </a:r>
          <a:r>
            <a:rPr lang="en-ID" sz="1900" kern="1200" dirty="0" err="1"/>
            <a:t>konstruksi</a:t>
          </a:r>
          <a:r>
            <a:rPr lang="en-ID" sz="1900" kern="1200" dirty="0"/>
            <a:t>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249765" y="3226196"/>
        <a:ext cx="8265834" cy="1466453"/>
      </dsp:txXfrm>
    </dsp:sp>
    <dsp:sp modelId="{C2A6AED1-4F2B-47B8-A4F8-C9FCB9C7ED11}">
      <dsp:nvSpPr>
        <dsp:cNvPr id="0" name=""/>
        <dsp:cNvSpPr/>
      </dsp:nvSpPr>
      <dsp:spPr>
        <a:xfrm>
          <a:off x="146645" y="3372842"/>
          <a:ext cx="2103120" cy="11731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40000" b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082A4-F1F2-4166-8CCE-9B59CA87506A}">
      <dsp:nvSpPr>
        <dsp:cNvPr id="0" name=""/>
        <dsp:cNvSpPr/>
      </dsp:nvSpPr>
      <dsp:spPr>
        <a:xfrm>
          <a:off x="188952" y="750"/>
          <a:ext cx="3168029" cy="19008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 dirty="0" err="1"/>
            <a:t>Semua</a:t>
          </a:r>
          <a:r>
            <a:rPr lang="en-ID" sz="1800" b="1" kern="1200" dirty="0"/>
            <a:t> </a:t>
          </a:r>
          <a:r>
            <a:rPr lang="en-ID" sz="1800" b="1" kern="1200" dirty="0" err="1"/>
            <a:t>mitra</a:t>
          </a:r>
          <a:r>
            <a:rPr lang="en-ID" sz="1800" kern="1200" dirty="0"/>
            <a:t>, </a:t>
          </a:r>
          <a:r>
            <a:rPr lang="en-ID" sz="1800" kern="1200" dirty="0" err="1"/>
            <a:t>pemasok</a:t>
          </a:r>
          <a:r>
            <a:rPr lang="en-ID" sz="1800" kern="1200" dirty="0"/>
            <a:t>, </a:t>
          </a:r>
          <a:r>
            <a:rPr lang="en-ID" sz="1800" kern="1200" dirty="0" err="1"/>
            <a:t>kontraktor</a:t>
          </a:r>
          <a:r>
            <a:rPr lang="en-ID" sz="1800" kern="1200" dirty="0"/>
            <a:t> yang </a:t>
          </a:r>
          <a:r>
            <a:rPr lang="en-ID" sz="1800" kern="1200" dirty="0" err="1"/>
            <a:t>potensial</a:t>
          </a:r>
          <a:r>
            <a:rPr lang="en-ID" sz="1800" kern="1200" dirty="0"/>
            <a:t> </a:t>
          </a:r>
          <a:r>
            <a:rPr lang="en-ID" sz="1800" kern="1200" dirty="0" err="1"/>
            <a:t>harus</a:t>
          </a:r>
          <a:r>
            <a:rPr lang="en-ID" sz="1800" kern="1200" dirty="0"/>
            <a:t> </a:t>
          </a:r>
          <a:r>
            <a:rPr lang="en-ID" sz="1800" b="1" kern="1200" dirty="0" err="1"/>
            <a:t>mendapatkan</a:t>
          </a:r>
          <a:r>
            <a:rPr lang="en-ID" sz="1800" b="1" kern="1200" dirty="0"/>
            <a:t> </a:t>
          </a:r>
          <a:r>
            <a:rPr lang="en-ID" sz="1800" b="1" kern="1200" dirty="0" err="1"/>
            <a:t>informasi</a:t>
          </a:r>
          <a:r>
            <a:rPr lang="en-ID" sz="1800" b="1" kern="1200" dirty="0"/>
            <a:t> </a:t>
          </a:r>
          <a:r>
            <a:rPr lang="en-ID" sz="1800" kern="1200" dirty="0"/>
            <a:t>KES </a:t>
          </a:r>
          <a:r>
            <a:rPr lang="en-ID" sz="1800" kern="1200" dirty="0" err="1"/>
            <a:t>sebelum</a:t>
          </a:r>
          <a:r>
            <a:rPr lang="en-ID" sz="1800" kern="1200" dirty="0"/>
            <a:t> </a:t>
          </a:r>
          <a:r>
            <a:rPr lang="en-ID" sz="1800" kern="1200" dirty="0" err="1"/>
            <a:t>menyepakati</a:t>
          </a:r>
          <a:r>
            <a:rPr lang="en-ID" sz="1800" kern="1200" dirty="0"/>
            <a:t> </a:t>
          </a:r>
          <a:r>
            <a:rPr lang="en-ID" sz="1800" kern="1200" dirty="0" err="1"/>
            <a:t>suatu</a:t>
          </a:r>
          <a:r>
            <a:rPr lang="en-ID" sz="1800" kern="1200" dirty="0"/>
            <a:t> </a:t>
          </a:r>
          <a:r>
            <a:rPr lang="en-ID" sz="1800" kern="1200" dirty="0" err="1"/>
            <a:t>hubungan</a:t>
          </a:r>
          <a:r>
            <a:rPr lang="en-ID" sz="1800" kern="1200" dirty="0"/>
            <a:t> </a:t>
          </a:r>
          <a:r>
            <a:rPr lang="en-ID" sz="1800" kern="1200" dirty="0" err="1"/>
            <a:t>kerja</a:t>
          </a:r>
          <a:r>
            <a:rPr lang="en-ID" sz="1800" kern="1200" dirty="0"/>
            <a:t> </a:t>
          </a:r>
          <a:r>
            <a:rPr lang="en-ID" sz="1800" kern="1200" dirty="0" err="1"/>
            <a:t>sama</a:t>
          </a:r>
          <a:r>
            <a:rPr lang="en-ID" sz="1800" kern="1200" dirty="0"/>
            <a:t>.</a:t>
          </a:r>
          <a:endParaRPr lang="en-US" sz="1800" kern="1200" dirty="0"/>
        </a:p>
      </dsp:txBody>
      <dsp:txXfrm>
        <a:off x="188952" y="750"/>
        <a:ext cx="3168029" cy="1900817"/>
      </dsp:txXfrm>
    </dsp:sp>
    <dsp:sp modelId="{DDC3E60E-B4B5-4D07-BC83-4E42FDA81EAA}">
      <dsp:nvSpPr>
        <dsp:cNvPr id="0" name=""/>
        <dsp:cNvSpPr/>
      </dsp:nvSpPr>
      <dsp:spPr>
        <a:xfrm>
          <a:off x="3673785" y="750"/>
          <a:ext cx="3168029" cy="1900817"/>
        </a:xfrm>
        <a:prstGeom prst="rect">
          <a:avLst/>
        </a:prstGeom>
        <a:solidFill>
          <a:schemeClr val="accent5">
            <a:hueOff val="289230"/>
            <a:satOff val="0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/>
            <a:t>Strategi-strategi</a:t>
          </a:r>
          <a:r>
            <a:rPr lang="en-US" sz="1800" kern="1200" dirty="0"/>
            <a:t> </a:t>
          </a:r>
          <a:r>
            <a:rPr lang="en-US" sz="1800" kern="1200" dirty="0" err="1"/>
            <a:t>mengenai</a:t>
          </a:r>
          <a:r>
            <a:rPr lang="en-US" sz="1800" kern="1200" dirty="0"/>
            <a:t> </a:t>
          </a:r>
          <a:r>
            <a:rPr lang="en-US" sz="1800" kern="1200" dirty="0" err="1"/>
            <a:t>bagaimana</a:t>
          </a:r>
          <a:r>
            <a:rPr lang="en-US" sz="1800" kern="1200" dirty="0"/>
            <a:t> </a:t>
          </a:r>
          <a:r>
            <a:rPr lang="en-US" sz="1800" kern="1200" dirty="0" err="1"/>
            <a:t>untuk</a:t>
          </a:r>
          <a:r>
            <a:rPr lang="en-US" sz="1800" kern="1200" dirty="0"/>
            <a:t> </a:t>
          </a:r>
          <a:r>
            <a:rPr lang="en-US" sz="1800" kern="1200" dirty="0" err="1"/>
            <a:t>melakukan</a:t>
          </a:r>
          <a:r>
            <a:rPr lang="en-US" sz="1800" kern="1200" dirty="0"/>
            <a:t> PKES </a:t>
          </a:r>
          <a:r>
            <a:rPr lang="en-US" sz="1800" kern="1200" dirty="0" err="1"/>
            <a:t>harus</a:t>
          </a:r>
          <a:r>
            <a:rPr lang="en-US" sz="1800" kern="1200" dirty="0"/>
            <a:t> </a:t>
          </a:r>
          <a:r>
            <a:rPr lang="en-US" sz="1800" b="1" kern="1200" dirty="0" err="1"/>
            <a:t>beragam</a:t>
          </a:r>
          <a:r>
            <a:rPr lang="en-US" sz="1800" kern="1200" dirty="0"/>
            <a:t>.</a:t>
          </a:r>
        </a:p>
      </dsp:txBody>
      <dsp:txXfrm>
        <a:off x="3673785" y="750"/>
        <a:ext cx="3168029" cy="1900817"/>
      </dsp:txXfrm>
    </dsp:sp>
    <dsp:sp modelId="{0672739A-8712-466D-955C-15781A8C9B44}">
      <dsp:nvSpPr>
        <dsp:cNvPr id="0" name=""/>
        <dsp:cNvSpPr/>
      </dsp:nvSpPr>
      <dsp:spPr>
        <a:xfrm>
          <a:off x="7158617" y="750"/>
          <a:ext cx="3168029" cy="1900817"/>
        </a:xfrm>
        <a:prstGeom prst="rect">
          <a:avLst/>
        </a:prstGeom>
        <a:solidFill>
          <a:schemeClr val="accent5">
            <a:hueOff val="578461"/>
            <a:satOff val="0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err="1"/>
            <a:t>Pimpinan</a:t>
          </a:r>
          <a:r>
            <a:rPr lang="en-US" sz="1800" b="1" kern="1200" dirty="0"/>
            <a:t> </a:t>
          </a:r>
          <a:r>
            <a:rPr lang="en-US" sz="1800" kern="1200" dirty="0" err="1"/>
            <a:t>memainkan</a:t>
          </a:r>
          <a:r>
            <a:rPr lang="en-US" sz="1800" kern="1200" dirty="0"/>
            <a:t> </a:t>
          </a:r>
          <a:r>
            <a:rPr lang="en-US" sz="1800" kern="1200" dirty="0" err="1"/>
            <a:t>peranan</a:t>
          </a:r>
          <a:r>
            <a:rPr lang="en-US" sz="1800" kern="1200" dirty="0"/>
            <a:t> vital </a:t>
          </a:r>
          <a:r>
            <a:rPr lang="en-US" sz="1800" kern="1200" dirty="0" err="1"/>
            <a:t>dalam</a:t>
          </a:r>
          <a:r>
            <a:rPr lang="en-US" sz="1800" kern="1200" dirty="0"/>
            <a:t> </a:t>
          </a:r>
          <a:r>
            <a:rPr lang="en-US" sz="1800" kern="1200" dirty="0" err="1"/>
            <a:t>mengimplementasikan</a:t>
          </a:r>
          <a:r>
            <a:rPr lang="en-US" sz="1800" kern="1200" dirty="0"/>
            <a:t> </a:t>
          </a:r>
          <a:r>
            <a:rPr lang="en-US" sz="1800" kern="1200" dirty="0" err="1"/>
            <a:t>kesepakatan</a:t>
          </a:r>
          <a:r>
            <a:rPr lang="en-US" sz="1800" kern="1200" dirty="0"/>
            <a:t> </a:t>
          </a:r>
          <a:r>
            <a:rPr lang="en-US" sz="1800" kern="1200" dirty="0" err="1"/>
            <a:t>kerja</a:t>
          </a:r>
          <a:r>
            <a:rPr lang="en-US" sz="1800" kern="1200" dirty="0"/>
            <a:t> </a:t>
          </a:r>
          <a:r>
            <a:rPr lang="en-US" sz="1800" kern="1200" dirty="0" err="1"/>
            <a:t>sama</a:t>
          </a:r>
          <a:r>
            <a:rPr lang="en-US" sz="1800" kern="1200" dirty="0"/>
            <a:t> </a:t>
          </a:r>
          <a:r>
            <a:rPr lang="en-US" sz="1800" kern="1200" dirty="0" err="1"/>
            <a:t>seutuhnya</a:t>
          </a:r>
          <a:endParaRPr lang="en-US" sz="1800" kern="1200" dirty="0"/>
        </a:p>
      </dsp:txBody>
      <dsp:txXfrm>
        <a:off x="7158617" y="750"/>
        <a:ext cx="3168029" cy="1900817"/>
      </dsp:txXfrm>
    </dsp:sp>
    <dsp:sp modelId="{D2B0A88B-AB2F-4BDD-9C91-C7A2FBCB8133}">
      <dsp:nvSpPr>
        <dsp:cNvPr id="0" name=""/>
        <dsp:cNvSpPr/>
      </dsp:nvSpPr>
      <dsp:spPr>
        <a:xfrm>
          <a:off x="188952" y="2218370"/>
          <a:ext cx="3168029" cy="1900817"/>
        </a:xfrm>
        <a:prstGeom prst="rect">
          <a:avLst/>
        </a:prstGeom>
        <a:solidFill>
          <a:schemeClr val="accent5">
            <a:hueOff val="867691"/>
            <a:satOff val="0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/>
            <a:t>Hal ini juga mengenai hubungan &amp; pendekatan kemitraan</a:t>
          </a:r>
          <a:endParaRPr lang="en-US" sz="1800" kern="1200" dirty="0"/>
        </a:p>
      </dsp:txBody>
      <dsp:txXfrm>
        <a:off x="188952" y="2218370"/>
        <a:ext cx="3168029" cy="1900817"/>
      </dsp:txXfrm>
    </dsp:sp>
    <dsp:sp modelId="{787F9B6A-39EA-4F34-9302-175FE7AA36CE}">
      <dsp:nvSpPr>
        <dsp:cNvPr id="0" name=""/>
        <dsp:cNvSpPr/>
      </dsp:nvSpPr>
      <dsp:spPr>
        <a:xfrm>
          <a:off x="3673785" y="2218370"/>
          <a:ext cx="3168029" cy="1900817"/>
        </a:xfrm>
        <a:prstGeom prst="rect">
          <a:avLst/>
        </a:prstGeom>
        <a:solidFill>
          <a:schemeClr val="accent5">
            <a:hueOff val="1156922"/>
            <a:satOff val="0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/>
            <a:t>Kegagalan dalam mematuhi hal ini akan </a:t>
          </a:r>
          <a:r>
            <a:rPr lang="en-US" sz="1800" b="1" kern="1200"/>
            <a:t>berdampak</a:t>
          </a:r>
          <a:r>
            <a:rPr lang="en-US" sz="1800" kern="1200"/>
            <a:t> pada kemitraan, masyarakat dan keseluruhan sektor bantuan</a:t>
          </a:r>
          <a:endParaRPr lang="en-US" sz="1800" kern="1200" dirty="0"/>
        </a:p>
      </dsp:txBody>
      <dsp:txXfrm>
        <a:off x="3673785" y="2218370"/>
        <a:ext cx="3168029" cy="1900817"/>
      </dsp:txXfrm>
    </dsp:sp>
    <dsp:sp modelId="{061BCB45-ABCA-4F49-A612-6490256CD958}">
      <dsp:nvSpPr>
        <dsp:cNvPr id="0" name=""/>
        <dsp:cNvSpPr/>
      </dsp:nvSpPr>
      <dsp:spPr>
        <a:xfrm>
          <a:off x="7158617" y="2218370"/>
          <a:ext cx="3168029" cy="1900817"/>
        </a:xfrm>
        <a:prstGeom prst="rect">
          <a:avLst/>
        </a:prstGeom>
        <a:solidFill>
          <a:schemeClr val="accent5">
            <a:hueOff val="1446152"/>
            <a:satOff val="0"/>
            <a:lumOff val="-5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D" sz="1800" kern="1200" dirty="0"/>
            <a:t>PKES </a:t>
          </a:r>
          <a:r>
            <a:rPr lang="en-ID" sz="1800" kern="1200" dirty="0" err="1"/>
            <a:t>adalah</a:t>
          </a:r>
          <a:r>
            <a:rPr lang="en-ID" sz="1800" kern="1200" dirty="0"/>
            <a:t> </a:t>
          </a:r>
          <a:r>
            <a:rPr lang="en-ID" sz="1800" kern="1200" dirty="0" err="1"/>
            <a:t>satu</a:t>
          </a:r>
          <a:r>
            <a:rPr lang="en-ID" sz="1800" kern="1200" dirty="0"/>
            <a:t> </a:t>
          </a:r>
          <a:r>
            <a:rPr lang="en-ID" sz="1800" b="1" kern="1200" dirty="0" err="1"/>
            <a:t>persyaratan</a:t>
          </a:r>
          <a:r>
            <a:rPr lang="en-ID" sz="1800" b="1" kern="1200" dirty="0"/>
            <a:t> donor </a:t>
          </a:r>
          <a:r>
            <a:rPr lang="en-ID" sz="1800" kern="1200" dirty="0"/>
            <a:t>dan </a:t>
          </a:r>
          <a:r>
            <a:rPr lang="en-ID" sz="1800" kern="1200" dirty="0" err="1"/>
            <a:t>kegagalan</a:t>
          </a:r>
          <a:r>
            <a:rPr lang="en-ID" sz="1800" kern="1200" dirty="0"/>
            <a:t> </a:t>
          </a:r>
          <a:r>
            <a:rPr lang="en-ID" sz="1800" kern="1200" dirty="0" err="1"/>
            <a:t>dalam</a:t>
          </a:r>
          <a:r>
            <a:rPr lang="en-ID" sz="1800" kern="1200" dirty="0"/>
            <a:t> </a:t>
          </a:r>
          <a:r>
            <a:rPr lang="en-ID" sz="1800" kern="1200" dirty="0" err="1"/>
            <a:t>berkomitmen</a:t>
          </a:r>
          <a:r>
            <a:rPr lang="en-ID" sz="1800" kern="1200" dirty="0"/>
            <a:t>, </a:t>
          </a:r>
          <a:r>
            <a:rPr lang="en-ID" sz="1800" kern="1200" dirty="0" err="1"/>
            <a:t>menangani</a:t>
          </a:r>
          <a:r>
            <a:rPr lang="en-ID" sz="1800" kern="1200" dirty="0"/>
            <a:t>, dan </a:t>
          </a:r>
          <a:r>
            <a:rPr lang="en-ID" sz="1800" kern="1200" dirty="0" err="1"/>
            <a:t>melaporkan</a:t>
          </a:r>
          <a:r>
            <a:rPr lang="en-ID" sz="1800" kern="1200" dirty="0"/>
            <a:t> PKES </a:t>
          </a:r>
          <a:r>
            <a:rPr lang="en-ID" sz="1800" kern="1200" dirty="0" err="1"/>
            <a:t>dapat</a:t>
          </a:r>
          <a:r>
            <a:rPr lang="en-ID" sz="1800" kern="1200" dirty="0"/>
            <a:t> </a:t>
          </a:r>
          <a:r>
            <a:rPr lang="en-ID" sz="1800" kern="1200" dirty="0" err="1"/>
            <a:t>mengakibatkan</a:t>
          </a:r>
          <a:r>
            <a:rPr lang="en-ID" sz="1800" kern="1200" dirty="0"/>
            <a:t> </a:t>
          </a:r>
          <a:r>
            <a:rPr lang="en-ID" sz="1800" kern="1200" dirty="0" err="1"/>
            <a:t>pemutusan</a:t>
          </a:r>
          <a:r>
            <a:rPr lang="en-ID" sz="1800" kern="1200" dirty="0"/>
            <a:t> </a:t>
          </a:r>
          <a:r>
            <a:rPr lang="en-ID" sz="1800" kern="1200" dirty="0" err="1"/>
            <a:t>kontrak</a:t>
          </a:r>
          <a:endParaRPr lang="en-ID" sz="1800" kern="1200" dirty="0"/>
        </a:p>
      </dsp:txBody>
      <dsp:txXfrm>
        <a:off x="7158617" y="2218370"/>
        <a:ext cx="3168029" cy="1900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5032D-6B13-49FA-9905-DA227FE0C155}">
      <dsp:nvSpPr>
        <dsp:cNvPr id="0" name=""/>
        <dsp:cNvSpPr/>
      </dsp:nvSpPr>
      <dsp:spPr>
        <a:xfrm rot="10800000">
          <a:off x="1667484" y="4565"/>
          <a:ext cx="6146016" cy="821365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199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0" kern="1200" dirty="0" err="1"/>
            <a:t>Mengkaji</a:t>
          </a:r>
          <a:r>
            <a:rPr lang="en-ID" sz="1800" b="0" kern="1200" dirty="0"/>
            <a:t> </a:t>
          </a:r>
          <a:r>
            <a:rPr lang="en-ID" sz="1800" b="0" kern="1200" dirty="0" err="1"/>
            <a:t>semua</a:t>
          </a:r>
          <a:r>
            <a:rPr lang="en-ID" sz="1800" b="0" kern="1200" dirty="0"/>
            <a:t> </a:t>
          </a:r>
          <a:r>
            <a:rPr lang="en-ID" sz="1800" b="0" kern="1200" dirty="0" err="1"/>
            <a:t>mitra</a:t>
          </a:r>
          <a:r>
            <a:rPr lang="en-ID" sz="1800" b="0" kern="1200" dirty="0"/>
            <a:t>, </a:t>
          </a:r>
          <a:r>
            <a:rPr lang="en-ID" sz="1800" b="0" kern="1200" dirty="0" err="1"/>
            <a:t>pemasok</a:t>
          </a:r>
          <a:r>
            <a:rPr lang="en-ID" sz="1800" b="0" kern="1200" dirty="0"/>
            <a:t>, dan </a:t>
          </a:r>
          <a:r>
            <a:rPr lang="en-ID" sz="1800" b="0" kern="1200" dirty="0" err="1"/>
            <a:t>kontraktor</a:t>
          </a:r>
          <a:r>
            <a:rPr lang="en-ID" sz="1800" b="0" kern="1200" dirty="0"/>
            <a:t> </a:t>
          </a:r>
          <a:r>
            <a:rPr lang="en-ID" sz="1800" b="0" kern="1200" dirty="0" err="1"/>
            <a:t>sebelum</a:t>
          </a:r>
          <a:r>
            <a:rPr lang="en-ID" sz="1800" b="0" kern="1200" dirty="0"/>
            <a:t> </a:t>
          </a:r>
          <a:r>
            <a:rPr lang="en-ID" sz="1800" b="0" kern="1200" dirty="0" err="1"/>
            <a:t>menyepakati</a:t>
          </a:r>
          <a:r>
            <a:rPr lang="en-ID" sz="1800" b="0" kern="1200" dirty="0"/>
            <a:t> </a:t>
          </a:r>
          <a:r>
            <a:rPr lang="en-ID" sz="1800" b="0" kern="1200" dirty="0" err="1"/>
            <a:t>pengaturan</a:t>
          </a:r>
          <a:r>
            <a:rPr lang="en-ID" sz="1800" b="0" kern="1200" dirty="0"/>
            <a:t> </a:t>
          </a:r>
          <a:r>
            <a:rPr lang="en-ID" sz="1800" b="0" kern="1200" dirty="0" err="1"/>
            <a:t>kontrak</a:t>
          </a:r>
          <a:r>
            <a:rPr lang="en-ID" sz="1800" b="0" kern="1200" dirty="0"/>
            <a:t> </a:t>
          </a:r>
          <a:endParaRPr lang="en-US" sz="1800" kern="1200" dirty="0"/>
        </a:p>
      </dsp:txBody>
      <dsp:txXfrm rot="10800000">
        <a:off x="1872825" y="4565"/>
        <a:ext cx="5940675" cy="821365"/>
      </dsp:txXfrm>
    </dsp:sp>
    <dsp:sp modelId="{05895C82-FB96-41F3-95F3-15BA2320BBB3}">
      <dsp:nvSpPr>
        <dsp:cNvPr id="0" name=""/>
        <dsp:cNvSpPr/>
      </dsp:nvSpPr>
      <dsp:spPr>
        <a:xfrm>
          <a:off x="1299677" y="4565"/>
          <a:ext cx="821365" cy="82136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08F6A-6094-45BD-9998-1B1A85FA32DF}">
      <dsp:nvSpPr>
        <dsp:cNvPr id="0" name=""/>
        <dsp:cNvSpPr/>
      </dsp:nvSpPr>
      <dsp:spPr>
        <a:xfrm rot="10800000">
          <a:off x="1731798" y="1071114"/>
          <a:ext cx="6060264" cy="821365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199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0" kern="1200" dirty="0"/>
            <a:t>Menyusun </a:t>
          </a:r>
          <a:r>
            <a:rPr lang="en-ID" sz="1800" b="0" kern="1200" dirty="0" err="1"/>
            <a:t>kontrak</a:t>
          </a:r>
          <a:r>
            <a:rPr lang="en-ID" sz="1800" b="0" kern="1200" dirty="0"/>
            <a:t> </a:t>
          </a:r>
          <a:r>
            <a:rPr lang="en-ID" sz="1800" b="0" kern="1200" dirty="0" err="1"/>
            <a:t>untuk</a:t>
          </a:r>
          <a:r>
            <a:rPr lang="en-ID" sz="1800" b="0" kern="1200" dirty="0"/>
            <a:t> </a:t>
          </a:r>
          <a:r>
            <a:rPr lang="en-ID" sz="1800" b="0" kern="1200" dirty="0" err="1"/>
            <a:t>organisasi</a:t>
          </a:r>
          <a:r>
            <a:rPr lang="en-ID" sz="1800" b="0" kern="1200" dirty="0"/>
            <a:t>/</a:t>
          </a:r>
          <a:r>
            <a:rPr lang="en-ID" sz="1800" b="0" kern="1200" dirty="0" err="1"/>
            <a:t>perusahaan</a:t>
          </a:r>
          <a:r>
            <a:rPr lang="en-ID" sz="1800" b="0" kern="1200" dirty="0"/>
            <a:t> yang </a:t>
          </a:r>
          <a:r>
            <a:rPr lang="en-ID" sz="1800" b="0" kern="1200" dirty="0" err="1"/>
            <a:t>mencakup</a:t>
          </a:r>
          <a:r>
            <a:rPr lang="en-ID" sz="1800" b="0" kern="1200" dirty="0"/>
            <a:t> </a:t>
          </a:r>
          <a:r>
            <a:rPr lang="en-ID" sz="1800" b="0" kern="1200" dirty="0" err="1"/>
            <a:t>persyaratan</a:t>
          </a:r>
          <a:r>
            <a:rPr lang="en-ID" sz="1800" b="0" kern="1200" dirty="0"/>
            <a:t> dan </a:t>
          </a:r>
          <a:r>
            <a:rPr lang="en-ID" sz="1800" b="0" kern="1200" dirty="0" err="1"/>
            <a:t>komitmen</a:t>
          </a:r>
          <a:r>
            <a:rPr lang="en-ID" sz="1800" b="0" kern="1200" dirty="0"/>
            <a:t> PKES</a:t>
          </a:r>
          <a:endParaRPr lang="en-US" sz="1800" kern="1200" dirty="0"/>
        </a:p>
      </dsp:txBody>
      <dsp:txXfrm rot="10800000">
        <a:off x="1937139" y="1071114"/>
        <a:ext cx="5854923" cy="821365"/>
      </dsp:txXfrm>
    </dsp:sp>
    <dsp:sp modelId="{1FBD8256-1BD4-410D-818F-9906AC90736E}">
      <dsp:nvSpPr>
        <dsp:cNvPr id="0" name=""/>
        <dsp:cNvSpPr/>
      </dsp:nvSpPr>
      <dsp:spPr>
        <a:xfrm>
          <a:off x="1321116" y="1071114"/>
          <a:ext cx="821365" cy="82136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5F565-C0F8-46F4-BCA8-E9E396B84D9B}">
      <dsp:nvSpPr>
        <dsp:cNvPr id="0" name=""/>
        <dsp:cNvSpPr/>
      </dsp:nvSpPr>
      <dsp:spPr>
        <a:xfrm rot="10800000">
          <a:off x="1731798" y="2137663"/>
          <a:ext cx="6060264" cy="821365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19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b="0" kern="1200" dirty="0" err="1"/>
            <a:t>Memutuskan</a:t>
          </a:r>
          <a:r>
            <a:rPr lang="en-ID" sz="1600" b="0" kern="1200" dirty="0"/>
            <a:t> </a:t>
          </a:r>
          <a:r>
            <a:rPr lang="en-ID" sz="1600" b="0" kern="1200" dirty="0" err="1"/>
            <a:t>dukungan</a:t>
          </a:r>
          <a:r>
            <a:rPr lang="en-ID" sz="1600" b="0" kern="1200" dirty="0"/>
            <a:t>/</a:t>
          </a:r>
          <a:r>
            <a:rPr lang="en-ID" sz="1600" b="0" kern="1200" dirty="0" err="1"/>
            <a:t>pelatihan</a:t>
          </a:r>
          <a:r>
            <a:rPr lang="en-ID" sz="1600" b="0" kern="1200" dirty="0"/>
            <a:t> PKES yang </a:t>
          </a:r>
          <a:r>
            <a:rPr lang="en-ID" sz="1600" b="0" kern="1200" dirty="0" err="1"/>
            <a:t>akan</a:t>
          </a:r>
          <a:r>
            <a:rPr lang="en-ID" sz="1600" b="0" kern="1200" dirty="0"/>
            <a:t> </a:t>
          </a:r>
          <a:r>
            <a:rPr lang="en-ID" sz="1600" b="0" kern="1200" dirty="0" err="1"/>
            <a:t>diberikan</a:t>
          </a:r>
          <a:r>
            <a:rPr lang="en-ID" sz="1600" b="0" kern="1200" dirty="0"/>
            <a:t> </a:t>
          </a:r>
          <a:r>
            <a:rPr lang="en-ID" sz="1600" b="0" kern="1200" dirty="0" err="1"/>
            <a:t>kepada</a:t>
          </a:r>
          <a:r>
            <a:rPr lang="en-ID" sz="1600" b="0" kern="1200" dirty="0"/>
            <a:t> </a:t>
          </a:r>
          <a:r>
            <a:rPr lang="en-ID" sz="1600" b="0" kern="1200" dirty="0" err="1"/>
            <a:t>organisasi</a:t>
          </a:r>
          <a:r>
            <a:rPr lang="en-ID" sz="1600" b="0" kern="1200" dirty="0"/>
            <a:t>/</a:t>
          </a:r>
          <a:r>
            <a:rPr lang="en-ID" sz="1600" b="0" kern="1200" dirty="0" err="1"/>
            <a:t>perusahaan</a:t>
          </a:r>
          <a:r>
            <a:rPr lang="en-ID" sz="1600" b="0" kern="1200" dirty="0"/>
            <a:t> – </a:t>
          </a:r>
          <a:r>
            <a:rPr lang="en-ID" sz="1600" b="0" kern="1200" dirty="0" err="1"/>
            <a:t>Tergantung</a:t>
          </a:r>
          <a:r>
            <a:rPr lang="en-ID" sz="1600" b="0" kern="1200" dirty="0"/>
            <a:t> pada </a:t>
          </a:r>
          <a:r>
            <a:rPr lang="en-ID" sz="1600" b="0" kern="1200" dirty="0" err="1"/>
            <a:t>kebutuhan</a:t>
          </a:r>
          <a:r>
            <a:rPr lang="en-ID" sz="1600" b="0" kern="1200" dirty="0"/>
            <a:t>, </a:t>
          </a:r>
          <a:r>
            <a:rPr lang="en-ID" sz="1600" b="0" kern="1200" dirty="0" err="1"/>
            <a:t>konteks</a:t>
          </a:r>
          <a:r>
            <a:rPr lang="en-ID" sz="1600" b="0" kern="1200" dirty="0"/>
            <a:t> dan </a:t>
          </a:r>
          <a:r>
            <a:rPr lang="en-ID" sz="1600" b="0" kern="1200" dirty="0" err="1"/>
            <a:t>ketersediaan</a:t>
          </a:r>
          <a:r>
            <a:rPr lang="en-ID" sz="1600" b="0" kern="1200" dirty="0"/>
            <a:t> </a:t>
          </a:r>
          <a:r>
            <a:rPr lang="en-ID" sz="1600" b="0" kern="1200" dirty="0" err="1"/>
            <a:t>sumber</a:t>
          </a:r>
          <a:r>
            <a:rPr lang="en-ID" sz="1600" b="0" kern="1200" dirty="0"/>
            <a:t> </a:t>
          </a:r>
          <a:r>
            <a:rPr lang="en-ID" sz="1600" b="0" kern="1200" dirty="0" err="1"/>
            <a:t>daya</a:t>
          </a:r>
          <a:endParaRPr lang="en-US" sz="1500" kern="1200" dirty="0"/>
        </a:p>
      </dsp:txBody>
      <dsp:txXfrm rot="10800000">
        <a:off x="1937139" y="2137663"/>
        <a:ext cx="5854923" cy="821365"/>
      </dsp:txXfrm>
    </dsp:sp>
    <dsp:sp modelId="{840DDCA3-0154-4440-8C1C-F1CAECBB4BAF}">
      <dsp:nvSpPr>
        <dsp:cNvPr id="0" name=""/>
        <dsp:cNvSpPr/>
      </dsp:nvSpPr>
      <dsp:spPr>
        <a:xfrm>
          <a:off x="1321116" y="2137663"/>
          <a:ext cx="821365" cy="82136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0DF00-1332-4D83-A802-3BD9CE562101}">
      <dsp:nvSpPr>
        <dsp:cNvPr id="0" name=""/>
        <dsp:cNvSpPr/>
      </dsp:nvSpPr>
      <dsp:spPr>
        <a:xfrm rot="10800000">
          <a:off x="1731798" y="3204212"/>
          <a:ext cx="6060264" cy="821365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19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kern="1200" dirty="0" err="1"/>
            <a:t>Memonitor</a:t>
          </a:r>
          <a:r>
            <a:rPr lang="es-ES" sz="1600" b="0" kern="1200" dirty="0"/>
            <a:t> </a:t>
          </a:r>
          <a:r>
            <a:rPr lang="es-ES" sz="1600" b="0" kern="1200" dirty="0" err="1"/>
            <a:t>implementasi</a:t>
          </a:r>
          <a:r>
            <a:rPr lang="es-ES" sz="1600" b="0" kern="1200" dirty="0"/>
            <a:t> </a:t>
          </a:r>
          <a:r>
            <a:rPr lang="es-ES" sz="1600" b="0" kern="1200" dirty="0" err="1"/>
            <a:t>persyaratan</a:t>
          </a:r>
          <a:r>
            <a:rPr lang="es-ES" sz="1600" b="0" kern="1200" dirty="0"/>
            <a:t> PKES</a:t>
          </a:r>
          <a:endParaRPr lang="en-US" sz="1600" kern="1200" dirty="0"/>
        </a:p>
      </dsp:txBody>
      <dsp:txXfrm rot="10800000">
        <a:off x="1937139" y="3204212"/>
        <a:ext cx="5854923" cy="821365"/>
      </dsp:txXfrm>
    </dsp:sp>
    <dsp:sp modelId="{82C9C574-1AC2-48B8-8DB9-3E9913E88D55}">
      <dsp:nvSpPr>
        <dsp:cNvPr id="0" name=""/>
        <dsp:cNvSpPr/>
      </dsp:nvSpPr>
      <dsp:spPr>
        <a:xfrm>
          <a:off x="1321116" y="3204212"/>
          <a:ext cx="821365" cy="821365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EFAFA-E883-474A-8853-278480194686}">
      <dsp:nvSpPr>
        <dsp:cNvPr id="0" name=""/>
        <dsp:cNvSpPr/>
      </dsp:nvSpPr>
      <dsp:spPr>
        <a:xfrm rot="10800000">
          <a:off x="1731798" y="4270761"/>
          <a:ext cx="6060264" cy="821365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19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/>
            <a:t>Membuat</a:t>
          </a:r>
          <a:r>
            <a:rPr lang="en-ID" sz="1600" kern="1200" dirty="0"/>
            <a:t> </a:t>
          </a:r>
          <a:r>
            <a:rPr lang="en-ID" sz="1600" kern="1200" dirty="0" err="1"/>
            <a:t>kesepakatan</a:t>
          </a:r>
          <a:r>
            <a:rPr lang="en-ID" sz="1600" kern="1200" dirty="0"/>
            <a:t> </a:t>
          </a:r>
          <a:r>
            <a:rPr lang="en-ID" sz="1600" kern="1200" dirty="0" err="1"/>
            <a:t>dengan</a:t>
          </a:r>
          <a:r>
            <a:rPr lang="en-ID" sz="1600" kern="1200" dirty="0"/>
            <a:t> </a:t>
          </a:r>
          <a:r>
            <a:rPr lang="en-ID" sz="1600" kern="1200" dirty="0" err="1"/>
            <a:t>organisasi</a:t>
          </a:r>
          <a:r>
            <a:rPr lang="en-ID" sz="1600" kern="1200" dirty="0"/>
            <a:t>/</a:t>
          </a:r>
          <a:r>
            <a:rPr lang="en-ID" sz="1600" kern="1200" dirty="0" err="1"/>
            <a:t>perusahaan</a:t>
          </a:r>
          <a:r>
            <a:rPr lang="en-ID" sz="1600" kern="1200" dirty="0"/>
            <a:t> </a:t>
          </a:r>
          <a:r>
            <a:rPr lang="en-ID" sz="1600" kern="1200" dirty="0" err="1"/>
            <a:t>mengenai</a:t>
          </a:r>
          <a:r>
            <a:rPr lang="en-ID" sz="1600" kern="1200" dirty="0"/>
            <a:t> </a:t>
          </a:r>
          <a:r>
            <a:rPr lang="en-ID" sz="1600" kern="1200" dirty="0" err="1"/>
            <a:t>bagaimana</a:t>
          </a:r>
          <a:r>
            <a:rPr lang="en-ID" sz="1600" kern="1200" dirty="0"/>
            <a:t> </a:t>
          </a:r>
          <a:r>
            <a:rPr lang="en-ID" sz="1600" kern="1200" dirty="0" err="1"/>
            <a:t>cara</a:t>
          </a:r>
          <a:r>
            <a:rPr lang="en-ID" sz="1600" kern="1200" dirty="0"/>
            <a:t> </a:t>
          </a:r>
          <a:r>
            <a:rPr lang="en-ID" sz="1600" kern="1200" dirty="0" err="1"/>
            <a:t>bertukar</a:t>
          </a:r>
          <a:r>
            <a:rPr lang="en-ID" sz="1600" kern="1200" dirty="0"/>
            <a:t> </a:t>
          </a:r>
          <a:r>
            <a:rPr lang="en-ID" sz="1600" kern="1200" dirty="0" err="1"/>
            <a:t>informasi</a:t>
          </a:r>
          <a:r>
            <a:rPr lang="en-ID" sz="1600" kern="1200" dirty="0"/>
            <a:t> </a:t>
          </a:r>
          <a:r>
            <a:rPr lang="en-ID" sz="1600" kern="1200" dirty="0" err="1"/>
            <a:t>mengenai</a:t>
          </a:r>
          <a:r>
            <a:rPr lang="en-ID" sz="1600" kern="1200" dirty="0"/>
            <a:t> PKES</a:t>
          </a:r>
          <a:endParaRPr lang="en-US" sz="1600" kern="1200" dirty="0"/>
        </a:p>
      </dsp:txBody>
      <dsp:txXfrm rot="10800000">
        <a:off x="1937139" y="4270761"/>
        <a:ext cx="5854923" cy="821365"/>
      </dsp:txXfrm>
    </dsp:sp>
    <dsp:sp modelId="{CA39A0AD-581F-4E00-9C0D-E8F70204CB6B}">
      <dsp:nvSpPr>
        <dsp:cNvPr id="0" name=""/>
        <dsp:cNvSpPr/>
      </dsp:nvSpPr>
      <dsp:spPr>
        <a:xfrm>
          <a:off x="1321116" y="4270761"/>
          <a:ext cx="821365" cy="821365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4D25C-8FF1-4A1A-86B9-40974F533FCB}">
      <dsp:nvSpPr>
        <dsp:cNvPr id="0" name=""/>
        <dsp:cNvSpPr/>
      </dsp:nvSpPr>
      <dsp:spPr>
        <a:xfrm>
          <a:off x="3881" y="1322"/>
          <a:ext cx="10507836" cy="2206553"/>
        </a:xfrm>
        <a:prstGeom prst="roundRect">
          <a:avLst>
            <a:gd name="adj" fmla="val 10000"/>
          </a:avLst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100" kern="1200" dirty="0" err="1"/>
            <a:t>Dalam</a:t>
          </a:r>
          <a:r>
            <a:rPr lang="en-ID" sz="3100" kern="1200" dirty="0"/>
            <a:t> </a:t>
          </a:r>
          <a:r>
            <a:rPr lang="en-ID" sz="3100" kern="1200" dirty="0" err="1"/>
            <a:t>konteks</a:t>
          </a:r>
          <a:r>
            <a:rPr lang="en-ID" sz="3100" kern="1200" dirty="0"/>
            <a:t> </a:t>
          </a:r>
          <a:r>
            <a:rPr lang="en-ID" sz="3100" kern="1200" dirty="0" err="1"/>
            <a:t>kemanusiaan</a:t>
          </a:r>
          <a:r>
            <a:rPr lang="en-ID" sz="3100" kern="1200" dirty="0"/>
            <a:t> dan </a:t>
          </a:r>
          <a:r>
            <a:rPr lang="en-ID" sz="3100" kern="1200" dirty="0" err="1"/>
            <a:t>pembangunan</a:t>
          </a:r>
          <a:r>
            <a:rPr lang="en-ID" sz="3100" kern="1200" dirty="0"/>
            <a:t>, </a:t>
          </a:r>
          <a:r>
            <a:rPr lang="en-ID" sz="3100" kern="1200" dirty="0" err="1"/>
            <a:t>organisasi-organisasi</a:t>
          </a:r>
          <a:r>
            <a:rPr lang="en-ID" sz="3100" kern="1200" dirty="0"/>
            <a:t> </a:t>
          </a:r>
          <a:r>
            <a:rPr lang="en-ID" sz="3100" kern="1200" dirty="0" err="1"/>
            <a:t>menjalin</a:t>
          </a:r>
          <a:r>
            <a:rPr lang="en-ID" sz="3100" kern="1200" dirty="0"/>
            <a:t> </a:t>
          </a:r>
          <a:r>
            <a:rPr lang="en-ID" sz="3100" b="1" kern="1200" dirty="0" err="1"/>
            <a:t>hubungan</a:t>
          </a:r>
          <a:r>
            <a:rPr lang="en-ID" sz="3100" b="1" kern="1200" dirty="0"/>
            <a:t> yang </a:t>
          </a:r>
          <a:r>
            <a:rPr lang="en-ID" sz="3100" b="1" kern="1200" dirty="0" err="1"/>
            <a:t>berbeda-beda</a:t>
          </a:r>
          <a:r>
            <a:rPr lang="en-ID" sz="3100" b="1" kern="1200" dirty="0"/>
            <a:t> </a:t>
          </a:r>
          <a:r>
            <a:rPr lang="en-ID" sz="3100" kern="1200" dirty="0"/>
            <a:t>dan </a:t>
          </a:r>
          <a:r>
            <a:rPr lang="en-ID" sz="3100" kern="1200" dirty="0" err="1"/>
            <a:t>perlu</a:t>
          </a:r>
          <a:r>
            <a:rPr lang="en-ID" sz="3100" kern="1200" dirty="0"/>
            <a:t> </a:t>
          </a:r>
          <a:r>
            <a:rPr lang="en-ID" sz="3100" kern="1200" dirty="0" err="1"/>
            <a:t>untuk</a:t>
          </a:r>
          <a:r>
            <a:rPr lang="en-ID" sz="3100" kern="1200" dirty="0"/>
            <a:t> </a:t>
          </a:r>
          <a:r>
            <a:rPr lang="en-ID" sz="3100" kern="1200" dirty="0" err="1"/>
            <a:t>secara</a:t>
          </a:r>
          <a:r>
            <a:rPr lang="en-ID" sz="3100" kern="1200" dirty="0"/>
            <a:t> formal </a:t>
          </a:r>
          <a:r>
            <a:rPr lang="en-ID" sz="3100" kern="1200" dirty="0" err="1"/>
            <a:t>menangani</a:t>
          </a:r>
          <a:r>
            <a:rPr lang="en-ID" sz="3100" kern="1200" dirty="0"/>
            <a:t> </a:t>
          </a:r>
          <a:r>
            <a:rPr lang="en-ID" sz="3100" kern="1200" dirty="0" err="1"/>
            <a:t>isu-isu</a:t>
          </a:r>
          <a:r>
            <a:rPr lang="en-ID" sz="3100" kern="1200" dirty="0"/>
            <a:t> KES </a:t>
          </a:r>
          <a:r>
            <a:rPr lang="en-ID" sz="3100" kern="1200" dirty="0" err="1"/>
            <a:t>sebagai</a:t>
          </a:r>
          <a:r>
            <a:rPr lang="en-ID" sz="3100" kern="1200" dirty="0"/>
            <a:t> </a:t>
          </a:r>
          <a:r>
            <a:rPr lang="en-ID" sz="3100" kern="1200" dirty="0" err="1"/>
            <a:t>bagian</a:t>
          </a:r>
          <a:r>
            <a:rPr lang="en-ID" sz="3100" kern="1200" dirty="0"/>
            <a:t> </a:t>
          </a:r>
          <a:r>
            <a:rPr lang="en-ID" sz="3100" kern="1200" dirty="0" err="1"/>
            <a:t>dari</a:t>
          </a:r>
          <a:r>
            <a:rPr lang="en-ID" sz="3100" kern="1200" dirty="0"/>
            <a:t> </a:t>
          </a:r>
          <a:r>
            <a:rPr lang="en-ID" sz="3100" kern="1200" dirty="0" err="1"/>
            <a:t>komitmen</a:t>
          </a:r>
          <a:r>
            <a:rPr lang="en-ID" sz="3100" kern="1200" dirty="0"/>
            <a:t> </a:t>
          </a:r>
          <a:r>
            <a:rPr lang="en-ID" sz="3100" kern="1200" dirty="0" err="1"/>
            <a:t>organisasi</a:t>
          </a:r>
          <a:r>
            <a:rPr lang="en-ID" sz="3100" kern="1200" dirty="0"/>
            <a:t> </a:t>
          </a:r>
          <a:r>
            <a:rPr lang="en-ID" sz="3100" kern="1200" dirty="0" err="1"/>
            <a:t>terhadap</a:t>
          </a:r>
          <a:r>
            <a:rPr lang="en-ID" sz="3100" kern="1200" dirty="0"/>
            <a:t> </a:t>
          </a:r>
          <a:r>
            <a:rPr lang="en-ID" sz="3100" kern="1200" dirty="0" err="1"/>
            <a:t>Toleransi</a:t>
          </a:r>
          <a:r>
            <a:rPr lang="en-ID" sz="3100" kern="1200" dirty="0"/>
            <a:t> </a:t>
          </a:r>
          <a:r>
            <a:rPr lang="en-ID" sz="3100" kern="1200" dirty="0" err="1"/>
            <a:t>Nol</a:t>
          </a:r>
          <a:r>
            <a:rPr lang="en-ID" sz="3100" kern="1200" dirty="0"/>
            <a:t> </a:t>
          </a:r>
          <a:r>
            <a:rPr lang="en-ID" sz="3100" kern="1200" dirty="0" err="1"/>
            <a:t>terhadap</a:t>
          </a:r>
          <a:r>
            <a:rPr lang="en-ID" sz="3100" kern="1200" dirty="0"/>
            <a:t> KES.</a:t>
          </a:r>
        </a:p>
      </dsp:txBody>
      <dsp:txXfrm>
        <a:off x="68509" y="65950"/>
        <a:ext cx="10378580" cy="2077297"/>
      </dsp:txXfrm>
    </dsp:sp>
    <dsp:sp modelId="{6BF20CA5-468B-4FFD-81BD-D3AA8BC36B31}">
      <dsp:nvSpPr>
        <dsp:cNvPr id="0" name=""/>
        <dsp:cNvSpPr/>
      </dsp:nvSpPr>
      <dsp:spPr>
        <a:xfrm>
          <a:off x="3881" y="2484773"/>
          <a:ext cx="5042148" cy="2206553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>
              <a:solidFill>
                <a:schemeClr val="bg1"/>
              </a:solidFill>
            </a:rPr>
            <a:t>Pimpinan</a:t>
          </a:r>
          <a:r>
            <a:rPr lang="en-US" sz="2300" b="1" kern="1200" dirty="0">
              <a:solidFill>
                <a:schemeClr val="bg1"/>
              </a:solidFill>
            </a:rPr>
            <a:t> senior dan </a:t>
          </a:r>
          <a:r>
            <a:rPr lang="en-US" sz="2300" b="1" kern="1200" dirty="0" err="1">
              <a:solidFill>
                <a:schemeClr val="bg1"/>
              </a:solidFill>
            </a:rPr>
            <a:t>manajemen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mempunyai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peran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khusus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dalam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memastikan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jenis-jenis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hubungan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kontraktual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ini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dengan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jelas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mencantumkan</a:t>
          </a:r>
          <a:r>
            <a:rPr lang="en-US" sz="2300" kern="1200" dirty="0">
              <a:solidFill>
                <a:schemeClr val="bg1"/>
              </a:solidFill>
            </a:rPr>
            <a:t> </a:t>
          </a:r>
          <a:r>
            <a:rPr lang="en-US" sz="2300" kern="1200" dirty="0" err="1">
              <a:solidFill>
                <a:schemeClr val="bg1"/>
              </a:solidFill>
            </a:rPr>
            <a:t>kegiatan-kegiatan</a:t>
          </a:r>
          <a:r>
            <a:rPr lang="en-US" sz="2300" kern="1200" dirty="0">
              <a:solidFill>
                <a:schemeClr val="bg1"/>
              </a:solidFill>
            </a:rPr>
            <a:t> PKES. </a:t>
          </a:r>
        </a:p>
      </dsp:txBody>
      <dsp:txXfrm>
        <a:off x="68509" y="2549401"/>
        <a:ext cx="4912892" cy="2077297"/>
      </dsp:txXfrm>
    </dsp:sp>
    <dsp:sp modelId="{93BA9511-4822-4368-9506-EAB3434B8B31}">
      <dsp:nvSpPr>
        <dsp:cNvPr id="0" name=""/>
        <dsp:cNvSpPr/>
      </dsp:nvSpPr>
      <dsp:spPr>
        <a:xfrm>
          <a:off x="5469570" y="2484773"/>
          <a:ext cx="5042148" cy="2206553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bg1"/>
              </a:solidFill>
            </a:rPr>
            <a:t>Mitra/</a:t>
          </a:r>
          <a:r>
            <a:rPr lang="en-GB" sz="2300" kern="1200" dirty="0" err="1">
              <a:solidFill>
                <a:schemeClr val="bg1"/>
              </a:solidFill>
            </a:rPr>
            <a:t>pemasok</a:t>
          </a:r>
          <a:r>
            <a:rPr lang="en-GB" sz="2300" kern="1200" dirty="0">
              <a:solidFill>
                <a:schemeClr val="bg1"/>
              </a:solidFill>
            </a:rPr>
            <a:t>/</a:t>
          </a:r>
          <a:r>
            <a:rPr lang="en-GB" sz="2300" kern="1200" dirty="0" err="1">
              <a:solidFill>
                <a:schemeClr val="bg1"/>
              </a:solidFill>
            </a:rPr>
            <a:t>kontraktor</a:t>
          </a:r>
          <a:r>
            <a:rPr lang="en-GB" sz="2300" kern="1200" dirty="0">
              <a:solidFill>
                <a:schemeClr val="bg1"/>
              </a:solidFill>
            </a:rPr>
            <a:t> </a:t>
          </a:r>
          <a:r>
            <a:rPr lang="en-GB" sz="2300" kern="1200" dirty="0" err="1">
              <a:solidFill>
                <a:schemeClr val="bg1"/>
              </a:solidFill>
            </a:rPr>
            <a:t>harus</a:t>
          </a:r>
          <a:r>
            <a:rPr lang="en-GB" sz="2300" kern="1200" dirty="0">
              <a:solidFill>
                <a:schemeClr val="bg1"/>
              </a:solidFill>
            </a:rPr>
            <a:t> </a:t>
          </a:r>
          <a:r>
            <a:rPr lang="en-GB" sz="2300" b="1" kern="1200" dirty="0" err="1">
              <a:solidFill>
                <a:schemeClr val="bg1"/>
              </a:solidFill>
            </a:rPr>
            <a:t>mendapatkan</a:t>
          </a:r>
          <a:r>
            <a:rPr lang="en-GB" sz="2300" b="1" kern="1200" dirty="0">
              <a:solidFill>
                <a:schemeClr val="bg1"/>
              </a:solidFill>
            </a:rPr>
            <a:t> </a:t>
          </a:r>
          <a:r>
            <a:rPr lang="en-GB" sz="2300" b="1" kern="1200" dirty="0" err="1">
              <a:solidFill>
                <a:schemeClr val="bg1"/>
              </a:solidFill>
            </a:rPr>
            <a:t>informasi</a:t>
          </a:r>
          <a:r>
            <a:rPr lang="en-GB" sz="2300" b="1" kern="1200" dirty="0">
              <a:solidFill>
                <a:schemeClr val="bg1"/>
              </a:solidFill>
            </a:rPr>
            <a:t>, </a:t>
          </a:r>
          <a:r>
            <a:rPr lang="en-GB" sz="2300" b="1" kern="1200" dirty="0" err="1">
              <a:solidFill>
                <a:schemeClr val="bg1"/>
              </a:solidFill>
            </a:rPr>
            <a:t>pelatihan</a:t>
          </a:r>
          <a:r>
            <a:rPr lang="en-GB" sz="2300" b="1" kern="1200" dirty="0">
              <a:solidFill>
                <a:schemeClr val="bg1"/>
              </a:solidFill>
            </a:rPr>
            <a:t> dan </a:t>
          </a:r>
          <a:r>
            <a:rPr lang="en-GB" sz="2300" b="1" kern="1200" dirty="0" err="1">
              <a:solidFill>
                <a:schemeClr val="bg1"/>
              </a:solidFill>
            </a:rPr>
            <a:t>didukung</a:t>
          </a:r>
          <a:r>
            <a:rPr lang="en-GB" sz="2300" kern="1200" dirty="0">
              <a:solidFill>
                <a:schemeClr val="bg1"/>
              </a:solidFill>
            </a:rPr>
            <a:t> </a:t>
          </a:r>
          <a:r>
            <a:rPr lang="en-GB" sz="2300" kern="1200" dirty="0" err="1">
              <a:solidFill>
                <a:schemeClr val="bg1"/>
              </a:solidFill>
            </a:rPr>
            <a:t>dalam</a:t>
          </a:r>
          <a:r>
            <a:rPr lang="en-GB" sz="2300" kern="1200" dirty="0">
              <a:solidFill>
                <a:schemeClr val="bg1"/>
              </a:solidFill>
            </a:rPr>
            <a:t> </a:t>
          </a:r>
          <a:r>
            <a:rPr lang="en-GB" sz="2300" kern="1200" dirty="0" err="1">
              <a:solidFill>
                <a:schemeClr val="bg1"/>
              </a:solidFill>
            </a:rPr>
            <a:t>implementasi</a:t>
          </a:r>
          <a:r>
            <a:rPr lang="en-GB" sz="2300" kern="1200" dirty="0">
              <a:solidFill>
                <a:schemeClr val="bg1"/>
              </a:solidFill>
            </a:rPr>
            <a:t> </a:t>
          </a:r>
          <a:r>
            <a:rPr lang="en-GB" sz="2300" kern="1200" dirty="0" err="1">
              <a:solidFill>
                <a:schemeClr val="bg1"/>
              </a:solidFill>
            </a:rPr>
            <a:t>kegiatan</a:t>
          </a:r>
          <a:r>
            <a:rPr lang="en-GB" sz="2300" kern="1200" dirty="0">
              <a:solidFill>
                <a:schemeClr val="bg1"/>
              </a:solidFill>
            </a:rPr>
            <a:t> KES yang </a:t>
          </a:r>
          <a:r>
            <a:rPr lang="en-GB" sz="2300" kern="1200" dirty="0" err="1">
              <a:solidFill>
                <a:schemeClr val="bg1"/>
              </a:solidFill>
            </a:rPr>
            <a:t>mereka</a:t>
          </a:r>
          <a:r>
            <a:rPr lang="en-GB" sz="2300" kern="1200" dirty="0">
              <a:solidFill>
                <a:schemeClr val="bg1"/>
              </a:solidFill>
            </a:rPr>
            <a:t> </a:t>
          </a:r>
          <a:r>
            <a:rPr lang="en-GB" sz="2300" kern="1200" dirty="0" err="1">
              <a:solidFill>
                <a:schemeClr val="bg1"/>
              </a:solidFill>
            </a:rPr>
            <a:t>patuhi</a:t>
          </a:r>
          <a:r>
            <a:rPr lang="en-GB" sz="2300" kern="1200" dirty="0">
              <a:solidFill>
                <a:schemeClr val="bg1"/>
              </a:solidFill>
            </a:rPr>
            <a:t>.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5534198" y="2549401"/>
        <a:ext cx="4912892" cy="2077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F44C2-2B48-2440-B91F-9AA6981E740C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77AE1-64B2-544E-9109-A75612B0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9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8431C2D-FF90-4C45-971A-C5E979C77D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500" b="1">
                <a:latin typeface="Times" pitchFamily="2" charset="0"/>
              </a:defRPr>
            </a:lvl1pPr>
          </a:lstStyle>
          <a:p>
            <a:r>
              <a:rPr lang="en-US" dirty="0"/>
              <a:t>Insert </a:t>
            </a:r>
            <a:r>
              <a:rPr lang="en-US" dirty="0" err="1"/>
              <a:t>Powerpoint</a:t>
            </a:r>
            <a:r>
              <a:rPr lang="en-US" dirty="0"/>
              <a:t>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2482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</a:t>
            </a:r>
            <a:r>
              <a:rPr lang="en-US" dirty="0" err="1"/>
              <a:t>Powerpoint</a:t>
            </a:r>
            <a:r>
              <a:rPr lang="en-US" dirty="0"/>
              <a:t> Subtitle</a:t>
            </a:r>
          </a:p>
        </p:txBody>
      </p:sp>
    </p:spTree>
    <p:extLst>
      <p:ext uri="{BB962C8B-B14F-4D97-AF65-F5344CB8AC3E}">
        <p14:creationId xmlns:p14="http://schemas.microsoft.com/office/powerpoint/2010/main" val="1463091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4817E9-D6A2-B045-8BB8-03114C60E85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671"/>
            <a:ext cx="10515600" cy="46922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B9AC2D-6418-264F-9387-DC4FF03C15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 i="0" baseline="0">
                <a:solidFill>
                  <a:schemeClr val="tx2"/>
                </a:solidFill>
                <a:latin typeface="Times" pitchFamily="2" charset="0"/>
              </a:defRPr>
            </a:lvl1pPr>
          </a:lstStyle>
          <a:p>
            <a:r>
              <a:rPr lang="en-US" dirty="0"/>
              <a:t>Insert slide header</a:t>
            </a:r>
          </a:p>
        </p:txBody>
      </p:sp>
    </p:spTree>
    <p:extLst>
      <p:ext uri="{BB962C8B-B14F-4D97-AF65-F5344CB8AC3E}">
        <p14:creationId xmlns:p14="http://schemas.microsoft.com/office/powerpoint/2010/main" val="320995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5BDDDB-21A7-1643-8CB2-B16F42CBB8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0158" y="988219"/>
            <a:ext cx="5244487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 i="0" baseline="0">
                <a:latin typeface="Times" pitchFamily="2" charset="0"/>
              </a:defRPr>
            </a:lvl1pPr>
          </a:lstStyle>
          <a:p>
            <a:r>
              <a:rPr lang="en-US" dirty="0"/>
              <a:t>Insert 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20158" y="3867944"/>
            <a:ext cx="524448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Insert Section </a:t>
            </a:r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60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9A9DFE-3133-7942-95B7-6513D4376A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9435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18261"/>
            <a:ext cx="5157787" cy="3901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9435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18262"/>
            <a:ext cx="5183188" cy="39015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C4A2681-304B-C040-8A92-778EE1314D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 i="0" baseline="0">
                <a:solidFill>
                  <a:schemeClr val="tx2"/>
                </a:solidFill>
                <a:latin typeface="Times" pitchFamily="2" charset="0"/>
              </a:defRPr>
            </a:lvl1pPr>
          </a:lstStyle>
          <a:p>
            <a:r>
              <a:rPr lang="en-US" dirty="0"/>
              <a:t>Insert slide header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ED5C22-D978-2E43-B7F1-CD2C36D963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9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_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301A61-FFE4-A248-95E6-8A44756678C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14" name="SmartArt Placeholder 13">
            <a:extLst>
              <a:ext uri="{FF2B5EF4-FFF2-40B4-BE49-F238E27FC236}">
                <a16:creationId xmlns:a16="http://schemas.microsoft.com/office/drawing/2014/main" id="{2F205BA3-5321-A340-B4CD-F0A6052BF0CE}"/>
              </a:ext>
            </a:extLst>
          </p:cNvPr>
          <p:cNvSpPr>
            <a:spLocks noGrp="1"/>
          </p:cNvSpPr>
          <p:nvPr>
            <p:ph type="dgm" sz="quarter" idx="11" hasCustomPrompt="1"/>
          </p:nvPr>
        </p:nvSpPr>
        <p:spPr>
          <a:xfrm>
            <a:off x="0" y="5470168"/>
            <a:ext cx="5588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548640" tIns="137160" anchor="ctr"/>
          <a:lstStyle>
            <a:lvl1pPr marL="0" indent="0">
              <a:buNone/>
              <a:defRPr sz="3600" b="1" i="0">
                <a:solidFill>
                  <a:schemeClr val="bg1"/>
                </a:solidFill>
                <a:latin typeface="Times" pitchFamily="2" charset="0"/>
              </a:defRPr>
            </a:lvl1pPr>
          </a:lstStyle>
          <a:p>
            <a:r>
              <a:rPr lang="en-US" dirty="0"/>
              <a:t>Photo Headline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22CBD45-9E3B-2945-9D95-A20EEC28D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1026" y="6532563"/>
            <a:ext cx="5417547" cy="17932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 dirty="0"/>
              <a:t>[Photo credit]</a:t>
            </a:r>
          </a:p>
        </p:txBody>
      </p:sp>
    </p:spTree>
    <p:extLst>
      <p:ext uri="{BB962C8B-B14F-4D97-AF65-F5344CB8AC3E}">
        <p14:creationId xmlns:p14="http://schemas.microsoft.com/office/powerpoint/2010/main" val="164259469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Slide_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C5223C-21BC-844F-A509-90C9762C04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E1E527-BFFA-F44B-94D0-1379A9E41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500" b="1">
                <a:latin typeface="Times" pitchFamily="2" charset="0"/>
              </a:defRPr>
            </a:lvl1pPr>
          </a:lstStyle>
          <a:p>
            <a:r>
              <a:rPr lang="en-US" dirty="0"/>
              <a:t>Insert Final Thoughts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6DEBF15-9FBB-FE40-A95B-31A3A7E35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376" y="4052608"/>
            <a:ext cx="3493247" cy="1799552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C728D0-8F57-B44D-A9BD-06305F4930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49376" y="4052608"/>
            <a:ext cx="3493247" cy="179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77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Slide_F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C5223C-21BC-844F-A509-90C9762C04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E1E527-BFFA-F44B-94D0-1379A9E41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500" b="1">
                <a:latin typeface="Times" pitchFamily="2" charset="0"/>
              </a:defRPr>
            </a:lvl1pPr>
          </a:lstStyle>
          <a:p>
            <a:r>
              <a:rPr lang="en-US" dirty="0"/>
              <a:t>Insert Final Thoughts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DEBF15-9FBB-FE40-A95B-31A3A7E35FE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226052" y="4049081"/>
            <a:ext cx="3739896" cy="180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93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Slide_S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C5223C-21BC-844F-A509-90C9762C04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E1E527-BFFA-F44B-94D0-1379A9E41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500" b="1">
                <a:latin typeface="Times" pitchFamily="2" charset="0"/>
              </a:defRPr>
            </a:lvl1pPr>
          </a:lstStyle>
          <a:p>
            <a:r>
              <a:rPr lang="en-US" dirty="0"/>
              <a:t>Insert Final Thoughts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DEBF15-9FBB-FE40-A95B-31A3A7E35FE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137990" y="4057496"/>
            <a:ext cx="3916019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2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15C68A1B-2C6C-5549-8A8C-8FE7450F7563}"/>
              </a:ext>
            </a:extLst>
          </p:cNvPr>
          <p:cNvSpPr txBox="1">
            <a:spLocks/>
          </p:cNvSpPr>
          <p:nvPr/>
        </p:nvSpPr>
        <p:spPr>
          <a:xfrm>
            <a:off x="11369548" y="6290433"/>
            <a:ext cx="7939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</a:t>
            </a:r>
            <a:r>
              <a:rPr lang="en-US" sz="1500" b="0" i="1" dirty="0">
                <a:solidFill>
                  <a:schemeClr val="accent2"/>
                </a:solidFill>
              </a:rPr>
              <a:t>/</a:t>
            </a:r>
            <a:r>
              <a:rPr lang="en-US" dirty="0">
                <a:solidFill>
                  <a:schemeClr val="tx1"/>
                </a:solidFill>
              </a:rPr>
              <a:t> </a:t>
            </a:r>
            <a:fld id="{67670A0D-E481-4943-8BB9-3DE314317743}" type="slidenum">
              <a:rPr lang="en-US" sz="1200" smtClean="0">
                <a:solidFill>
                  <a:schemeClr val="tx1"/>
                </a:solidFill>
              </a:rPr>
              <a:pPr algn="l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514DF7-2822-D940-BBE1-55C2C4A688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94306" y="6359525"/>
            <a:ext cx="347302" cy="19150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2902E-F8C6-DF41-BB87-50D54410EC2D}"/>
              </a:ext>
            </a:extLst>
          </p:cNvPr>
          <p:cNvSpPr txBox="1">
            <a:spLocks/>
          </p:cNvSpPr>
          <p:nvPr userDrawn="1"/>
        </p:nvSpPr>
        <p:spPr>
          <a:xfrm>
            <a:off x="11369548" y="6290433"/>
            <a:ext cx="7939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</a:t>
            </a:r>
            <a:r>
              <a:rPr lang="en-US" sz="1500" b="0" i="1" dirty="0">
                <a:solidFill>
                  <a:schemeClr val="accent2"/>
                </a:solidFill>
              </a:rPr>
              <a:t>/</a:t>
            </a:r>
            <a:r>
              <a:rPr lang="en-US" dirty="0">
                <a:solidFill>
                  <a:schemeClr val="tx1"/>
                </a:solidFill>
              </a:rPr>
              <a:t> </a:t>
            </a:r>
            <a:fld id="{67670A0D-E481-4943-8BB9-3DE314317743}" type="slidenum">
              <a:rPr lang="en-US" sz="1200" smtClean="0">
                <a:solidFill>
                  <a:schemeClr val="tx1"/>
                </a:solidFill>
              </a:rPr>
              <a:pPr algn="l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0B1961-9A24-0748-AF7D-20C006DBFF6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094306" y="6359525"/>
            <a:ext cx="347302" cy="19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3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br>
              <a:rPr lang="en-US" sz="4400" dirty="0"/>
            </a:br>
            <a:r>
              <a:rPr lang="en-US" sz="4400" dirty="0"/>
              <a:t>Modul 9: PKES Bersama Mitra </a:t>
            </a:r>
            <a:r>
              <a:rPr lang="en-US" sz="4400" dirty="0" err="1"/>
              <a:t>Kerja</a:t>
            </a:r>
            <a:r>
              <a:rPr lang="en-US" sz="4400" dirty="0"/>
              <a:t>, </a:t>
            </a:r>
            <a:r>
              <a:rPr lang="en-US" sz="4400" dirty="0" err="1"/>
              <a:t>Pemasok</a:t>
            </a:r>
            <a:r>
              <a:rPr lang="en-US" sz="4400" dirty="0"/>
              <a:t>, dan </a:t>
            </a:r>
            <a:r>
              <a:rPr lang="en-US" sz="4400" dirty="0" err="1"/>
              <a:t>Kontraktor</a:t>
            </a:r>
            <a:endParaRPr lang="en-US" sz="44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D41A541-F129-4D6B-885D-AB8421B66BA7}"/>
              </a:ext>
            </a:extLst>
          </p:cNvPr>
          <p:cNvSpPr txBox="1">
            <a:spLocks/>
          </p:cNvSpPr>
          <p:nvPr/>
        </p:nvSpPr>
        <p:spPr>
          <a:xfrm>
            <a:off x="1524000" y="4127601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PSEA training of trainers (</a:t>
            </a:r>
            <a:r>
              <a:rPr lang="en-US" dirty="0" err="1"/>
              <a:t>ToT</a:t>
            </a:r>
            <a:r>
              <a:rPr lang="en-US" dirty="0"/>
              <a:t>)</a:t>
            </a:r>
          </a:p>
          <a:p>
            <a:r>
              <a:rPr lang="en-US" dirty="0"/>
              <a:t>CRS,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 (HRD)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44F6DD-C424-424C-A4C3-CB7CBBB9825E}"/>
              </a:ext>
            </a:extLst>
          </p:cNvPr>
          <p:cNvSpPr txBox="1"/>
          <p:nvPr/>
        </p:nvSpPr>
        <p:spPr>
          <a:xfrm>
            <a:off x="1170108" y="6012484"/>
            <a:ext cx="9764592" cy="461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GB" sz="2531" dirty="0" err="1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Pelatih</a:t>
            </a:r>
            <a:r>
              <a:rPr lang="en-GB" sz="2531" dirty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 | Waktu | Lokasi</a:t>
            </a:r>
            <a:endParaRPr lang="en-US" sz="2531" dirty="0"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EA2EF1-BC1A-4777-B7BF-FC148A49A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A30B924-53AB-4B33-8434-847E7D2A7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B050"/>
                </a:solidFill>
                <a:latin typeface="+mn-lt"/>
              </a:rPr>
              <a:t>Latihan</a:t>
            </a:r>
            <a:r>
              <a:rPr lang="en-US" sz="3600" dirty="0">
                <a:latin typeface="+mn-lt"/>
              </a:rPr>
              <a:t> – </a:t>
            </a:r>
            <a:r>
              <a:rPr lang="en-US" sz="3600" dirty="0" err="1">
                <a:latin typeface="+mn-lt"/>
              </a:rPr>
              <a:t>Studi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Kasus</a:t>
            </a:r>
            <a:r>
              <a:rPr lang="en-US" sz="3600" dirty="0">
                <a:latin typeface="+mn-lt"/>
              </a:rPr>
              <a:t>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0DF601-09D7-4212-A6A1-8C488FE6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317750"/>
            <a:ext cx="5256211" cy="407277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err="1"/>
              <a:t>Kelompok</a:t>
            </a:r>
            <a:r>
              <a:rPr lang="en-US" sz="2400" b="1" dirty="0"/>
              <a:t> 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err="1"/>
              <a:t>Kelompok</a:t>
            </a:r>
            <a:r>
              <a:rPr lang="en-US" sz="2400" b="1" dirty="0"/>
              <a:t> B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Kelompok</a:t>
            </a:r>
            <a:r>
              <a:rPr lang="en-US" sz="2400" b="1" dirty="0"/>
              <a:t> C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000" dirty="0"/>
              <a:t>10 </a:t>
            </a:r>
            <a:r>
              <a:rPr lang="en-US" sz="2000" dirty="0" err="1"/>
              <a:t>menit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persiapan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5 </a:t>
            </a:r>
            <a:r>
              <a:rPr lang="en-US" sz="2000" dirty="0" err="1"/>
              <a:t>menit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presentasi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93F42DAC-0299-443D-954D-929D89147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7648" y="4894209"/>
            <a:ext cx="651203" cy="651203"/>
          </a:xfrm>
          <a:prstGeom prst="rect">
            <a:avLst/>
          </a:prstGeom>
        </p:spPr>
      </p:pic>
      <p:pic>
        <p:nvPicPr>
          <p:cNvPr id="5" name="Graphic 4" descr="Customer review outline">
            <a:extLst>
              <a:ext uri="{FF2B5EF4-FFF2-40B4-BE49-F238E27FC236}">
                <a16:creationId xmlns:a16="http://schemas.microsoft.com/office/drawing/2014/main" id="{5926F635-4862-4516-B95E-E071A0B9E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1660" y="2705901"/>
            <a:ext cx="914400" cy="91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CB2FE6-3DEC-405B-8C3A-60366270FA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116" y="817006"/>
            <a:ext cx="3689540" cy="35371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D4371D-D99A-482F-8839-DE5F9C347E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70814" y="2852876"/>
            <a:ext cx="3327571" cy="341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9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44EBEE6-453B-4BF1-AF67-E69D7AD99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PKES </a:t>
            </a:r>
            <a:r>
              <a:rPr lang="en-US" dirty="0" err="1"/>
              <a:t>untuk</a:t>
            </a:r>
            <a:r>
              <a:rPr lang="en-US" dirty="0"/>
              <a:t> Mitra, </a:t>
            </a:r>
            <a:r>
              <a:rPr lang="en-US" dirty="0" err="1"/>
              <a:t>Pemasok</a:t>
            </a:r>
            <a:r>
              <a:rPr lang="en-US" dirty="0"/>
              <a:t>, dan </a:t>
            </a:r>
            <a:r>
              <a:rPr lang="en-US" dirty="0" err="1"/>
              <a:t>Kontraktor</a:t>
            </a:r>
            <a:r>
              <a:rPr lang="en-US" dirty="0"/>
              <a:t>  - Tindakan </a:t>
            </a:r>
            <a:r>
              <a:rPr lang="en-US" dirty="0" err="1"/>
              <a:t>Kunci</a:t>
            </a:r>
            <a:r>
              <a:rPr lang="en-US" dirty="0"/>
              <a:t>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773244F-70EA-4AD7-B278-8E89589B1A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405770"/>
              </p:ext>
            </p:extLst>
          </p:nvPr>
        </p:nvGraphicFramePr>
        <p:xfrm>
          <a:off x="231696" y="1484671"/>
          <a:ext cx="9113179" cy="5096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9D6ED13-6CCC-4E3A-A726-C0D4F94982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95632" y="1878149"/>
            <a:ext cx="3689540" cy="35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2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164F10-6E19-4A00-A84A-39AE8093B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576584"/>
              </p:ext>
            </p:extLst>
          </p:nvPr>
        </p:nvGraphicFramePr>
        <p:xfrm>
          <a:off x="838200" y="1484313"/>
          <a:ext cx="10515600" cy="46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0B3C76C-ADCC-44FD-8571-77EF5091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Persyaratan</a:t>
            </a:r>
            <a:r>
              <a:rPr lang="en-US" dirty="0"/>
              <a:t> PKES </a:t>
            </a:r>
            <a:r>
              <a:rPr lang="en-US" dirty="0" err="1"/>
              <a:t>dengan</a:t>
            </a:r>
            <a:r>
              <a:rPr lang="en-US" dirty="0"/>
              <a:t> Mitra, </a:t>
            </a:r>
            <a:r>
              <a:rPr lang="en-US" dirty="0" err="1"/>
              <a:t>Pemasok</a:t>
            </a:r>
            <a:r>
              <a:rPr lang="en-US" dirty="0"/>
              <a:t>, dan </a:t>
            </a:r>
            <a:r>
              <a:rPr lang="en-US" dirty="0" err="1"/>
              <a:t>Kontraktor</a:t>
            </a:r>
            <a:r>
              <a:rPr lang="en-US" dirty="0"/>
              <a:t>– </a:t>
            </a:r>
            <a:r>
              <a:rPr lang="en-US" dirty="0" err="1"/>
              <a:t>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3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2A130-3635-43BD-A8B2-32772C9BA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Ulasan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Roll-out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20F9C5-75FC-4DF5-893D-B06F7EB9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222" y="1396183"/>
            <a:ext cx="4551452" cy="53232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Instruksi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</a:rPr>
              <a:t>TT 1.1 Format </a:t>
            </a:r>
            <a:r>
              <a:rPr lang="en-US" i="1" dirty="0" err="1">
                <a:solidFill>
                  <a:srgbClr val="0070C0"/>
                </a:solidFill>
              </a:rPr>
              <a:t>rencana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pelatihan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merefkelsikan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roll-out.</a:t>
            </a:r>
          </a:p>
          <a:p>
            <a:pPr marL="0" indent="0">
              <a:buNone/>
            </a:pPr>
            <a:r>
              <a:rPr lang="en-US" u="sng" dirty="0" err="1"/>
              <a:t>Catatan</a:t>
            </a:r>
            <a:r>
              <a:rPr lang="en-US" dirty="0"/>
              <a:t> :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menargetkan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senior dan </a:t>
            </a:r>
            <a:r>
              <a:rPr lang="en-US" dirty="0" err="1"/>
              <a:t>manajer</a:t>
            </a:r>
            <a:r>
              <a:rPr lang="en-US" dirty="0"/>
              <a:t> di </a:t>
            </a:r>
            <a:r>
              <a:rPr lang="en-US" dirty="0" err="1"/>
              <a:t>organisasi</a:t>
            </a:r>
            <a:r>
              <a:rPr lang="en-US" dirty="0"/>
              <a:t> Anda</a:t>
            </a:r>
          </a:p>
          <a:p>
            <a:pPr marL="0" indent="0">
              <a:buNone/>
            </a:pPr>
            <a:r>
              <a:rPr lang="en-US" sz="1100" dirty="0"/>
              <a:t>	</a:t>
            </a:r>
          </a:p>
          <a:p>
            <a:pPr marL="0" indent="0">
              <a:buNone/>
            </a:pPr>
            <a:r>
              <a:rPr lang="en-US" dirty="0"/>
              <a:t>	15 </a:t>
            </a:r>
            <a:r>
              <a:rPr lang="en-US" dirty="0" err="1"/>
              <a:t>menit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6E90AE-AF31-4843-B4A7-D13FB2345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575" y="5768269"/>
            <a:ext cx="823031" cy="8230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4E44D64-6123-4D7B-A3EF-01E34666E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328" y="276097"/>
            <a:ext cx="4989091" cy="631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09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F5B37-DB93-1948-B649-E3DD22AC3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1708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FE8761-D70A-4B05-8C47-AEAC48B1B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560648"/>
              </p:ext>
            </p:extLst>
          </p:nvPr>
        </p:nvGraphicFramePr>
        <p:xfrm>
          <a:off x="838200" y="1484313"/>
          <a:ext cx="10515600" cy="46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15B08EA-2CD7-4FD1-BF02-3B83AD55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Modul</a:t>
            </a:r>
          </a:p>
        </p:txBody>
      </p:sp>
    </p:spTree>
    <p:extLst>
      <p:ext uri="{BB962C8B-B14F-4D97-AF65-F5344CB8AC3E}">
        <p14:creationId xmlns:p14="http://schemas.microsoft.com/office/powerpoint/2010/main" val="131392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DF92-1AD1-4C09-BF99-21366F249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US" sz="4000" dirty="0" err="1"/>
              <a:t>Sesi</a:t>
            </a:r>
            <a:r>
              <a:rPr lang="en-US" sz="4000" dirty="0"/>
              <a:t>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7E49C-F8D1-4C7E-AE20-3D5D7B006C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PKES Mitra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Kontraktor</a:t>
            </a:r>
            <a:r>
              <a:rPr lang="en-US" dirty="0"/>
              <a:t>, dan </a:t>
            </a:r>
            <a:r>
              <a:rPr lang="en-US" dirty="0" err="1"/>
              <a:t>Pemasok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7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DD2EE0-216E-46EF-9514-B3CE922A4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pemasok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program/</a:t>
            </a:r>
            <a:r>
              <a:rPr lang="en-US" dirty="0" err="1"/>
              <a:t>proyek</a:t>
            </a:r>
            <a:r>
              <a:rPr lang="en-US" dirty="0"/>
              <a:t>?  </a:t>
            </a:r>
          </a:p>
          <a:p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2163D6-BF14-4DC8-993D-B89B3EE6D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pleno</a:t>
            </a:r>
            <a:r>
              <a:rPr lang="en-US" dirty="0"/>
              <a:t>)</a:t>
            </a:r>
          </a:p>
        </p:txBody>
      </p:sp>
      <p:pic>
        <p:nvPicPr>
          <p:cNvPr id="4" name="Graphic 3" descr="Boardroom">
            <a:extLst>
              <a:ext uri="{FF2B5EF4-FFF2-40B4-BE49-F238E27FC236}">
                <a16:creationId xmlns:a16="http://schemas.microsoft.com/office/drawing/2014/main" id="{1D597C67-D1F0-4646-B2A6-E309E12DC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55" y="3517489"/>
            <a:ext cx="2522483" cy="2522483"/>
          </a:xfrm>
          <a:prstGeom prst="rect">
            <a:avLst/>
          </a:prstGeom>
        </p:spPr>
      </p:pic>
      <p:pic>
        <p:nvPicPr>
          <p:cNvPr id="5" name="Graphic 4" descr="Chat">
            <a:extLst>
              <a:ext uri="{FF2B5EF4-FFF2-40B4-BE49-F238E27FC236}">
                <a16:creationId xmlns:a16="http://schemas.microsoft.com/office/drawing/2014/main" id="{63CF66B0-BCCF-4011-B5F9-83DF1220D8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4655" y="33736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8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316036-95FF-446F-8388-BC29EED0D0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568980"/>
              </p:ext>
            </p:extLst>
          </p:nvPr>
        </p:nvGraphicFramePr>
        <p:xfrm>
          <a:off x="838200" y="1484313"/>
          <a:ext cx="10515600" cy="46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F05D106-9618-4AE4-978E-F67519F8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(</a:t>
            </a:r>
            <a:r>
              <a:rPr lang="en-US" i="1" dirty="0"/>
              <a:t>CHS Alliance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31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EFE2F8-543A-4B79-9FEB-90D25EFAD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671"/>
            <a:ext cx="7113998" cy="4692292"/>
          </a:xfrm>
        </p:spPr>
        <p:txBody>
          <a:bodyPr/>
          <a:lstStyle/>
          <a:p>
            <a:r>
              <a:rPr lang="en-US" sz="2600" dirty="0" err="1"/>
              <a:t>Staf</a:t>
            </a:r>
            <a:r>
              <a:rPr lang="en-US" sz="2600" dirty="0"/>
              <a:t> </a:t>
            </a:r>
            <a:r>
              <a:rPr lang="en-US" sz="2600" dirty="0" err="1"/>
              <a:t>mitra</a:t>
            </a:r>
            <a:r>
              <a:rPr lang="en-US" sz="2600" dirty="0"/>
              <a:t>, </a:t>
            </a:r>
            <a:r>
              <a:rPr lang="en-US" sz="2600" dirty="0" err="1"/>
              <a:t>pemasok</a:t>
            </a:r>
            <a:r>
              <a:rPr lang="en-US" sz="2600" dirty="0"/>
              <a:t>, </a:t>
            </a:r>
            <a:r>
              <a:rPr lang="en-US" sz="2600" dirty="0" err="1"/>
              <a:t>kontraktor</a:t>
            </a:r>
            <a:r>
              <a:rPr lang="en-US" sz="2600" dirty="0"/>
              <a:t> </a:t>
            </a:r>
            <a:r>
              <a:rPr lang="en-US" sz="2600" dirty="0" err="1"/>
              <a:t>seringkali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pihak</a:t>
            </a:r>
            <a:r>
              <a:rPr lang="en-US" sz="2600" dirty="0"/>
              <a:t> yang </a:t>
            </a:r>
            <a:r>
              <a:rPr lang="en-US" sz="2600" b="1" dirty="0" err="1"/>
              <a:t>pertama</a:t>
            </a:r>
            <a:r>
              <a:rPr lang="en-US" sz="2600" b="1" dirty="0"/>
              <a:t> kali </a:t>
            </a:r>
            <a:r>
              <a:rPr lang="en-US" sz="2600" b="1" dirty="0" err="1"/>
              <a:t>merespon</a:t>
            </a:r>
            <a:r>
              <a:rPr lang="en-US" sz="2600" b="1" dirty="0"/>
              <a:t> </a:t>
            </a:r>
            <a:r>
              <a:rPr lang="en-US" sz="2600" dirty="0"/>
              <a:t>dan/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b="1" dirty="0" err="1"/>
              <a:t>bekerja</a:t>
            </a:r>
            <a:r>
              <a:rPr lang="en-US" sz="2600" b="1" dirty="0"/>
              <a:t> </a:t>
            </a:r>
            <a:r>
              <a:rPr lang="en-US" sz="2600" b="1" dirty="0" err="1"/>
              <a:t>langsung</a:t>
            </a:r>
            <a:r>
              <a:rPr lang="en-US" sz="2600" b="1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peserta</a:t>
            </a:r>
            <a:r>
              <a:rPr lang="en-US" sz="2600" dirty="0"/>
              <a:t> program. </a:t>
            </a:r>
          </a:p>
          <a:p>
            <a:r>
              <a:rPr lang="en-US" sz="2600" dirty="0" err="1"/>
              <a:t>Mereka</a:t>
            </a:r>
            <a:r>
              <a:rPr lang="en-US" sz="2600" dirty="0"/>
              <a:t> </a:t>
            </a:r>
            <a:r>
              <a:rPr lang="en-US" sz="2600" dirty="0" err="1"/>
              <a:t>mendapatkan</a:t>
            </a:r>
            <a:r>
              <a:rPr lang="en-US" sz="2600" dirty="0"/>
              <a:t> </a:t>
            </a:r>
            <a:r>
              <a:rPr lang="en-US" sz="2600" b="1" dirty="0" err="1"/>
              <a:t>akses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peserta</a:t>
            </a:r>
            <a:r>
              <a:rPr lang="en-US" sz="2600" dirty="0"/>
              <a:t> program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perjanjian</a:t>
            </a:r>
            <a:r>
              <a:rPr lang="en-US" sz="2600" dirty="0"/>
              <a:t> </a:t>
            </a:r>
            <a:r>
              <a:rPr lang="en-US" sz="2600" dirty="0" err="1"/>
              <a:t>kemitraan</a:t>
            </a:r>
            <a:r>
              <a:rPr lang="en-US" sz="2600" dirty="0"/>
              <a:t>/</a:t>
            </a:r>
            <a:r>
              <a:rPr lang="en-US" sz="2600" dirty="0" err="1"/>
              <a:t>kerjasama</a:t>
            </a:r>
            <a:endParaRPr lang="en-US" sz="2600" dirty="0"/>
          </a:p>
          <a:p>
            <a:r>
              <a:rPr lang="en-US" sz="2600" dirty="0" err="1"/>
              <a:t>Perilaku</a:t>
            </a:r>
            <a:r>
              <a:rPr lang="en-US" sz="2600" dirty="0"/>
              <a:t> </a:t>
            </a:r>
            <a:r>
              <a:rPr lang="en-US" sz="2600" dirty="0" err="1"/>
              <a:t>staf</a:t>
            </a:r>
            <a:r>
              <a:rPr lang="en-US" sz="2600" dirty="0"/>
              <a:t> </a:t>
            </a:r>
            <a:r>
              <a:rPr lang="en-US" sz="2600" dirty="0" err="1"/>
              <a:t>mitra</a:t>
            </a:r>
            <a:r>
              <a:rPr lang="en-US" sz="2600" dirty="0"/>
              <a:t> </a:t>
            </a:r>
            <a:r>
              <a:rPr lang="en-US" sz="2600" dirty="0" err="1"/>
              <a:t>kerja</a:t>
            </a:r>
            <a:r>
              <a:rPr lang="en-US" sz="2600" dirty="0"/>
              <a:t>/</a:t>
            </a:r>
            <a:r>
              <a:rPr lang="en-US" sz="2600" dirty="0" err="1"/>
              <a:t>kontraktor</a:t>
            </a:r>
            <a:r>
              <a:rPr lang="en-US" sz="2600" dirty="0"/>
              <a:t>/</a:t>
            </a:r>
            <a:r>
              <a:rPr lang="en-US" sz="2600" dirty="0" err="1"/>
              <a:t>pemasok</a:t>
            </a:r>
            <a:r>
              <a:rPr lang="en-US" sz="2600" dirty="0"/>
              <a:t> </a:t>
            </a:r>
            <a:r>
              <a:rPr lang="en-US" sz="2600" dirty="0" err="1"/>
              <a:t>mendukung</a:t>
            </a:r>
            <a:r>
              <a:rPr lang="en-US" sz="2600" dirty="0"/>
              <a:t>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pekerjaan</a:t>
            </a:r>
            <a:r>
              <a:rPr lang="en-US" sz="2600" dirty="0"/>
              <a:t> yang </a:t>
            </a:r>
            <a:r>
              <a:rPr lang="en-US" sz="2600" dirty="0" err="1"/>
              <a:t>dilakukan</a:t>
            </a:r>
            <a:r>
              <a:rPr lang="en-US" sz="2600" dirty="0"/>
              <a:t> oleh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. </a:t>
            </a:r>
            <a:r>
              <a:rPr lang="en-US" sz="2600" dirty="0" err="1"/>
              <a:t>Mereka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titik</a:t>
            </a:r>
            <a:r>
              <a:rPr lang="en-US" sz="2600" dirty="0"/>
              <a:t> </a:t>
            </a:r>
            <a:r>
              <a:rPr lang="en-US" sz="2600" dirty="0" err="1"/>
              <a:t>temu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dan </a:t>
            </a:r>
            <a:r>
              <a:rPr lang="en-US" sz="2600" dirty="0" err="1"/>
              <a:t>masyarakat</a:t>
            </a:r>
            <a:r>
              <a:rPr lang="en-US" sz="2600" dirty="0"/>
              <a:t>. </a:t>
            </a:r>
            <a:r>
              <a:rPr lang="en-US" sz="2600" dirty="0" err="1"/>
              <a:t>Peserta</a:t>
            </a:r>
            <a:r>
              <a:rPr lang="en-US" sz="2600" dirty="0"/>
              <a:t> program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memahami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mereka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bekerja</a:t>
            </a:r>
            <a:r>
              <a:rPr lang="en-US" sz="2600" dirty="0"/>
              <a:t> </a:t>
            </a:r>
            <a:r>
              <a:rPr lang="en-US" sz="2600" dirty="0" err="1"/>
              <a:t>langsung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anda</a:t>
            </a:r>
            <a:r>
              <a:rPr lang="en-US" sz="2600" dirty="0"/>
              <a:t>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72FE1E-767D-476C-8C05-96EDD006C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/>
              <a:t>Mengapa</a:t>
            </a:r>
            <a:r>
              <a:rPr lang="en-US" sz="3000" dirty="0"/>
              <a:t> </a:t>
            </a:r>
            <a:r>
              <a:rPr lang="en-US" sz="3000" dirty="0" err="1"/>
              <a:t>Penting</a:t>
            </a:r>
            <a:r>
              <a:rPr lang="en-US" sz="3000" dirty="0"/>
              <a:t> </a:t>
            </a:r>
            <a:r>
              <a:rPr lang="en-US" sz="3000" dirty="0" err="1"/>
              <a:t>bagi</a:t>
            </a:r>
            <a:r>
              <a:rPr lang="en-US" sz="3000" dirty="0"/>
              <a:t> Mitra </a:t>
            </a:r>
            <a:r>
              <a:rPr lang="en-US" sz="3000" dirty="0" err="1"/>
              <a:t>Kerja</a:t>
            </a:r>
            <a:r>
              <a:rPr lang="en-US" sz="3000" dirty="0"/>
              <a:t>, </a:t>
            </a:r>
            <a:r>
              <a:rPr lang="en-US" sz="3000" dirty="0" err="1"/>
              <a:t>Kontraktor</a:t>
            </a:r>
            <a:r>
              <a:rPr lang="en-US" sz="3000" dirty="0"/>
              <a:t>, dan </a:t>
            </a:r>
            <a:r>
              <a:rPr lang="en-US" sz="3000" dirty="0" err="1"/>
              <a:t>Pemasok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Berkomitmen</a:t>
            </a:r>
            <a:r>
              <a:rPr lang="en-US" sz="3000" dirty="0"/>
              <a:t> </a:t>
            </a:r>
            <a:r>
              <a:rPr lang="en-US" sz="3000" dirty="0" err="1"/>
              <a:t>terhadap</a:t>
            </a:r>
            <a:r>
              <a:rPr lang="en-US" sz="3000" dirty="0"/>
              <a:t> PKES/ safeguarding?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6636D3FA-B11D-4B96-8B04-261E46D99207}"/>
              </a:ext>
            </a:extLst>
          </p:cNvPr>
          <p:cNvSpPr/>
          <p:nvPr/>
        </p:nvSpPr>
        <p:spPr>
          <a:xfrm>
            <a:off x="7952198" y="1561672"/>
            <a:ext cx="3277457" cy="4263775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yang </a:t>
            </a:r>
            <a:r>
              <a:rPr lang="en-US" sz="2000" dirty="0" err="1"/>
              <a:t>bebas</a:t>
            </a:r>
            <a:r>
              <a:rPr lang="en-US" sz="2000" dirty="0"/>
              <a:t> KES.</a:t>
            </a:r>
          </a:p>
          <a:p>
            <a:pPr algn="ctr"/>
            <a:r>
              <a:rPr lang="en-US" sz="2000" dirty="0"/>
              <a:t>Kita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tanggungjawab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KES!</a:t>
            </a:r>
          </a:p>
        </p:txBody>
      </p:sp>
    </p:spTree>
    <p:extLst>
      <p:ext uri="{BB962C8B-B14F-4D97-AF65-F5344CB8AC3E}">
        <p14:creationId xmlns:p14="http://schemas.microsoft.com/office/powerpoint/2010/main" val="242956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EA2EF1-BC1A-4777-B7BF-FC148A49A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A30B924-53AB-4B33-8434-847E7D2A7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– </a:t>
            </a:r>
            <a:r>
              <a:rPr lang="en-US" i="1" dirty="0"/>
              <a:t>Role Play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0DF601-09D7-4212-A6A1-8C488FE6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317750"/>
            <a:ext cx="8047358" cy="409332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err="1"/>
              <a:t>Kelompok</a:t>
            </a:r>
            <a:r>
              <a:rPr lang="en-US" sz="2400" b="1" dirty="0"/>
              <a:t>  A – </a:t>
            </a:r>
            <a:r>
              <a:rPr lang="en-US" sz="2400" dirty="0" err="1"/>
              <a:t>Organisasi</a:t>
            </a:r>
            <a:r>
              <a:rPr lang="en-US" sz="2400" dirty="0"/>
              <a:t> Berbasis Masyarakat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err="1"/>
              <a:t>Kelompok</a:t>
            </a:r>
            <a:r>
              <a:rPr lang="en-US" sz="2400" b="1" dirty="0"/>
              <a:t> B  - </a:t>
            </a:r>
            <a:r>
              <a:rPr lang="en-US" sz="2400" dirty="0" err="1"/>
              <a:t>Kontraktor</a:t>
            </a:r>
            <a:r>
              <a:rPr lang="en-US" sz="2400" dirty="0"/>
              <a:t> </a:t>
            </a:r>
            <a:r>
              <a:rPr lang="en-US" sz="2400" dirty="0" err="1"/>
              <a:t>Konstruksi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fi-FI" sz="2400" dirty="0"/>
              <a:t>10 menit untuk persiapan</a:t>
            </a:r>
          </a:p>
          <a:p>
            <a:pPr marL="0" indent="0">
              <a:buNone/>
            </a:pPr>
            <a:r>
              <a:rPr lang="fi-FI" sz="2400" dirty="0"/>
              <a:t>	5 menit untuk role play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93F42DAC-0299-443D-954D-929D89147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3259" y="4318127"/>
            <a:ext cx="651203" cy="651203"/>
          </a:xfrm>
          <a:prstGeom prst="rect">
            <a:avLst/>
          </a:prstGeom>
        </p:spPr>
      </p:pic>
      <p:pic>
        <p:nvPicPr>
          <p:cNvPr id="5" name="Graphic 4" descr="Customer review outline">
            <a:extLst>
              <a:ext uri="{FF2B5EF4-FFF2-40B4-BE49-F238E27FC236}">
                <a16:creationId xmlns:a16="http://schemas.microsoft.com/office/drawing/2014/main" id="{5926F635-4862-4516-B95E-E071A0B9E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1660" y="240379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9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91579A-D04C-49CC-9388-7ED034C15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067808"/>
              </p:ext>
            </p:extLst>
          </p:nvPr>
        </p:nvGraphicFramePr>
        <p:xfrm>
          <a:off x="744876" y="1469204"/>
          <a:ext cx="10515600" cy="411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F3C6B3F-E045-4A70-A114-064C4DAE2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Mitra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Kontraktor</a:t>
            </a:r>
            <a:r>
              <a:rPr lang="en-US" dirty="0"/>
              <a:t>, dan </a:t>
            </a:r>
            <a:r>
              <a:rPr lang="en-US" dirty="0" err="1"/>
              <a:t>Pemasok</a:t>
            </a:r>
            <a:r>
              <a:rPr lang="en-US" dirty="0"/>
              <a:t> –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5507EC-9C3D-4CCA-816B-57740065996C}"/>
              </a:ext>
            </a:extLst>
          </p:cNvPr>
          <p:cNvSpPr/>
          <p:nvPr/>
        </p:nvSpPr>
        <p:spPr>
          <a:xfrm>
            <a:off x="2054831" y="5887092"/>
            <a:ext cx="8548099" cy="7191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err="1">
                <a:solidFill>
                  <a:schemeClr val="tx1"/>
                </a:solidFill>
              </a:rPr>
              <a:t>Tanggung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jawab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kolektif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terhadap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kebijakan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toleransi</a:t>
            </a:r>
            <a:r>
              <a:rPr lang="en-US" sz="1800" b="1" dirty="0">
                <a:solidFill>
                  <a:schemeClr val="tx1"/>
                </a:solidFill>
              </a:rPr>
              <a:t> NOL </a:t>
            </a:r>
            <a:r>
              <a:rPr lang="en-US" sz="1800" b="1" i="1" dirty="0">
                <a:solidFill>
                  <a:schemeClr val="tx1"/>
                </a:solidFill>
              </a:rPr>
              <a:t>(zero tolerance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b="1" i="1" dirty="0">
                <a:solidFill>
                  <a:schemeClr val="tx1"/>
                </a:solidFill>
              </a:rPr>
              <a:t>!!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4FEE-4BBB-7F49-BE67-328073281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Sesi</a:t>
            </a:r>
            <a:r>
              <a:rPr lang="en-US" dirty="0"/>
              <a:t>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5BAE0-B3D7-1A47-8260-AE7CCF256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0158" y="3840956"/>
            <a:ext cx="5244487" cy="1500187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PKES </a:t>
            </a:r>
            <a:r>
              <a:rPr lang="en-US" dirty="0" err="1"/>
              <a:t>untuk</a:t>
            </a:r>
            <a:r>
              <a:rPr lang="en-US" dirty="0"/>
              <a:t> Mitra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Pemasok</a:t>
            </a:r>
            <a:r>
              <a:rPr lang="en-US" dirty="0"/>
              <a:t>, dan </a:t>
            </a:r>
            <a:r>
              <a:rPr lang="en-US" dirty="0" err="1"/>
              <a:t>Kontraktor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82211"/>
      </p:ext>
    </p:extLst>
  </p:cSld>
  <p:clrMapOvr>
    <a:masterClrMapping/>
  </p:clrMapOvr>
</p:sld>
</file>

<file path=ppt/theme/theme1.xml><?xml version="1.0" encoding="utf-8"?>
<a:theme xmlns:a="http://schemas.openxmlformats.org/drawingml/2006/main" name="CRS_2020_Microsof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S_2020_Microsoft" id="{8AD903B1-0873-9443-9A9B-35DA84F277A7}" vid="{F2B1F12F-FD2E-EF43-8EFF-88FC48E675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DA01A52F4CA9F47A9B8A740FE4E660B" ma:contentTypeVersion="10" ma:contentTypeDescription="Crear nuevo documento." ma:contentTypeScope="" ma:versionID="238208ebaa5a009be6c5c8ce6ea43abe">
  <xsd:schema xmlns:xsd="http://www.w3.org/2001/XMLSchema" xmlns:xs="http://www.w3.org/2001/XMLSchema" xmlns:p="http://schemas.microsoft.com/office/2006/metadata/properties" xmlns:ns2="7685d9b9-ccba-467f-9eeb-f8583d84f2a4" targetNamespace="http://schemas.microsoft.com/office/2006/metadata/properties" ma:root="true" ma:fieldsID="24d96194a8759958978b9dfcb6d7799b" ns2:_="">
    <xsd:import namespace="7685d9b9-ccba-467f-9eeb-f8583d84f2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5d9b9-ccba-467f-9eeb-f8583d84f2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0C37D-C17B-4404-9A48-497AB47DB709}"/>
</file>

<file path=customXml/itemProps2.xml><?xml version="1.0" encoding="utf-8"?>
<ds:datastoreItem xmlns:ds="http://schemas.openxmlformats.org/officeDocument/2006/customXml" ds:itemID="{ED8A33EE-F859-4516-AE45-9BB48498580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0a539ca5-6902-4a22-bbd1-022bb52566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878CB9D-9159-4106-AEA1-653A3F65CB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11330</TotalTime>
  <Words>653</Words>
  <Application>Microsoft Office PowerPoint</Application>
  <PresentationFormat>Widescreen</PresentationFormat>
  <Paragraphs>74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</vt:lpstr>
      <vt:lpstr>Wingdings</vt:lpstr>
      <vt:lpstr>CRS_2020_Microsoft</vt:lpstr>
      <vt:lpstr> Modul 9: PKES Bersama Mitra Kerja, Pemasok, dan Kontraktor</vt:lpstr>
      <vt:lpstr>Outline Modul</vt:lpstr>
      <vt:lpstr>Sesi 1</vt:lpstr>
      <vt:lpstr>Latihan (pleno)</vt:lpstr>
      <vt:lpstr>Tiga jenis entitas berbeda dimana suatu organisasi dapat menjalin hubungan (CHS Alliance)</vt:lpstr>
      <vt:lpstr>Mengapa Penting bagi Mitra Kerja, Kontraktor, dan Pemasok untuk Berkomitmen terhadap PKES/ safeguarding?</vt:lpstr>
      <vt:lpstr>Latihan – Role Play</vt:lpstr>
      <vt:lpstr>Membangun Kesadaran Mitra Kerja, Kontraktor, dan Pemasok – Poin Kunci </vt:lpstr>
      <vt:lpstr>Sesi 2</vt:lpstr>
      <vt:lpstr>Latihan – Studi Kasus </vt:lpstr>
      <vt:lpstr>Mengimplementasikan Persyaratan PKES untuk Mitra, Pemasok, dan Kontraktor  - Tindakan Kunci </vt:lpstr>
      <vt:lpstr>Persyaratan PKES dengan Mitra, Pemasok, dan Kontraktor– Simpulan</vt:lpstr>
      <vt:lpstr>Ulasan modul untuk Roll-out</vt:lpstr>
      <vt:lpstr>Terima kasih!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Module 2: PSEA and Safe Programming</dc:title>
  <dc:creator>Archambault, Aude</dc:creator>
  <cp:lastModifiedBy>Anindhita, Frisca</cp:lastModifiedBy>
  <cp:revision>1</cp:revision>
  <dcterms:created xsi:type="dcterms:W3CDTF">2020-11-03T20:53:36Z</dcterms:created>
  <dcterms:modified xsi:type="dcterms:W3CDTF">2021-08-09T06:56:18Z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0x010100ADA01A52F4CA9F47A9B8A740FE4E660B</vt:lpwstr>
  </property>
</Properties>
</file>