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27"/>
  </p:notesMasterIdLst>
  <p:sldIdLst>
    <p:sldId id="268" r:id="rId5"/>
    <p:sldId id="1261" r:id="rId6"/>
    <p:sldId id="1262" r:id="rId7"/>
    <p:sldId id="272" r:id="rId8"/>
    <p:sldId id="1216" r:id="rId9"/>
    <p:sldId id="1263" r:id="rId10"/>
    <p:sldId id="269" r:id="rId11"/>
    <p:sldId id="1264" r:id="rId12"/>
    <p:sldId id="270" r:id="rId13"/>
    <p:sldId id="1218" r:id="rId14"/>
    <p:sldId id="1265" r:id="rId15"/>
    <p:sldId id="1266" r:id="rId16"/>
    <p:sldId id="1267" r:id="rId17"/>
    <p:sldId id="1268" r:id="rId18"/>
    <p:sldId id="1269" r:id="rId19"/>
    <p:sldId id="1270" r:id="rId20"/>
    <p:sldId id="1271" r:id="rId21"/>
    <p:sldId id="1272" r:id="rId22"/>
    <p:sldId id="1213" r:id="rId23"/>
    <p:sldId id="349" r:id="rId24"/>
    <p:sldId id="351" r:id="rId25"/>
    <p:sldId id="26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E63C9E-1198-4BDA-858C-BD7E8D52418D}">
          <p14:sldIdLst>
            <p14:sldId id="268"/>
            <p14:sldId id="1261"/>
          </p14:sldIdLst>
        </p14:section>
        <p14:section name="Sesi 1: Kebijakan PKES" id="{8C431CD8-4FB6-4D94-AE0F-6B410B948961}">
          <p14:sldIdLst>
            <p14:sldId id="1262"/>
            <p14:sldId id="272"/>
            <p14:sldId id="1216"/>
            <p14:sldId id="1263"/>
            <p14:sldId id="269"/>
          </p14:sldIdLst>
        </p14:section>
        <p14:section name="Sesi 2: Kode Etik Perilaku (CoC)" id="{7700C967-66B9-4433-B9AF-5D1C363B796C}">
          <p14:sldIdLst>
            <p14:sldId id="1264"/>
            <p14:sldId id="270"/>
            <p14:sldId id="1218"/>
            <p14:sldId id="1265"/>
            <p14:sldId id="1266"/>
            <p14:sldId id="1267"/>
            <p14:sldId id="1268"/>
            <p14:sldId id="1269"/>
            <p14:sldId id="1270"/>
            <p14:sldId id="1271"/>
            <p14:sldId id="1272"/>
            <p14:sldId id="1213"/>
            <p14:sldId id="349"/>
            <p14:sldId id="351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nt-Just, Aurelia" initials="SA" lastIdx="1" clrIdx="0">
    <p:extLst>
      <p:ext uri="{19B8F6BF-5375-455C-9EA6-DF929625EA0E}">
        <p15:presenceInfo xmlns:p15="http://schemas.microsoft.com/office/powerpoint/2012/main" userId="Saint-Just, Aurelia" providerId="None"/>
      </p:ext>
    </p:extLst>
  </p:cmAuthor>
  <p:cmAuthor id="2" name="Tanja Menicanin" initials="TM" lastIdx="1" clrIdx="1">
    <p:extLst>
      <p:ext uri="{19B8F6BF-5375-455C-9EA6-DF929625EA0E}">
        <p15:presenceInfo xmlns:p15="http://schemas.microsoft.com/office/powerpoint/2012/main" userId="b9e8532264bfc7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82DDA-951A-4138-9DEA-587046157D02}" v="430" dt="2021-08-05T04:06:22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3522" autoAdjust="0"/>
  </p:normalViewPr>
  <p:slideViewPr>
    <p:cSldViewPr snapToGrid="0">
      <p:cViewPr>
        <p:scale>
          <a:sx n="50" d="100"/>
          <a:sy n="50" d="100"/>
        </p:scale>
        <p:origin x="141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ndhita, Frisca" userId="aa8375ef-c79f-4d92-a71b-7bed667b5532" providerId="ADAL" clId="{47282DDA-951A-4138-9DEA-587046157D02}"/>
    <pc:docChg chg="undo redo custSel addSld delSld modSld modMainMaster modSection modNotesMaster">
      <pc:chgData name="Anindhita, Frisca" userId="aa8375ef-c79f-4d92-a71b-7bed667b5532" providerId="ADAL" clId="{47282DDA-951A-4138-9DEA-587046157D02}" dt="2021-08-05T04:11:31.291" v="1373" actId="1076"/>
      <pc:docMkLst>
        <pc:docMk/>
      </pc:docMkLst>
      <pc:sldChg chg="modSp add mod">
        <pc:chgData name="Anindhita, Frisca" userId="aa8375ef-c79f-4d92-a71b-7bed667b5532" providerId="ADAL" clId="{47282DDA-951A-4138-9DEA-587046157D02}" dt="2021-08-05T04:06:28.214" v="904" actId="20577"/>
        <pc:sldMkLst>
          <pc:docMk/>
          <pc:sldMk cId="3793482313" sldId="266"/>
        </pc:sldMkLst>
        <pc:spChg chg="mod">
          <ac:chgData name="Anindhita, Frisca" userId="aa8375ef-c79f-4d92-a71b-7bed667b5532" providerId="ADAL" clId="{47282DDA-951A-4138-9DEA-587046157D02}" dt="2021-08-05T04:06:28.214" v="904" actId="20577"/>
          <ac:spMkLst>
            <pc:docMk/>
            <pc:sldMk cId="3793482313" sldId="266"/>
            <ac:spMk id="2" creationId="{02AF5B37-DB93-1948-B649-E3DD22AC30F8}"/>
          </ac:spMkLst>
        </pc:spChg>
      </pc:sldChg>
      <pc:sldChg chg="addSp delSp modSp mod modClrScheme chgLayout modNotes">
        <pc:chgData name="Anindhita, Frisca" userId="aa8375ef-c79f-4d92-a71b-7bed667b5532" providerId="ADAL" clId="{47282DDA-951A-4138-9DEA-587046157D02}" dt="2021-08-05T03:31:51.091" v="40" actId="20577"/>
        <pc:sldMkLst>
          <pc:docMk/>
          <pc:sldMk cId="3389273934" sldId="268"/>
        </pc:sldMkLst>
        <pc:spChg chg="mod ord">
          <ac:chgData name="Anindhita, Frisca" userId="aa8375ef-c79f-4d92-a71b-7bed667b5532" providerId="ADAL" clId="{47282DDA-951A-4138-9DEA-587046157D02}" dt="2021-08-05T03:31:51.091" v="40" actId="20577"/>
          <ac:spMkLst>
            <pc:docMk/>
            <pc:sldMk cId="3389273934" sldId="268"/>
            <ac:spMk id="2" creationId="{5320620A-7D7C-46A1-AFAA-BD42AF324886}"/>
          </ac:spMkLst>
        </pc:spChg>
        <pc:spChg chg="del mod ord">
          <ac:chgData name="Anindhita, Frisca" userId="aa8375ef-c79f-4d92-a71b-7bed667b5532" providerId="ADAL" clId="{47282DDA-951A-4138-9DEA-587046157D02}" dt="2021-08-05T03:30:41.887" v="7" actId="478"/>
          <ac:spMkLst>
            <pc:docMk/>
            <pc:sldMk cId="3389273934" sldId="268"/>
            <ac:spMk id="3" creationId="{976AE239-E5F6-4788-8928-C9F2DE10F15A}"/>
          </ac:spMkLst>
        </pc:spChg>
        <pc:spChg chg="add del mod">
          <ac:chgData name="Anindhita, Frisca" userId="aa8375ef-c79f-4d92-a71b-7bed667b5532" providerId="ADAL" clId="{47282DDA-951A-4138-9DEA-587046157D02}" dt="2021-08-05T03:30:40.602" v="6"/>
          <ac:spMkLst>
            <pc:docMk/>
            <pc:sldMk cId="3389273934" sldId="268"/>
            <ac:spMk id="4" creationId="{7B5F9804-DFAE-4036-A4C5-988F4C90AFCD}"/>
          </ac:spMkLst>
        </pc:spChg>
        <pc:spChg chg="add del mod">
          <ac:chgData name="Anindhita, Frisca" userId="aa8375ef-c79f-4d92-a71b-7bed667b5532" providerId="ADAL" clId="{47282DDA-951A-4138-9DEA-587046157D02}" dt="2021-08-05T03:30:44.357" v="8"/>
          <ac:spMkLst>
            <pc:docMk/>
            <pc:sldMk cId="3389273934" sldId="268"/>
            <ac:spMk id="6" creationId="{21C2D02B-E60D-4D07-8D2E-AFA1EF9BB964}"/>
          </ac:spMkLst>
        </pc:spChg>
        <pc:spChg chg="add mod">
          <ac:chgData name="Anindhita, Frisca" userId="aa8375ef-c79f-4d92-a71b-7bed667b5532" providerId="ADAL" clId="{47282DDA-951A-4138-9DEA-587046157D02}" dt="2021-08-05T03:31:15.838" v="30" actId="255"/>
          <ac:spMkLst>
            <pc:docMk/>
            <pc:sldMk cId="3389273934" sldId="268"/>
            <ac:spMk id="7" creationId="{3E739853-6063-4B1B-8F15-4A8DAC63F3AD}"/>
          </ac:spMkLst>
        </pc:spChg>
        <pc:spChg chg="add mod">
          <ac:chgData name="Anindhita, Frisca" userId="aa8375ef-c79f-4d92-a71b-7bed667b5532" providerId="ADAL" clId="{47282DDA-951A-4138-9DEA-587046157D02}" dt="2021-08-05T03:31:04.699" v="27" actId="20577"/>
          <ac:spMkLst>
            <pc:docMk/>
            <pc:sldMk cId="3389273934" sldId="268"/>
            <ac:spMk id="8" creationId="{B3ADDA7E-3D5F-4F8C-94A3-5FC6A35D65E6}"/>
          </ac:spMkLst>
        </pc:spChg>
      </pc:sldChg>
      <pc:sldChg chg="modSp mod modClrScheme chgLayout">
        <pc:chgData name="Anindhita, Frisca" userId="aa8375ef-c79f-4d92-a71b-7bed667b5532" providerId="ADAL" clId="{47282DDA-951A-4138-9DEA-587046157D02}" dt="2021-08-05T03:49:12.412" v="490"/>
        <pc:sldMkLst>
          <pc:docMk/>
          <pc:sldMk cId="1091356453" sldId="269"/>
        </pc:sldMkLst>
        <pc:spChg chg="mod ord">
          <ac:chgData name="Anindhita, Frisca" userId="aa8375ef-c79f-4d92-a71b-7bed667b5532" providerId="ADAL" clId="{47282DDA-951A-4138-9DEA-587046157D02}" dt="2021-08-05T03:48:06.799" v="489" actId="255"/>
          <ac:spMkLst>
            <pc:docMk/>
            <pc:sldMk cId="1091356453" sldId="269"/>
            <ac:spMk id="2" creationId="{C2D2D2D3-122A-4C01-8DD9-0B2BBA3A09CE}"/>
          </ac:spMkLst>
        </pc:spChg>
        <pc:graphicFrameChg chg="mod ord">
          <ac:chgData name="Anindhita, Frisca" userId="aa8375ef-c79f-4d92-a71b-7bed667b5532" providerId="ADAL" clId="{47282DDA-951A-4138-9DEA-587046157D02}" dt="2021-08-05T03:49:12.412" v="490"/>
          <ac:graphicFrameMkLst>
            <pc:docMk/>
            <pc:sldMk cId="1091356453" sldId="269"/>
            <ac:graphicFrameMk id="4" creationId="{8BD662CD-2E42-40CC-8682-F642E2446FAE}"/>
          </ac:graphicFrameMkLst>
        </pc:graphicFrameChg>
      </pc:sldChg>
      <pc:sldChg chg="addSp delSp modSp mod modClrScheme modAnim chgLayout modNotes">
        <pc:chgData name="Anindhita, Frisca" userId="aa8375ef-c79f-4d92-a71b-7bed667b5532" providerId="ADAL" clId="{47282DDA-951A-4138-9DEA-587046157D02}" dt="2021-08-05T03:55:51.098" v="766" actId="14100"/>
        <pc:sldMkLst>
          <pc:docMk/>
          <pc:sldMk cId="3980760793" sldId="270"/>
        </pc:sldMkLst>
        <pc:spChg chg="mod ord">
          <ac:chgData name="Anindhita, Frisca" userId="aa8375ef-c79f-4d92-a71b-7bed667b5532" providerId="ADAL" clId="{47282DDA-951A-4138-9DEA-587046157D02}" dt="2021-08-05T03:50:33.942" v="525" actId="20577"/>
          <ac:spMkLst>
            <pc:docMk/>
            <pc:sldMk cId="3980760793" sldId="270"/>
            <ac:spMk id="2" creationId="{D575643D-FA24-4C24-A7FA-CF677E9552A9}"/>
          </ac:spMkLst>
        </pc:spChg>
        <pc:spChg chg="mod ord">
          <ac:chgData name="Anindhita, Frisca" userId="aa8375ef-c79f-4d92-a71b-7bed667b5532" providerId="ADAL" clId="{47282DDA-951A-4138-9DEA-587046157D02}" dt="2021-08-05T03:55:39.460" v="764" actId="20577"/>
          <ac:spMkLst>
            <pc:docMk/>
            <pc:sldMk cId="3980760793" sldId="270"/>
            <ac:spMk id="3" creationId="{2D02D2DC-82D0-4C7E-BEF9-2F7FC9708EF2}"/>
          </ac:spMkLst>
        </pc:spChg>
        <pc:spChg chg="add del mod ord">
          <ac:chgData name="Anindhita, Frisca" userId="aa8375ef-c79f-4d92-a71b-7bed667b5532" providerId="ADAL" clId="{47282DDA-951A-4138-9DEA-587046157D02}" dt="2021-08-05T03:49:53.935" v="503" actId="700"/>
          <ac:spMkLst>
            <pc:docMk/>
            <pc:sldMk cId="3980760793" sldId="270"/>
            <ac:spMk id="4" creationId="{FD04F90C-E909-4FCF-8DA8-828D0134592C}"/>
          </ac:spMkLst>
        </pc:spChg>
        <pc:spChg chg="add del mod ord">
          <ac:chgData name="Anindhita, Frisca" userId="aa8375ef-c79f-4d92-a71b-7bed667b5532" providerId="ADAL" clId="{47282DDA-951A-4138-9DEA-587046157D02}" dt="2021-08-05T03:49:53.935" v="503" actId="700"/>
          <ac:spMkLst>
            <pc:docMk/>
            <pc:sldMk cId="3980760793" sldId="270"/>
            <ac:spMk id="5" creationId="{AD29EF83-566F-4E7F-B9F4-2E888BD5AC83}"/>
          </ac:spMkLst>
        </pc:spChg>
        <pc:spChg chg="add del mod ord">
          <ac:chgData name="Anindhita, Frisca" userId="aa8375ef-c79f-4d92-a71b-7bed667b5532" providerId="ADAL" clId="{47282DDA-951A-4138-9DEA-587046157D02}" dt="2021-08-05T03:49:53.935" v="503" actId="700"/>
          <ac:spMkLst>
            <pc:docMk/>
            <pc:sldMk cId="3980760793" sldId="270"/>
            <ac:spMk id="6" creationId="{31BF4CBF-D634-40AE-AE9F-BBD0B861D151}"/>
          </ac:spMkLst>
        </pc:spChg>
        <pc:spChg chg="add mod ord">
          <ac:chgData name="Anindhita, Frisca" userId="aa8375ef-c79f-4d92-a71b-7bed667b5532" providerId="ADAL" clId="{47282DDA-951A-4138-9DEA-587046157D02}" dt="2021-08-05T03:51:22.297" v="586" actId="1035"/>
          <ac:spMkLst>
            <pc:docMk/>
            <pc:sldMk cId="3980760793" sldId="270"/>
            <ac:spMk id="7" creationId="{54286519-232A-4CA0-A4CC-8C9A1EDA63BE}"/>
          </ac:spMkLst>
        </pc:spChg>
        <pc:spChg chg="add mod ord">
          <ac:chgData name="Anindhita, Frisca" userId="aa8375ef-c79f-4d92-a71b-7bed667b5532" providerId="ADAL" clId="{47282DDA-951A-4138-9DEA-587046157D02}" dt="2021-08-05T03:51:30.103" v="614" actId="1035"/>
          <ac:spMkLst>
            <pc:docMk/>
            <pc:sldMk cId="3980760793" sldId="270"/>
            <ac:spMk id="8" creationId="{848630BA-1A15-4EC3-A74F-FDE1F53494AC}"/>
          </ac:spMkLst>
        </pc:spChg>
        <pc:spChg chg="add del mod ord">
          <ac:chgData name="Anindhita, Frisca" userId="aa8375ef-c79f-4d92-a71b-7bed667b5532" providerId="ADAL" clId="{47282DDA-951A-4138-9DEA-587046157D02}" dt="2021-08-05T03:51:02.588" v="571"/>
          <ac:spMkLst>
            <pc:docMk/>
            <pc:sldMk cId="3980760793" sldId="270"/>
            <ac:spMk id="9" creationId="{2101AEF3-5E52-4517-AC14-DD0B0823029E}"/>
          </ac:spMkLst>
        </pc:spChg>
        <pc:spChg chg="add mod">
          <ac:chgData name="Anindhita, Frisca" userId="aa8375ef-c79f-4d92-a71b-7bed667b5532" providerId="ADAL" clId="{47282DDA-951A-4138-9DEA-587046157D02}" dt="2021-08-05T03:55:51.098" v="766" actId="14100"/>
          <ac:spMkLst>
            <pc:docMk/>
            <pc:sldMk cId="3980760793" sldId="270"/>
            <ac:spMk id="10" creationId="{8E9B6B0B-260C-455C-B78C-9BFA5D66D85D}"/>
          </ac:spMkLst>
        </pc:spChg>
        <pc:picChg chg="add mod">
          <ac:chgData name="Anindhita, Frisca" userId="aa8375ef-c79f-4d92-a71b-7bed667b5532" providerId="ADAL" clId="{47282DDA-951A-4138-9DEA-587046157D02}" dt="2021-08-05T03:55:06.668" v="698" actId="1076"/>
          <ac:picMkLst>
            <pc:docMk/>
            <pc:sldMk cId="3980760793" sldId="270"/>
            <ac:picMk id="11" creationId="{92515546-E7E4-42F6-A186-61CDA7E21705}"/>
          </ac:picMkLst>
        </pc:picChg>
      </pc:sldChg>
      <pc:sldChg chg="addSp delSp modSp mod modClrScheme chgLayout">
        <pc:chgData name="Anindhita, Frisca" userId="aa8375ef-c79f-4d92-a71b-7bed667b5532" providerId="ADAL" clId="{47282DDA-951A-4138-9DEA-587046157D02}" dt="2021-08-05T03:37:03.853" v="145" actId="120"/>
        <pc:sldMkLst>
          <pc:docMk/>
          <pc:sldMk cId="70408531" sldId="272"/>
        </pc:sldMkLst>
        <pc:spChg chg="mod ord">
          <ac:chgData name="Anindhita, Frisca" userId="aa8375ef-c79f-4d92-a71b-7bed667b5532" providerId="ADAL" clId="{47282DDA-951A-4138-9DEA-587046157D02}" dt="2021-08-05T03:37:03.853" v="145" actId="120"/>
          <ac:spMkLst>
            <pc:docMk/>
            <pc:sldMk cId="70408531" sldId="272"/>
            <ac:spMk id="2" creationId="{9B3C69FE-5F4B-4D5E-AC4F-52A34A733186}"/>
          </ac:spMkLst>
        </pc:spChg>
        <pc:spChg chg="del mod ord">
          <ac:chgData name="Anindhita, Frisca" userId="aa8375ef-c79f-4d92-a71b-7bed667b5532" providerId="ADAL" clId="{47282DDA-951A-4138-9DEA-587046157D02}" dt="2021-08-05T03:34:53.732" v="127" actId="1032"/>
          <ac:spMkLst>
            <pc:docMk/>
            <pc:sldMk cId="70408531" sldId="272"/>
            <ac:spMk id="3" creationId="{F9EBF994-4BBF-4369-BA7D-785FB257DEB0}"/>
          </ac:spMkLst>
        </pc:spChg>
        <pc:graphicFrameChg chg="add mod modGraphic">
          <ac:chgData name="Anindhita, Frisca" userId="aa8375ef-c79f-4d92-a71b-7bed667b5532" providerId="ADAL" clId="{47282DDA-951A-4138-9DEA-587046157D02}" dt="2021-08-05T03:36:02.188" v="141" actId="404"/>
          <ac:graphicFrameMkLst>
            <pc:docMk/>
            <pc:sldMk cId="70408531" sldId="272"/>
            <ac:graphicFrameMk id="4" creationId="{EEBF6893-6309-4022-BC2D-F5A19C24E259}"/>
          </ac:graphicFrameMkLst>
        </pc:graphicFrameChg>
      </pc:sldChg>
      <pc:sldChg chg="modSp del mod modClrScheme chgLayout">
        <pc:chgData name="Anindhita, Frisca" userId="aa8375ef-c79f-4d92-a71b-7bed667b5532" providerId="ADAL" clId="{47282DDA-951A-4138-9DEA-587046157D02}" dt="2021-08-05T03:47:44.262" v="469" actId="2696"/>
        <pc:sldMkLst>
          <pc:docMk/>
          <pc:sldMk cId="3730374447" sldId="273"/>
        </pc:sldMkLst>
        <pc:spChg chg="mod ord">
          <ac:chgData name="Anindhita, Frisca" userId="aa8375ef-c79f-4d92-a71b-7bed667b5532" providerId="ADAL" clId="{47282DDA-951A-4138-9DEA-587046157D02}" dt="2021-08-05T03:41:08.399" v="259" actId="403"/>
          <ac:spMkLst>
            <pc:docMk/>
            <pc:sldMk cId="3730374447" sldId="273"/>
            <ac:spMk id="2" creationId="{C611A09C-1E90-4303-814A-779F24965F56}"/>
          </ac:spMkLst>
        </pc:spChg>
        <pc:spChg chg="mod ord">
          <ac:chgData name="Anindhita, Frisca" userId="aa8375ef-c79f-4d92-a71b-7bed667b5532" providerId="ADAL" clId="{47282DDA-951A-4138-9DEA-587046157D02}" dt="2021-08-05T03:40:59.806" v="252" actId="700"/>
          <ac:spMkLst>
            <pc:docMk/>
            <pc:sldMk cId="3730374447" sldId="273"/>
            <ac:spMk id="3" creationId="{C80C5FB9-25C1-41C6-AC3B-D577406C83B6}"/>
          </ac:spMkLst>
        </pc:spChg>
      </pc:sldChg>
      <pc:sldChg chg="addSp delSp modSp add mod">
        <pc:chgData name="Anindhita, Frisca" userId="aa8375ef-c79f-4d92-a71b-7bed667b5532" providerId="ADAL" clId="{47282DDA-951A-4138-9DEA-587046157D02}" dt="2021-08-05T04:09:08.741" v="1109" actId="114"/>
        <pc:sldMkLst>
          <pc:docMk/>
          <pc:sldMk cId="1893265046" sldId="349"/>
        </pc:sldMkLst>
        <pc:spChg chg="mod">
          <ac:chgData name="Anindhita, Frisca" userId="aa8375ef-c79f-4d92-a71b-7bed667b5532" providerId="ADAL" clId="{47282DDA-951A-4138-9DEA-587046157D02}" dt="2021-08-05T04:06:59.755" v="949" actId="20577"/>
          <ac:spMkLst>
            <pc:docMk/>
            <pc:sldMk cId="1893265046" sldId="349"/>
            <ac:spMk id="3" creationId="{1062A130-3635-43BD-A8B2-32772C9BAE5C}"/>
          </ac:spMkLst>
        </pc:spChg>
        <pc:spChg chg="mod">
          <ac:chgData name="Anindhita, Frisca" userId="aa8375ef-c79f-4d92-a71b-7bed667b5532" providerId="ADAL" clId="{47282DDA-951A-4138-9DEA-587046157D02}" dt="2021-08-05T04:09:08.741" v="1109" actId="114"/>
          <ac:spMkLst>
            <pc:docMk/>
            <pc:sldMk cId="1893265046" sldId="349"/>
            <ac:spMk id="5" creationId="{DB20F9C5-75FC-4DF5-893D-B06F7EB930DE}"/>
          </ac:spMkLst>
        </pc:spChg>
        <pc:picChg chg="del">
          <ac:chgData name="Anindhita, Frisca" userId="aa8375ef-c79f-4d92-a71b-7bed667b5532" providerId="ADAL" clId="{47282DDA-951A-4138-9DEA-587046157D02}" dt="2021-08-05T04:08:28.078" v="976" actId="478"/>
          <ac:picMkLst>
            <pc:docMk/>
            <pc:sldMk cId="1893265046" sldId="349"/>
            <ac:picMk id="4" creationId="{1C41D6B1-0587-43B0-A032-DEE3152EEF33}"/>
          </ac:picMkLst>
        </pc:picChg>
        <pc:picChg chg="add mod">
          <ac:chgData name="Anindhita, Frisca" userId="aa8375ef-c79f-4d92-a71b-7bed667b5532" providerId="ADAL" clId="{47282DDA-951A-4138-9DEA-587046157D02}" dt="2021-08-05T04:08:30.558" v="978" actId="1076"/>
          <ac:picMkLst>
            <pc:docMk/>
            <pc:sldMk cId="1893265046" sldId="349"/>
            <ac:picMk id="6" creationId="{737636BC-134B-4922-8281-501E47FE5C24}"/>
          </ac:picMkLst>
        </pc:picChg>
      </pc:sldChg>
      <pc:sldChg chg="addSp delSp modSp add mod">
        <pc:chgData name="Anindhita, Frisca" userId="aa8375ef-c79f-4d92-a71b-7bed667b5532" providerId="ADAL" clId="{47282DDA-951A-4138-9DEA-587046157D02}" dt="2021-08-05T04:11:31.291" v="1373" actId="1076"/>
        <pc:sldMkLst>
          <pc:docMk/>
          <pc:sldMk cId="2945908443" sldId="351"/>
        </pc:sldMkLst>
        <pc:spChg chg="mod">
          <ac:chgData name="Anindhita, Frisca" userId="aa8375ef-c79f-4d92-a71b-7bed667b5532" providerId="ADAL" clId="{47282DDA-951A-4138-9DEA-587046157D02}" dt="2021-08-05T04:09:36.953" v="1136" actId="20577"/>
          <ac:spMkLst>
            <pc:docMk/>
            <pc:sldMk cId="2945908443" sldId="351"/>
            <ac:spMk id="3" creationId="{1062A130-3635-43BD-A8B2-32772C9BAE5C}"/>
          </ac:spMkLst>
        </pc:spChg>
        <pc:spChg chg="mod">
          <ac:chgData name="Anindhita, Frisca" userId="aa8375ef-c79f-4d92-a71b-7bed667b5532" providerId="ADAL" clId="{47282DDA-951A-4138-9DEA-587046157D02}" dt="2021-08-05T04:11:23.705" v="1372" actId="20577"/>
          <ac:spMkLst>
            <pc:docMk/>
            <pc:sldMk cId="2945908443" sldId="351"/>
            <ac:spMk id="5" creationId="{DB20F9C5-75FC-4DF5-893D-B06F7EB930DE}"/>
          </ac:spMkLst>
        </pc:spChg>
        <pc:picChg chg="add mod">
          <ac:chgData name="Anindhita, Frisca" userId="aa8375ef-c79f-4d92-a71b-7bed667b5532" providerId="ADAL" clId="{47282DDA-951A-4138-9DEA-587046157D02}" dt="2021-08-05T04:10:16.569" v="1149" actId="14100"/>
          <ac:picMkLst>
            <pc:docMk/>
            <pc:sldMk cId="2945908443" sldId="351"/>
            <ac:picMk id="4" creationId="{04E44D64-6123-4D7B-A3EF-01E34666E6BE}"/>
          </ac:picMkLst>
        </pc:picChg>
        <pc:picChg chg="del">
          <ac:chgData name="Anindhita, Frisca" userId="aa8375ef-c79f-4d92-a71b-7bed667b5532" providerId="ADAL" clId="{47282DDA-951A-4138-9DEA-587046157D02}" dt="2021-08-05T04:10:12.522" v="1146" actId="478"/>
          <ac:picMkLst>
            <pc:docMk/>
            <pc:sldMk cId="2945908443" sldId="351"/>
            <ac:picMk id="6" creationId="{25197754-BC8E-42F1-9E5B-6711069CEB3A}"/>
          </ac:picMkLst>
        </pc:picChg>
        <pc:picChg chg="mod">
          <ac:chgData name="Anindhita, Frisca" userId="aa8375ef-c79f-4d92-a71b-7bed667b5532" providerId="ADAL" clId="{47282DDA-951A-4138-9DEA-587046157D02}" dt="2021-08-05T04:11:31.291" v="1373" actId="1076"/>
          <ac:picMkLst>
            <pc:docMk/>
            <pc:sldMk cId="2945908443" sldId="351"/>
            <ac:picMk id="9" creationId="{E96E90AE-AF31-4843-B4A7-D13FB2345AF5}"/>
          </ac:picMkLst>
        </pc:picChg>
      </pc:sldChg>
      <pc:sldChg chg="addSp delSp modSp mod modClrScheme chgLayout">
        <pc:chgData name="Anindhita, Frisca" userId="aa8375ef-c79f-4d92-a71b-7bed667b5532" providerId="ADAL" clId="{47282DDA-951A-4138-9DEA-587046157D02}" dt="2021-08-05T04:05:14.826" v="889" actId="403"/>
        <pc:sldMkLst>
          <pc:docMk/>
          <pc:sldMk cId="658749614" sldId="1213"/>
        </pc:sldMkLst>
        <pc:spChg chg="mod ord">
          <ac:chgData name="Anindhita, Frisca" userId="aa8375ef-c79f-4d92-a71b-7bed667b5532" providerId="ADAL" clId="{47282DDA-951A-4138-9DEA-587046157D02}" dt="2021-08-05T04:05:14.826" v="889" actId="403"/>
          <ac:spMkLst>
            <pc:docMk/>
            <pc:sldMk cId="658749614" sldId="1213"/>
            <ac:spMk id="2" creationId="{2A8A46B7-5EE4-43E9-92B9-DF2D636B0C7A}"/>
          </ac:spMkLst>
        </pc:spChg>
        <pc:spChg chg="add del mod ord">
          <ac:chgData name="Anindhita, Frisca" userId="aa8375ef-c79f-4d92-a71b-7bed667b5532" providerId="ADAL" clId="{47282DDA-951A-4138-9DEA-587046157D02}" dt="2021-08-05T03:56:57.973" v="781" actId="700"/>
          <ac:spMkLst>
            <pc:docMk/>
            <pc:sldMk cId="658749614" sldId="1213"/>
            <ac:spMk id="3" creationId="{AED906A8-2FED-47AB-9B7B-6AD502508962}"/>
          </ac:spMkLst>
        </pc:spChg>
        <pc:spChg chg="add del mod ord">
          <ac:chgData name="Anindhita, Frisca" userId="aa8375ef-c79f-4d92-a71b-7bed667b5532" providerId="ADAL" clId="{47282DDA-951A-4138-9DEA-587046157D02}" dt="2021-08-05T03:56:57.973" v="781" actId="700"/>
          <ac:spMkLst>
            <pc:docMk/>
            <pc:sldMk cId="658749614" sldId="1213"/>
            <ac:spMk id="4" creationId="{DE707F8F-8BCC-4AC4-B9E1-19C93D37997A}"/>
          </ac:spMkLst>
        </pc:spChg>
        <pc:spChg chg="add del mod ord">
          <ac:chgData name="Anindhita, Frisca" userId="aa8375ef-c79f-4d92-a71b-7bed667b5532" providerId="ADAL" clId="{47282DDA-951A-4138-9DEA-587046157D02}" dt="2021-08-05T03:56:57.973" v="781" actId="700"/>
          <ac:spMkLst>
            <pc:docMk/>
            <pc:sldMk cId="658749614" sldId="1213"/>
            <ac:spMk id="5" creationId="{21F92C50-31CC-4A92-BDAC-3582DED726BE}"/>
          </ac:spMkLst>
        </pc:spChg>
        <pc:graphicFrameChg chg="mod ord">
          <ac:chgData name="Anindhita, Frisca" userId="aa8375ef-c79f-4d92-a71b-7bed667b5532" providerId="ADAL" clId="{47282DDA-951A-4138-9DEA-587046157D02}" dt="2021-08-05T03:56:57.973" v="781" actId="700"/>
          <ac:graphicFrameMkLst>
            <pc:docMk/>
            <pc:sldMk cId="658749614" sldId="1213"/>
            <ac:graphicFrameMk id="7" creationId="{EAD2256C-818E-45D9-AA61-02785E66E4F4}"/>
          </ac:graphicFrameMkLst>
        </pc:graphicFrameChg>
      </pc:sldChg>
      <pc:sldChg chg="addSp delSp modSp mod modClrScheme chgLayout">
        <pc:chgData name="Anindhita, Frisca" userId="aa8375ef-c79f-4d92-a71b-7bed667b5532" providerId="ADAL" clId="{47282DDA-951A-4138-9DEA-587046157D02}" dt="2021-08-05T03:40:51.851" v="251" actId="20577"/>
        <pc:sldMkLst>
          <pc:docMk/>
          <pc:sldMk cId="2260325019" sldId="1216"/>
        </pc:sldMkLst>
        <pc:spChg chg="mod ord">
          <ac:chgData name="Anindhita, Frisca" userId="aa8375ef-c79f-4d92-a71b-7bed667b5532" providerId="ADAL" clId="{47282DDA-951A-4138-9DEA-587046157D02}" dt="2021-08-05T03:38:01.100" v="147" actId="700"/>
          <ac:spMkLst>
            <pc:docMk/>
            <pc:sldMk cId="2260325019" sldId="1216"/>
            <ac:spMk id="2" creationId="{BCE0FC59-3C5B-4AD7-B423-7297627937A8}"/>
          </ac:spMkLst>
        </pc:spChg>
        <pc:spChg chg="mod ord">
          <ac:chgData name="Anindhita, Frisca" userId="aa8375ef-c79f-4d92-a71b-7bed667b5532" providerId="ADAL" clId="{47282DDA-951A-4138-9DEA-587046157D02}" dt="2021-08-05T03:40:51.851" v="251" actId="20577"/>
          <ac:spMkLst>
            <pc:docMk/>
            <pc:sldMk cId="2260325019" sldId="1216"/>
            <ac:spMk id="3" creationId="{CD4CB97B-A148-42DC-8F36-D1E8F6F2C3DA}"/>
          </ac:spMkLst>
        </pc:spChg>
        <pc:spChg chg="add mod ord">
          <ac:chgData name="Anindhita, Frisca" userId="aa8375ef-c79f-4d92-a71b-7bed667b5532" providerId="ADAL" clId="{47282DDA-951A-4138-9DEA-587046157D02}" dt="2021-08-05T03:40:39.468" v="243" actId="14100"/>
          <ac:spMkLst>
            <pc:docMk/>
            <pc:sldMk cId="2260325019" sldId="1216"/>
            <ac:spMk id="4" creationId="{BC20CD2D-F433-4702-8465-2E6F27C29240}"/>
          </ac:spMkLst>
        </pc:spChg>
        <pc:spChg chg="add mod ord">
          <ac:chgData name="Anindhita, Frisca" userId="aa8375ef-c79f-4d92-a71b-7bed667b5532" providerId="ADAL" clId="{47282DDA-951A-4138-9DEA-587046157D02}" dt="2021-08-05T03:40:31.937" v="241" actId="14100"/>
          <ac:spMkLst>
            <pc:docMk/>
            <pc:sldMk cId="2260325019" sldId="1216"/>
            <ac:spMk id="5" creationId="{2A38F409-EBDF-4AD0-823C-11018310634A}"/>
          </ac:spMkLst>
        </pc:spChg>
        <pc:spChg chg="add del mod ord">
          <ac:chgData name="Anindhita, Frisca" userId="aa8375ef-c79f-4d92-a71b-7bed667b5532" providerId="ADAL" clId="{47282DDA-951A-4138-9DEA-587046157D02}" dt="2021-08-05T03:38:15.651" v="149" actId="1032"/>
          <ac:spMkLst>
            <pc:docMk/>
            <pc:sldMk cId="2260325019" sldId="1216"/>
            <ac:spMk id="6" creationId="{33871982-E7FE-456F-9E71-743B0D9809AC}"/>
          </ac:spMkLst>
        </pc:spChg>
        <pc:graphicFrameChg chg="add mod modGraphic">
          <ac:chgData name="Anindhita, Frisca" userId="aa8375ef-c79f-4d92-a71b-7bed667b5532" providerId="ADAL" clId="{47282DDA-951A-4138-9DEA-587046157D02}" dt="2021-08-05T03:40:27.014" v="239" actId="1035"/>
          <ac:graphicFrameMkLst>
            <pc:docMk/>
            <pc:sldMk cId="2260325019" sldId="1216"/>
            <ac:graphicFrameMk id="7" creationId="{6F45982D-F1C7-4B59-B396-68B654591FCD}"/>
          </ac:graphicFrameMkLst>
        </pc:graphicFrameChg>
      </pc:sldChg>
      <pc:sldChg chg="addSp modSp mod modClrScheme chgLayout">
        <pc:chgData name="Anindhita, Frisca" userId="aa8375ef-c79f-4d92-a71b-7bed667b5532" providerId="ADAL" clId="{47282DDA-951A-4138-9DEA-587046157D02}" dt="2021-08-05T03:56:35.478" v="776" actId="403"/>
        <pc:sldMkLst>
          <pc:docMk/>
          <pc:sldMk cId="3573125789" sldId="1218"/>
        </pc:sldMkLst>
        <pc:spChg chg="mod ord">
          <ac:chgData name="Anindhita, Frisca" userId="aa8375ef-c79f-4d92-a71b-7bed667b5532" providerId="ADAL" clId="{47282DDA-951A-4138-9DEA-587046157D02}" dt="2021-08-05T03:56:35.478" v="776" actId="403"/>
          <ac:spMkLst>
            <pc:docMk/>
            <pc:sldMk cId="3573125789" sldId="1218"/>
            <ac:spMk id="2" creationId="{EBB3FE69-5547-4C7B-BBE1-95B17FB1C42E}"/>
          </ac:spMkLst>
        </pc:spChg>
        <pc:spChg chg="mod ord">
          <ac:chgData name="Anindhita, Frisca" userId="aa8375ef-c79f-4d92-a71b-7bed667b5532" providerId="ADAL" clId="{47282DDA-951A-4138-9DEA-587046157D02}" dt="2021-08-05T03:56:26.409" v="772" actId="5793"/>
          <ac:spMkLst>
            <pc:docMk/>
            <pc:sldMk cId="3573125789" sldId="1218"/>
            <ac:spMk id="3" creationId="{A85AC588-0102-42CA-8740-708776C438AD}"/>
          </ac:spMkLst>
        </pc:spChg>
        <pc:picChg chg="add mod">
          <ac:chgData name="Anindhita, Frisca" userId="aa8375ef-c79f-4d92-a71b-7bed667b5532" providerId="ADAL" clId="{47282DDA-951A-4138-9DEA-587046157D02}" dt="2021-08-05T03:56:09.450" v="769" actId="1076"/>
          <ac:picMkLst>
            <pc:docMk/>
            <pc:sldMk cId="3573125789" sldId="1218"/>
            <ac:picMk id="4" creationId="{C80B46BE-0007-44B0-A426-76F3832F3465}"/>
          </ac:picMkLst>
        </pc:picChg>
        <pc:picChg chg="add mod">
          <ac:chgData name="Anindhita, Frisca" userId="aa8375ef-c79f-4d92-a71b-7bed667b5532" providerId="ADAL" clId="{47282DDA-951A-4138-9DEA-587046157D02}" dt="2021-08-05T03:56:13.963" v="770"/>
          <ac:picMkLst>
            <pc:docMk/>
            <pc:sldMk cId="3573125789" sldId="1218"/>
            <ac:picMk id="5" creationId="{0A057F53-1451-4B5D-8E47-66A199D95E6C}"/>
          </ac:picMkLst>
        </pc:picChg>
      </pc:sldChg>
      <pc:sldChg chg="addSp delSp modSp del mod modClrScheme chgLayout">
        <pc:chgData name="Anindhita, Frisca" userId="aa8375ef-c79f-4d92-a71b-7bed667b5532" providerId="ADAL" clId="{47282DDA-951A-4138-9DEA-587046157D02}" dt="2021-08-05T03:47:41.432" v="468" actId="2696"/>
        <pc:sldMkLst>
          <pc:docMk/>
          <pc:sldMk cId="3360424605" sldId="1219"/>
        </pc:sldMkLst>
        <pc:spChg chg="del mod ord">
          <ac:chgData name="Anindhita, Frisca" userId="aa8375ef-c79f-4d92-a71b-7bed667b5532" providerId="ADAL" clId="{47282DDA-951A-4138-9DEA-587046157D02}" dt="2021-08-05T03:46:28.300" v="445" actId="700"/>
          <ac:spMkLst>
            <pc:docMk/>
            <pc:sldMk cId="3360424605" sldId="1219"/>
            <ac:spMk id="2" creationId="{00000000-0000-0000-0000-000000000000}"/>
          </ac:spMkLst>
        </pc:spChg>
        <pc:spChg chg="mod ord">
          <ac:chgData name="Anindhita, Frisca" userId="aa8375ef-c79f-4d92-a71b-7bed667b5532" providerId="ADAL" clId="{47282DDA-951A-4138-9DEA-587046157D02}" dt="2021-08-05T03:46:28.300" v="445" actId="700"/>
          <ac:spMkLst>
            <pc:docMk/>
            <pc:sldMk cId="3360424605" sldId="1219"/>
            <ac:spMk id="3" creationId="{00000000-0000-0000-0000-000000000000}"/>
          </ac:spMkLst>
        </pc:spChg>
        <pc:spChg chg="add mod ord">
          <ac:chgData name="Anindhita, Frisca" userId="aa8375ef-c79f-4d92-a71b-7bed667b5532" providerId="ADAL" clId="{47282DDA-951A-4138-9DEA-587046157D02}" dt="2021-08-05T03:46:28.300" v="445" actId="700"/>
          <ac:spMkLst>
            <pc:docMk/>
            <pc:sldMk cId="3360424605" sldId="1219"/>
            <ac:spMk id="4" creationId="{944B67FC-8173-4BEF-8396-B6478D679D3D}"/>
          </ac:spMkLst>
        </pc:spChg>
      </pc:sldChg>
      <pc:sldChg chg="modSp add mod">
        <pc:chgData name="Anindhita, Frisca" userId="aa8375ef-c79f-4d92-a71b-7bed667b5532" providerId="ADAL" clId="{47282DDA-951A-4138-9DEA-587046157D02}" dt="2021-08-05T03:33:28.827" v="105" actId="20577"/>
        <pc:sldMkLst>
          <pc:docMk/>
          <pc:sldMk cId="1313925118" sldId="1261"/>
        </pc:sldMkLst>
        <pc:spChg chg="mod">
          <ac:chgData name="Anindhita, Frisca" userId="aa8375ef-c79f-4d92-a71b-7bed667b5532" providerId="ADAL" clId="{47282DDA-951A-4138-9DEA-587046157D02}" dt="2021-08-05T03:32:55.264" v="57" actId="20577"/>
          <ac:spMkLst>
            <pc:docMk/>
            <pc:sldMk cId="1313925118" sldId="1261"/>
            <ac:spMk id="3" creationId="{015B08EA-2CD7-4FD1-BF02-3B83AD55A698}"/>
          </ac:spMkLst>
        </pc:spChg>
        <pc:graphicFrameChg chg="mod">
          <ac:chgData name="Anindhita, Frisca" userId="aa8375ef-c79f-4d92-a71b-7bed667b5532" providerId="ADAL" clId="{47282DDA-951A-4138-9DEA-587046157D02}" dt="2021-08-05T03:33:28.827" v="105" actId="20577"/>
          <ac:graphicFrameMkLst>
            <pc:docMk/>
            <pc:sldMk cId="1313925118" sldId="1261"/>
            <ac:graphicFrameMk id="4" creationId="{F1FE8761-D70A-4B05-8C47-AEAC48B1BA53}"/>
          </ac:graphicFrameMkLst>
        </pc:graphicFrameChg>
      </pc:sldChg>
      <pc:sldChg chg="modSp new mod">
        <pc:chgData name="Anindhita, Frisca" userId="aa8375ef-c79f-4d92-a71b-7bed667b5532" providerId="ADAL" clId="{47282DDA-951A-4138-9DEA-587046157D02}" dt="2021-08-05T03:34:07.678" v="118" actId="404"/>
        <pc:sldMkLst>
          <pc:docMk/>
          <pc:sldMk cId="2577430146" sldId="1262"/>
        </pc:sldMkLst>
        <pc:spChg chg="mod">
          <ac:chgData name="Anindhita, Frisca" userId="aa8375ef-c79f-4d92-a71b-7bed667b5532" providerId="ADAL" clId="{47282DDA-951A-4138-9DEA-587046157D02}" dt="2021-08-05T03:34:04.639" v="114" actId="403"/>
          <ac:spMkLst>
            <pc:docMk/>
            <pc:sldMk cId="2577430146" sldId="1262"/>
            <ac:spMk id="2" creationId="{CDB1C9DF-ACC2-49EC-A546-515FFF56DB39}"/>
          </ac:spMkLst>
        </pc:spChg>
        <pc:spChg chg="mod">
          <ac:chgData name="Anindhita, Frisca" userId="aa8375ef-c79f-4d92-a71b-7bed667b5532" providerId="ADAL" clId="{47282DDA-951A-4138-9DEA-587046157D02}" dt="2021-08-05T03:34:07.678" v="118" actId="404"/>
          <ac:spMkLst>
            <pc:docMk/>
            <pc:sldMk cId="2577430146" sldId="1262"/>
            <ac:spMk id="3" creationId="{E4A009BC-95BE-4EF7-8691-6C0386B9658E}"/>
          </ac:spMkLst>
        </pc:spChg>
      </pc:sldChg>
      <pc:sldChg chg="addSp delSp modSp add mod">
        <pc:chgData name="Anindhita, Frisca" userId="aa8375ef-c79f-4d92-a71b-7bed667b5532" providerId="ADAL" clId="{47282DDA-951A-4138-9DEA-587046157D02}" dt="2021-08-05T03:47:35.068" v="467" actId="404"/>
        <pc:sldMkLst>
          <pc:docMk/>
          <pc:sldMk cId="549899590" sldId="1263"/>
        </pc:sldMkLst>
        <pc:spChg chg="del">
          <ac:chgData name="Anindhita, Frisca" userId="aa8375ef-c79f-4d92-a71b-7bed667b5532" providerId="ADAL" clId="{47282DDA-951A-4138-9DEA-587046157D02}" dt="2021-08-05T03:41:30.186" v="261" actId="478"/>
          <ac:spMkLst>
            <pc:docMk/>
            <pc:sldMk cId="549899590" sldId="1263"/>
            <ac:spMk id="3" creationId="{C80C5FB9-25C1-41C6-AC3B-D577406C83B6}"/>
          </ac:spMkLst>
        </pc:spChg>
        <pc:spChg chg="add del mod">
          <ac:chgData name="Anindhita, Frisca" userId="aa8375ef-c79f-4d92-a71b-7bed667b5532" providerId="ADAL" clId="{47282DDA-951A-4138-9DEA-587046157D02}" dt="2021-08-05T03:41:31.457" v="262"/>
          <ac:spMkLst>
            <pc:docMk/>
            <pc:sldMk cId="549899590" sldId="1263"/>
            <ac:spMk id="5" creationId="{DE012895-AE35-4F1A-B326-51439944C986}"/>
          </ac:spMkLst>
        </pc:spChg>
        <pc:graphicFrameChg chg="add mod modGraphic">
          <ac:chgData name="Anindhita, Frisca" userId="aa8375ef-c79f-4d92-a71b-7bed667b5532" providerId="ADAL" clId="{47282DDA-951A-4138-9DEA-587046157D02}" dt="2021-08-05T03:47:35.068" v="467" actId="404"/>
          <ac:graphicFrameMkLst>
            <pc:docMk/>
            <pc:sldMk cId="549899590" sldId="1263"/>
            <ac:graphicFrameMk id="6" creationId="{8D683363-E077-4697-80E7-43A1557AEB06}"/>
          </ac:graphicFrameMkLst>
        </pc:graphicFrameChg>
      </pc:sldChg>
      <pc:sldChg chg="modSp new mod">
        <pc:chgData name="Anindhita, Frisca" userId="aa8375ef-c79f-4d92-a71b-7bed667b5532" providerId="ADAL" clId="{47282DDA-951A-4138-9DEA-587046157D02}" dt="2021-08-05T03:49:41.627" v="501" actId="403"/>
        <pc:sldMkLst>
          <pc:docMk/>
          <pc:sldMk cId="2858651946" sldId="1264"/>
        </pc:sldMkLst>
        <pc:spChg chg="mod">
          <ac:chgData name="Anindhita, Frisca" userId="aa8375ef-c79f-4d92-a71b-7bed667b5532" providerId="ADAL" clId="{47282DDA-951A-4138-9DEA-587046157D02}" dt="2021-08-05T03:49:39.378" v="499" actId="403"/>
          <ac:spMkLst>
            <pc:docMk/>
            <pc:sldMk cId="2858651946" sldId="1264"/>
            <ac:spMk id="2" creationId="{F6DC33B7-BDF2-4F3B-B5AC-E4D2D13066E0}"/>
          </ac:spMkLst>
        </pc:spChg>
        <pc:spChg chg="mod">
          <ac:chgData name="Anindhita, Frisca" userId="aa8375ef-c79f-4d92-a71b-7bed667b5532" providerId="ADAL" clId="{47282DDA-951A-4138-9DEA-587046157D02}" dt="2021-08-05T03:49:41.627" v="501" actId="403"/>
          <ac:spMkLst>
            <pc:docMk/>
            <pc:sldMk cId="2858651946" sldId="1264"/>
            <ac:spMk id="3" creationId="{E26A7207-E7FD-44B0-A655-A93458C91436}"/>
          </ac:spMkLst>
        </pc:spChg>
      </pc:sldChg>
      <pc:sldChg chg="addSp modSp new mod">
        <pc:chgData name="Anindhita, Frisca" userId="aa8375ef-c79f-4d92-a71b-7bed667b5532" providerId="ADAL" clId="{47282DDA-951A-4138-9DEA-587046157D02}" dt="2021-08-05T04:01:35.772" v="837" actId="404"/>
        <pc:sldMkLst>
          <pc:docMk/>
          <pc:sldMk cId="777336393" sldId="1265"/>
        </pc:sldMkLst>
        <pc:spChg chg="mod">
          <ac:chgData name="Anindhita, Frisca" userId="aa8375ef-c79f-4d92-a71b-7bed667b5532" providerId="ADAL" clId="{47282DDA-951A-4138-9DEA-587046157D02}" dt="2021-08-05T04:01:35.772" v="837" actId="404"/>
          <ac:spMkLst>
            <pc:docMk/>
            <pc:sldMk cId="777336393" sldId="1265"/>
            <ac:spMk id="2" creationId="{E6723D81-25EE-4632-A3B7-3B476A351DB0}"/>
          </ac:spMkLst>
        </pc:spChg>
        <pc:spChg chg="mod">
          <ac:chgData name="Anindhita, Frisca" userId="aa8375ef-c79f-4d92-a71b-7bed667b5532" providerId="ADAL" clId="{47282DDA-951A-4138-9DEA-587046157D02}" dt="2021-08-05T03:56:41.082" v="779" actId="403"/>
          <ac:spMkLst>
            <pc:docMk/>
            <pc:sldMk cId="777336393" sldId="1265"/>
            <ac:spMk id="3" creationId="{B577F68D-E00C-4979-BD73-0C9E87CD17BF}"/>
          </ac:spMkLst>
        </pc:spChg>
        <pc:picChg chg="add mod">
          <ac:chgData name="Anindhita, Frisca" userId="aa8375ef-c79f-4d92-a71b-7bed667b5532" providerId="ADAL" clId="{47282DDA-951A-4138-9DEA-587046157D02}" dt="2021-08-05T04:00:22.164" v="816"/>
          <ac:picMkLst>
            <pc:docMk/>
            <pc:sldMk cId="777336393" sldId="1265"/>
            <ac:picMk id="4" creationId="{ED373030-3E4D-4032-8AE9-E51554EC9E39}"/>
          </ac:picMkLst>
        </pc:picChg>
      </pc:sldChg>
      <pc:sldChg chg="addSp modSp add mod">
        <pc:chgData name="Anindhita, Frisca" userId="aa8375ef-c79f-4d92-a71b-7bed667b5532" providerId="ADAL" clId="{47282DDA-951A-4138-9DEA-587046157D02}" dt="2021-08-05T04:01:38.133" v="838" actId="404"/>
        <pc:sldMkLst>
          <pc:docMk/>
          <pc:sldMk cId="3915457148" sldId="1266"/>
        </pc:sldMkLst>
        <pc:spChg chg="mod">
          <ac:chgData name="Anindhita, Frisca" userId="aa8375ef-c79f-4d92-a71b-7bed667b5532" providerId="ADAL" clId="{47282DDA-951A-4138-9DEA-587046157D02}" dt="2021-08-05T04:01:38.133" v="838" actId="404"/>
          <ac:spMkLst>
            <pc:docMk/>
            <pc:sldMk cId="3915457148" sldId="1266"/>
            <ac:spMk id="2" creationId="{E6723D81-25EE-4632-A3B7-3B476A351DB0}"/>
          </ac:spMkLst>
        </pc:spChg>
        <pc:picChg chg="add mod">
          <ac:chgData name="Anindhita, Frisca" userId="aa8375ef-c79f-4d92-a71b-7bed667b5532" providerId="ADAL" clId="{47282DDA-951A-4138-9DEA-587046157D02}" dt="2021-08-05T04:00:23.513" v="817"/>
          <ac:picMkLst>
            <pc:docMk/>
            <pc:sldMk cId="3915457148" sldId="1266"/>
            <ac:picMk id="4" creationId="{A9474137-2110-4FEE-BF8F-D724BB8A6375}"/>
          </ac:picMkLst>
        </pc:picChg>
      </pc:sldChg>
      <pc:sldChg chg="modSp add mod">
        <pc:chgData name="Anindhita, Frisca" userId="aa8375ef-c79f-4d92-a71b-7bed667b5532" providerId="ADAL" clId="{47282DDA-951A-4138-9DEA-587046157D02}" dt="2021-08-05T04:01:44.596" v="839" actId="404"/>
        <pc:sldMkLst>
          <pc:docMk/>
          <pc:sldMk cId="1707624765" sldId="1267"/>
        </pc:sldMkLst>
        <pc:spChg chg="mod">
          <ac:chgData name="Anindhita, Frisca" userId="aa8375ef-c79f-4d92-a71b-7bed667b5532" providerId="ADAL" clId="{47282DDA-951A-4138-9DEA-587046157D02}" dt="2021-08-05T04:01:44.596" v="839" actId="404"/>
          <ac:spMkLst>
            <pc:docMk/>
            <pc:sldMk cId="1707624765" sldId="1267"/>
            <ac:spMk id="2" creationId="{E6723D81-25EE-4632-A3B7-3B476A351DB0}"/>
          </ac:spMkLst>
        </pc:spChg>
      </pc:sldChg>
      <pc:sldChg chg="modSp add mod">
        <pc:chgData name="Anindhita, Frisca" userId="aa8375ef-c79f-4d92-a71b-7bed667b5532" providerId="ADAL" clId="{47282DDA-951A-4138-9DEA-587046157D02}" dt="2021-08-05T04:01:46.894" v="840" actId="404"/>
        <pc:sldMkLst>
          <pc:docMk/>
          <pc:sldMk cId="829713967" sldId="1268"/>
        </pc:sldMkLst>
        <pc:spChg chg="mod">
          <ac:chgData name="Anindhita, Frisca" userId="aa8375ef-c79f-4d92-a71b-7bed667b5532" providerId="ADAL" clId="{47282DDA-951A-4138-9DEA-587046157D02}" dt="2021-08-05T04:01:46.894" v="840" actId="404"/>
          <ac:spMkLst>
            <pc:docMk/>
            <pc:sldMk cId="829713967" sldId="1268"/>
            <ac:spMk id="2" creationId="{E6723D81-25EE-4632-A3B7-3B476A351DB0}"/>
          </ac:spMkLst>
        </pc:spChg>
      </pc:sldChg>
      <pc:sldChg chg="modSp add mod">
        <pc:chgData name="Anindhita, Frisca" userId="aa8375ef-c79f-4d92-a71b-7bed667b5532" providerId="ADAL" clId="{47282DDA-951A-4138-9DEA-587046157D02}" dt="2021-08-05T04:02:45.687" v="849" actId="255"/>
        <pc:sldMkLst>
          <pc:docMk/>
          <pc:sldMk cId="307683614" sldId="1269"/>
        </pc:sldMkLst>
        <pc:spChg chg="mod">
          <ac:chgData name="Anindhita, Frisca" userId="aa8375ef-c79f-4d92-a71b-7bed667b5532" providerId="ADAL" clId="{47282DDA-951A-4138-9DEA-587046157D02}" dt="2021-08-05T04:02:45.687" v="849" actId="255"/>
          <ac:spMkLst>
            <pc:docMk/>
            <pc:sldMk cId="307683614" sldId="1269"/>
            <ac:spMk id="2" creationId="{E6723D81-25EE-4632-A3B7-3B476A351DB0}"/>
          </ac:spMkLst>
        </pc:spChg>
      </pc:sldChg>
      <pc:sldChg chg="modSp add mod">
        <pc:chgData name="Anindhita, Frisca" userId="aa8375ef-c79f-4d92-a71b-7bed667b5532" providerId="ADAL" clId="{47282DDA-951A-4138-9DEA-587046157D02}" dt="2021-08-05T04:03:16.698" v="858" actId="255"/>
        <pc:sldMkLst>
          <pc:docMk/>
          <pc:sldMk cId="1577962200" sldId="1270"/>
        </pc:sldMkLst>
        <pc:spChg chg="mod">
          <ac:chgData name="Anindhita, Frisca" userId="aa8375ef-c79f-4d92-a71b-7bed667b5532" providerId="ADAL" clId="{47282DDA-951A-4138-9DEA-587046157D02}" dt="2021-08-05T04:03:16.698" v="858" actId="255"/>
          <ac:spMkLst>
            <pc:docMk/>
            <pc:sldMk cId="1577962200" sldId="1270"/>
            <ac:spMk id="2" creationId="{E6723D81-25EE-4632-A3B7-3B476A351DB0}"/>
          </ac:spMkLst>
        </pc:spChg>
      </pc:sldChg>
      <pc:sldChg chg="modSp add mod">
        <pc:chgData name="Anindhita, Frisca" userId="aa8375ef-c79f-4d92-a71b-7bed667b5532" providerId="ADAL" clId="{47282DDA-951A-4138-9DEA-587046157D02}" dt="2021-08-05T04:03:50.593" v="872" actId="5793"/>
        <pc:sldMkLst>
          <pc:docMk/>
          <pc:sldMk cId="4065181007" sldId="1271"/>
        </pc:sldMkLst>
        <pc:spChg chg="mod">
          <ac:chgData name="Anindhita, Frisca" userId="aa8375ef-c79f-4d92-a71b-7bed667b5532" providerId="ADAL" clId="{47282DDA-951A-4138-9DEA-587046157D02}" dt="2021-08-05T04:03:50.593" v="872" actId="5793"/>
          <ac:spMkLst>
            <pc:docMk/>
            <pc:sldMk cId="4065181007" sldId="1271"/>
            <ac:spMk id="2" creationId="{E6723D81-25EE-4632-A3B7-3B476A351DB0}"/>
          </ac:spMkLst>
        </pc:spChg>
      </pc:sldChg>
      <pc:sldChg chg="modSp add mod">
        <pc:chgData name="Anindhita, Frisca" userId="aa8375ef-c79f-4d92-a71b-7bed667b5532" providerId="ADAL" clId="{47282DDA-951A-4138-9DEA-587046157D02}" dt="2021-08-05T04:04:17.093" v="887" actId="12"/>
        <pc:sldMkLst>
          <pc:docMk/>
          <pc:sldMk cId="3119253678" sldId="1272"/>
        </pc:sldMkLst>
        <pc:spChg chg="mod">
          <ac:chgData name="Anindhita, Frisca" userId="aa8375ef-c79f-4d92-a71b-7bed667b5532" providerId="ADAL" clId="{47282DDA-951A-4138-9DEA-587046157D02}" dt="2021-08-05T04:04:17.093" v="887" actId="12"/>
          <ac:spMkLst>
            <pc:docMk/>
            <pc:sldMk cId="3119253678" sldId="1272"/>
            <ac:spMk id="2" creationId="{E6723D81-25EE-4632-A3B7-3B476A351DB0}"/>
          </ac:spMkLst>
        </pc:spChg>
      </pc:sldChg>
      <pc:sldMasterChg chg="modSp modSldLayout">
        <pc:chgData name="Anindhita, Frisca" userId="aa8375ef-c79f-4d92-a71b-7bed667b5532" providerId="ADAL" clId="{47282DDA-951A-4138-9DEA-587046157D02}" dt="2021-08-05T03:30:23.210" v="3"/>
        <pc:sldMasterMkLst>
          <pc:docMk/>
          <pc:sldMasterMk cId="880790953" sldId="2147483681"/>
        </pc:sldMasterMkLst>
        <pc:spChg chg="mod">
          <ac:chgData name="Anindhita, Frisca" userId="aa8375ef-c79f-4d92-a71b-7bed667b5532" providerId="ADAL" clId="{47282DDA-951A-4138-9DEA-587046157D02}" dt="2021-08-05T03:30:23.210" v="3"/>
          <ac:spMkLst>
            <pc:docMk/>
            <pc:sldMasterMk cId="880790953" sldId="2147483681"/>
            <ac:spMk id="2" creationId="{15C68A1B-2C6C-5549-8A8C-8FE7450F7563}"/>
          </ac:spMkLst>
        </pc:spChg>
        <pc:spChg chg="mod">
          <ac:chgData name="Anindhita, Frisca" userId="aa8375ef-c79f-4d92-a71b-7bed667b5532" providerId="ADAL" clId="{47282DDA-951A-4138-9DEA-587046157D02}" dt="2021-08-05T03:30:23.210" v="3"/>
          <ac:spMkLst>
            <pc:docMk/>
            <pc:sldMasterMk cId="880790953" sldId="2147483681"/>
            <ac:spMk id="5" creationId="{DC02902E-F8C6-DF41-BB87-50D54410EC2D}"/>
          </ac:spMkLst>
        </pc:spChg>
        <pc:picChg chg="mod">
          <ac:chgData name="Anindhita, Frisca" userId="aa8375ef-c79f-4d92-a71b-7bed667b5532" providerId="ADAL" clId="{47282DDA-951A-4138-9DEA-587046157D02}" dt="2021-08-05T03:30:23.210" v="3"/>
          <ac:picMkLst>
            <pc:docMk/>
            <pc:sldMasterMk cId="880790953" sldId="2147483681"/>
            <ac:picMk id="4" creationId="{62514DF7-2822-D940-BBE1-55C2C4A688F1}"/>
          </ac:picMkLst>
        </pc:picChg>
        <pc:picChg chg="mod">
          <ac:chgData name="Anindhita, Frisca" userId="aa8375ef-c79f-4d92-a71b-7bed667b5532" providerId="ADAL" clId="{47282DDA-951A-4138-9DEA-587046157D02}" dt="2021-08-05T03:30:23.210" v="3"/>
          <ac:picMkLst>
            <pc:docMk/>
            <pc:sldMasterMk cId="880790953" sldId="2147483681"/>
            <ac:picMk id="6" creationId="{8D0B1961-9A24-0748-AF7D-20C006DBFF6C}"/>
          </ac:picMkLst>
        </pc:pic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68962198" sldId="2147483682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68962198" sldId="2147483682"/>
              <ac:spMk id="2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68962198" sldId="2147483682"/>
              <ac:spMk id="3" creationId="{00000000-0000-0000-0000-000000000000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68962198" sldId="2147483682"/>
              <ac:picMk id="7" creationId="{78431C2D-FF90-4C45-971A-C5E979C77D4F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1385091084" sldId="2147483683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1385091084" sldId="2147483683"/>
              <ac:spMk id="3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1385091084" sldId="2147483683"/>
              <ac:spMk id="8" creationId="{3DB9AC2D-6418-264F-9387-DC4FF03C15DC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1385091084" sldId="2147483683"/>
              <ac:picMk id="4" creationId="{824817E9-D6A2-B045-8BB8-03114C60E856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3175091020" sldId="2147483684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175091020" sldId="2147483684"/>
              <ac:spMk id="2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175091020" sldId="2147483684"/>
              <ac:spMk id="3" creationId="{00000000-0000-0000-0000-000000000000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3175091020" sldId="2147483684"/>
              <ac:picMk id="5" creationId="{095BDDDB-21A7-1643-8CB2-B16F42CBB8E4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3730495937" sldId="2147483685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730495937" sldId="2147483685"/>
              <ac:spMk id="3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730495937" sldId="2147483685"/>
              <ac:spMk id="4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730495937" sldId="2147483685"/>
              <ac:spMk id="5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730495937" sldId="2147483685"/>
              <ac:spMk id="6" creationId="{00000000-0000-0000-0000-000000000000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730495937" sldId="2147483685"/>
              <ac:spMk id="11" creationId="{BC4A2681-304B-C040-8A92-778EE1314D77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3730495937" sldId="2147483685"/>
              <ac:picMk id="8" creationId="{B0ED5C22-D978-2E43-B7F1-CD2C36D963BB}"/>
            </ac:picMkLst>
          </pc:pic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3730495937" sldId="2147483685"/>
              <ac:picMk id="13" creationId="{A89A9DFE-3133-7942-95B7-6513D4376A4B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87227988" sldId="2147483686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87227988" sldId="2147483686"/>
              <ac:spMk id="10" creationId="{EE301A61-FFE4-A248-95E6-8A44756678CA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87227988" sldId="2147483686"/>
              <ac:spMk id="14" creationId="{2F205BA3-5321-A340-B4CD-F0A6052BF0CE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87227988" sldId="2147483686"/>
              <ac:spMk id="16" creationId="{322CBD45-9E3B-2945-9D95-A20EEC28DA07}"/>
            </ac:spMkLst>
          </pc:sp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2006574737" sldId="2147483687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2006574737" sldId="2147483687"/>
              <ac:spMk id="7" creationId="{ABE1E527-BFFA-F44B-94D0-1379A9E41A6D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2006574737" sldId="2147483687"/>
              <ac:picMk id="3" creationId="{76DEBF15-9FBB-FE40-A95B-31A3A7E35FE9}"/>
            </ac:picMkLst>
          </pc:pic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2006574737" sldId="2147483687"/>
              <ac:picMk id="5" creationId="{8DC728D0-8F57-B44D-A9BD-06305F4930EB}"/>
            </ac:picMkLst>
          </pc:pic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2006574737" sldId="2147483687"/>
              <ac:picMk id="6" creationId="{43C5223C-21BC-844F-A509-90C9762C0458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3807625072" sldId="2147483688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807625072" sldId="2147483688"/>
              <ac:spMk id="7" creationId="{ABE1E527-BFFA-F44B-94D0-1379A9E41A6D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3807625072" sldId="2147483688"/>
              <ac:picMk id="3" creationId="{76DEBF15-9FBB-FE40-A95B-31A3A7E35FE9}"/>
            </ac:picMkLst>
          </pc:pic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3807625072" sldId="2147483688"/>
              <ac:picMk id="6" creationId="{43C5223C-21BC-844F-A509-90C9762C0458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4190632421" sldId="2147483689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4190632421" sldId="2147483689"/>
              <ac:spMk id="7" creationId="{ABE1E527-BFFA-F44B-94D0-1379A9E41A6D}"/>
            </ac:spMkLst>
          </pc:sp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4190632421" sldId="2147483689"/>
              <ac:picMk id="3" creationId="{76DEBF15-9FBB-FE40-A95B-31A3A7E35FE9}"/>
            </ac:picMkLst>
          </pc:picChg>
          <pc:picChg chg="mod">
            <ac:chgData name="Anindhita, Frisca" userId="aa8375ef-c79f-4d92-a71b-7bed667b5532" providerId="ADAL" clId="{47282DDA-951A-4138-9DEA-587046157D02}" dt="2021-08-05T03:30:23.210" v="3"/>
            <ac:picMkLst>
              <pc:docMk/>
              <pc:sldMasterMk cId="880790953" sldId="2147483681"/>
              <pc:sldLayoutMk cId="4190632421" sldId="2147483689"/>
              <ac:picMk id="6" creationId="{43C5223C-21BC-844F-A509-90C9762C0458}"/>
            </ac:picMkLst>
          </pc:pic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3230238331" sldId="2147483690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230238331" sldId="2147483690"/>
              <ac:spMk id="3" creationId="{513A38EA-FCD7-F844-A8CA-A168FB067694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230238331" sldId="2147483690"/>
              <ac:spMk id="10" creationId="{EE301A61-FFE4-A248-95E6-8A44756678CA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3230238331" sldId="2147483690"/>
              <ac:spMk id="16" creationId="{322CBD45-9E3B-2945-9D95-A20EEC28DA07}"/>
            </ac:spMkLst>
          </pc:sp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1703712442" sldId="2147483691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1703712442" sldId="2147483691"/>
              <ac:spMk id="3" creationId="{513A38EA-FCD7-F844-A8CA-A168FB067694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1703712442" sldId="2147483691"/>
              <ac:spMk id="10" creationId="{EE301A61-FFE4-A248-95E6-8A44756678CA}"/>
            </ac:spMkLst>
          </pc:spChg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1703712442" sldId="2147483691"/>
              <ac:spMk id="16" creationId="{322CBD45-9E3B-2945-9D95-A20EEC28DA07}"/>
            </ac:spMkLst>
          </pc:spChg>
        </pc:sldLayoutChg>
        <pc:sldLayoutChg chg="modSp">
          <pc:chgData name="Anindhita, Frisca" userId="aa8375ef-c79f-4d92-a71b-7bed667b5532" providerId="ADAL" clId="{47282DDA-951A-4138-9DEA-587046157D02}" dt="2021-08-05T03:30:23.210" v="3"/>
          <pc:sldLayoutMkLst>
            <pc:docMk/>
            <pc:sldMasterMk cId="880790953" sldId="2147483681"/>
            <pc:sldLayoutMk cId="2223406699" sldId="2147483692"/>
          </pc:sldLayoutMkLst>
          <pc:spChg chg="mod">
            <ac:chgData name="Anindhita, Frisca" userId="aa8375ef-c79f-4d92-a71b-7bed667b5532" providerId="ADAL" clId="{47282DDA-951A-4138-9DEA-587046157D02}" dt="2021-08-05T03:30:23.210" v="3"/>
            <ac:spMkLst>
              <pc:docMk/>
              <pc:sldMasterMk cId="880790953" sldId="2147483681"/>
              <pc:sldLayoutMk cId="2223406699" sldId="2147483692"/>
              <ac:spMk id="7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38B7-939C-4655-AFF5-4BD6FA00A8A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F364C6-67F1-4A48-9DFA-03400AB9E659}">
      <dgm:prSet phldrT="[Text]"/>
      <dgm:spPr/>
      <dgm:t>
        <a:bodyPr/>
        <a:lstStyle/>
        <a:p>
          <a:pPr>
            <a:buNone/>
          </a:pPr>
          <a:r>
            <a:rPr lang="en-US" dirty="0" err="1"/>
            <a:t>Sesi</a:t>
          </a:r>
          <a:r>
            <a:rPr lang="en-US" dirty="0"/>
            <a:t> 1: </a:t>
          </a:r>
          <a:r>
            <a:rPr lang="en-US" dirty="0" err="1"/>
            <a:t>Kebijakan</a:t>
          </a:r>
          <a:r>
            <a:rPr lang="en-US" dirty="0"/>
            <a:t> PKES</a:t>
          </a:r>
        </a:p>
      </dgm:t>
    </dgm:pt>
    <dgm:pt modelId="{DA32E463-F66B-457A-8D25-BA6AAFF431E2}" type="parTrans" cxnId="{07CF2F06-7FA2-4AA3-BC84-4127E961EFF4}">
      <dgm:prSet/>
      <dgm:spPr/>
      <dgm:t>
        <a:bodyPr/>
        <a:lstStyle/>
        <a:p>
          <a:endParaRPr lang="en-US"/>
        </a:p>
      </dgm:t>
    </dgm:pt>
    <dgm:pt modelId="{75F93971-66C0-4A6F-9166-58A477FEF880}" type="sibTrans" cxnId="{07CF2F06-7FA2-4AA3-BC84-4127E961EFF4}">
      <dgm:prSet/>
      <dgm:spPr/>
      <dgm:t>
        <a:bodyPr/>
        <a:lstStyle/>
        <a:p>
          <a:endParaRPr lang="en-US"/>
        </a:p>
      </dgm:t>
    </dgm:pt>
    <dgm:pt modelId="{41399878-C114-46CB-A67B-798DF804C546}">
      <dgm:prSet phldrT="[Text]"/>
      <dgm:spPr/>
      <dgm:t>
        <a:bodyPr/>
        <a:lstStyle/>
        <a:p>
          <a:r>
            <a:rPr lang="en-US" dirty="0" err="1"/>
            <a:t>Sesi</a:t>
          </a:r>
          <a:r>
            <a:rPr lang="en-US" dirty="0"/>
            <a:t> 2: Kode </a:t>
          </a:r>
          <a:r>
            <a:rPr lang="en-US" dirty="0" err="1"/>
            <a:t>Etik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(CoC)</a:t>
          </a:r>
        </a:p>
      </dgm:t>
    </dgm:pt>
    <dgm:pt modelId="{55C848D4-D0BE-4DE5-AC3F-87FCCA33B206}" type="parTrans" cxnId="{9FE6E360-83CB-484F-8887-477615AE37CC}">
      <dgm:prSet/>
      <dgm:spPr/>
      <dgm:t>
        <a:bodyPr/>
        <a:lstStyle/>
        <a:p>
          <a:endParaRPr lang="en-US"/>
        </a:p>
      </dgm:t>
    </dgm:pt>
    <dgm:pt modelId="{6078D270-89DC-46A4-B71B-95A245D738F0}" type="sibTrans" cxnId="{9FE6E360-83CB-484F-8887-477615AE37CC}">
      <dgm:prSet/>
      <dgm:spPr/>
      <dgm:t>
        <a:bodyPr/>
        <a:lstStyle/>
        <a:p>
          <a:endParaRPr lang="en-US"/>
        </a:p>
      </dgm:t>
    </dgm:pt>
    <dgm:pt modelId="{A92480B4-0850-4640-B1C8-3C6E324B7402}" type="pres">
      <dgm:prSet presAssocID="{6D8738B7-939C-4655-AFF5-4BD6FA00A8A1}" presName="Name0" presStyleCnt="0">
        <dgm:presLayoutVars>
          <dgm:chMax val="7"/>
          <dgm:chPref val="7"/>
          <dgm:dir/>
        </dgm:presLayoutVars>
      </dgm:prSet>
      <dgm:spPr/>
    </dgm:pt>
    <dgm:pt modelId="{99A02D25-CC0E-4447-8C36-0EA9BE8EBD1A}" type="pres">
      <dgm:prSet presAssocID="{6D8738B7-939C-4655-AFF5-4BD6FA00A8A1}" presName="Name1" presStyleCnt="0"/>
      <dgm:spPr/>
    </dgm:pt>
    <dgm:pt modelId="{595BAF7A-CBBE-4B13-90BF-B64CAF246B28}" type="pres">
      <dgm:prSet presAssocID="{6D8738B7-939C-4655-AFF5-4BD6FA00A8A1}" presName="cycle" presStyleCnt="0"/>
      <dgm:spPr/>
    </dgm:pt>
    <dgm:pt modelId="{0CBB1985-B33C-4B18-A4AD-E1D43E848536}" type="pres">
      <dgm:prSet presAssocID="{6D8738B7-939C-4655-AFF5-4BD6FA00A8A1}" presName="srcNode" presStyleLbl="node1" presStyleIdx="0" presStyleCnt="2"/>
      <dgm:spPr/>
    </dgm:pt>
    <dgm:pt modelId="{25DCBB40-6507-4F70-93FF-4E640F145DC4}" type="pres">
      <dgm:prSet presAssocID="{6D8738B7-939C-4655-AFF5-4BD6FA00A8A1}" presName="conn" presStyleLbl="parChTrans1D2" presStyleIdx="0" presStyleCnt="1"/>
      <dgm:spPr/>
    </dgm:pt>
    <dgm:pt modelId="{69600483-D7EA-416D-ADE7-0B8DCA31D5A7}" type="pres">
      <dgm:prSet presAssocID="{6D8738B7-939C-4655-AFF5-4BD6FA00A8A1}" presName="extraNode" presStyleLbl="node1" presStyleIdx="0" presStyleCnt="2"/>
      <dgm:spPr/>
    </dgm:pt>
    <dgm:pt modelId="{E7D80C19-96DC-464E-B5FB-D1D1C405CC2E}" type="pres">
      <dgm:prSet presAssocID="{6D8738B7-939C-4655-AFF5-4BD6FA00A8A1}" presName="dstNode" presStyleLbl="node1" presStyleIdx="0" presStyleCnt="2"/>
      <dgm:spPr/>
    </dgm:pt>
    <dgm:pt modelId="{D0F15E0F-6CB7-4C79-835F-0F8CF944EA3C}" type="pres">
      <dgm:prSet presAssocID="{9CF364C6-67F1-4A48-9DFA-03400AB9E659}" presName="text_1" presStyleLbl="node1" presStyleIdx="0" presStyleCnt="2">
        <dgm:presLayoutVars>
          <dgm:bulletEnabled val="1"/>
        </dgm:presLayoutVars>
      </dgm:prSet>
      <dgm:spPr/>
    </dgm:pt>
    <dgm:pt modelId="{BCD96D80-9E7E-409B-85A2-904EF66140DA}" type="pres">
      <dgm:prSet presAssocID="{9CF364C6-67F1-4A48-9DFA-03400AB9E659}" presName="accent_1" presStyleCnt="0"/>
      <dgm:spPr/>
    </dgm:pt>
    <dgm:pt modelId="{19B6FAB4-5F71-4E54-9F84-262BE69BD11E}" type="pres">
      <dgm:prSet presAssocID="{9CF364C6-67F1-4A48-9DFA-03400AB9E659}" presName="accentRepeatNode" presStyleLbl="solidFgAcc1" presStyleIdx="0" presStyleCnt="2"/>
      <dgm:spPr/>
    </dgm:pt>
    <dgm:pt modelId="{0026FC40-8C7B-4AA8-AA17-C567C806F355}" type="pres">
      <dgm:prSet presAssocID="{41399878-C114-46CB-A67B-798DF804C546}" presName="text_2" presStyleLbl="node1" presStyleIdx="1" presStyleCnt="2">
        <dgm:presLayoutVars>
          <dgm:bulletEnabled val="1"/>
        </dgm:presLayoutVars>
      </dgm:prSet>
      <dgm:spPr/>
    </dgm:pt>
    <dgm:pt modelId="{E9DE1ACC-B6CF-402B-87B3-1BF8C7B62FCD}" type="pres">
      <dgm:prSet presAssocID="{41399878-C114-46CB-A67B-798DF804C546}" presName="accent_2" presStyleCnt="0"/>
      <dgm:spPr/>
    </dgm:pt>
    <dgm:pt modelId="{A0ADB814-7FF6-48BB-9EA1-AE6FE6F9AFD0}" type="pres">
      <dgm:prSet presAssocID="{41399878-C114-46CB-A67B-798DF804C546}" presName="accentRepeatNode" presStyleLbl="solidFgAcc1" presStyleIdx="1" presStyleCnt="2"/>
      <dgm:spPr/>
    </dgm:pt>
  </dgm:ptLst>
  <dgm:cxnLst>
    <dgm:cxn modelId="{07CF2F06-7FA2-4AA3-BC84-4127E961EFF4}" srcId="{6D8738B7-939C-4655-AFF5-4BD6FA00A8A1}" destId="{9CF364C6-67F1-4A48-9DFA-03400AB9E659}" srcOrd="0" destOrd="0" parTransId="{DA32E463-F66B-457A-8D25-BA6AAFF431E2}" sibTransId="{75F93971-66C0-4A6F-9166-58A477FEF880}"/>
    <dgm:cxn modelId="{EE30D11A-811E-40F2-88A1-D42C201FB267}" type="presOf" srcId="{41399878-C114-46CB-A67B-798DF804C546}" destId="{0026FC40-8C7B-4AA8-AA17-C567C806F355}" srcOrd="0" destOrd="0" presId="urn:microsoft.com/office/officeart/2008/layout/VerticalCurvedList"/>
    <dgm:cxn modelId="{9FE6E360-83CB-484F-8887-477615AE37CC}" srcId="{6D8738B7-939C-4655-AFF5-4BD6FA00A8A1}" destId="{41399878-C114-46CB-A67B-798DF804C546}" srcOrd="1" destOrd="0" parTransId="{55C848D4-D0BE-4DE5-AC3F-87FCCA33B206}" sibTransId="{6078D270-89DC-46A4-B71B-95A245D738F0}"/>
    <dgm:cxn modelId="{B66E976B-42E8-4A0E-95B7-1F9285C0C2D9}" type="presOf" srcId="{9CF364C6-67F1-4A48-9DFA-03400AB9E659}" destId="{D0F15E0F-6CB7-4C79-835F-0F8CF944EA3C}" srcOrd="0" destOrd="0" presId="urn:microsoft.com/office/officeart/2008/layout/VerticalCurvedList"/>
    <dgm:cxn modelId="{BE294971-1827-4DEF-82DF-52C3383EE92A}" type="presOf" srcId="{75F93971-66C0-4A6F-9166-58A477FEF880}" destId="{25DCBB40-6507-4F70-93FF-4E640F145DC4}" srcOrd="0" destOrd="0" presId="urn:microsoft.com/office/officeart/2008/layout/VerticalCurvedList"/>
    <dgm:cxn modelId="{9C723DEE-3DE3-4D53-B14F-E9EF5310688D}" type="presOf" srcId="{6D8738B7-939C-4655-AFF5-4BD6FA00A8A1}" destId="{A92480B4-0850-4640-B1C8-3C6E324B7402}" srcOrd="0" destOrd="0" presId="urn:microsoft.com/office/officeart/2008/layout/VerticalCurvedList"/>
    <dgm:cxn modelId="{3C0D1A31-E5AE-430F-A47D-5AA26296B284}" type="presParOf" srcId="{A92480B4-0850-4640-B1C8-3C6E324B7402}" destId="{99A02D25-CC0E-4447-8C36-0EA9BE8EBD1A}" srcOrd="0" destOrd="0" presId="urn:microsoft.com/office/officeart/2008/layout/VerticalCurvedList"/>
    <dgm:cxn modelId="{C4B39AD4-F12B-4489-AC06-B46C06FC948E}" type="presParOf" srcId="{99A02D25-CC0E-4447-8C36-0EA9BE8EBD1A}" destId="{595BAF7A-CBBE-4B13-90BF-B64CAF246B28}" srcOrd="0" destOrd="0" presId="urn:microsoft.com/office/officeart/2008/layout/VerticalCurvedList"/>
    <dgm:cxn modelId="{D4B0653D-3A69-471D-9156-4881BD94F251}" type="presParOf" srcId="{595BAF7A-CBBE-4B13-90BF-B64CAF246B28}" destId="{0CBB1985-B33C-4B18-A4AD-E1D43E848536}" srcOrd="0" destOrd="0" presId="urn:microsoft.com/office/officeart/2008/layout/VerticalCurvedList"/>
    <dgm:cxn modelId="{367632B6-3D0F-4F69-81B3-F19E2474B1A6}" type="presParOf" srcId="{595BAF7A-CBBE-4B13-90BF-B64CAF246B28}" destId="{25DCBB40-6507-4F70-93FF-4E640F145DC4}" srcOrd="1" destOrd="0" presId="urn:microsoft.com/office/officeart/2008/layout/VerticalCurvedList"/>
    <dgm:cxn modelId="{23D304E0-3E7F-47E3-AF64-1773092623BF}" type="presParOf" srcId="{595BAF7A-CBBE-4B13-90BF-B64CAF246B28}" destId="{69600483-D7EA-416D-ADE7-0B8DCA31D5A7}" srcOrd="2" destOrd="0" presId="urn:microsoft.com/office/officeart/2008/layout/VerticalCurvedList"/>
    <dgm:cxn modelId="{6F07A550-2375-4EE4-9B2B-9FDCCB4A1087}" type="presParOf" srcId="{595BAF7A-CBBE-4B13-90BF-B64CAF246B28}" destId="{E7D80C19-96DC-464E-B5FB-D1D1C405CC2E}" srcOrd="3" destOrd="0" presId="urn:microsoft.com/office/officeart/2008/layout/VerticalCurvedList"/>
    <dgm:cxn modelId="{098007F7-2215-4AD8-ABBB-AAF122FB42DE}" type="presParOf" srcId="{99A02D25-CC0E-4447-8C36-0EA9BE8EBD1A}" destId="{D0F15E0F-6CB7-4C79-835F-0F8CF944EA3C}" srcOrd="1" destOrd="0" presId="urn:microsoft.com/office/officeart/2008/layout/VerticalCurvedList"/>
    <dgm:cxn modelId="{B1A72A3F-A4C0-4D60-B089-0D43A7D53EA8}" type="presParOf" srcId="{99A02D25-CC0E-4447-8C36-0EA9BE8EBD1A}" destId="{BCD96D80-9E7E-409B-85A2-904EF66140DA}" srcOrd="2" destOrd="0" presId="urn:microsoft.com/office/officeart/2008/layout/VerticalCurvedList"/>
    <dgm:cxn modelId="{1DCF00C6-633C-4706-8452-1BB87C1102F8}" type="presParOf" srcId="{BCD96D80-9E7E-409B-85A2-904EF66140DA}" destId="{19B6FAB4-5F71-4E54-9F84-262BE69BD11E}" srcOrd="0" destOrd="0" presId="urn:microsoft.com/office/officeart/2008/layout/VerticalCurvedList"/>
    <dgm:cxn modelId="{0DEA5F9A-A211-488A-B4FC-A690F3D83445}" type="presParOf" srcId="{99A02D25-CC0E-4447-8C36-0EA9BE8EBD1A}" destId="{0026FC40-8C7B-4AA8-AA17-C567C806F355}" srcOrd="3" destOrd="0" presId="urn:microsoft.com/office/officeart/2008/layout/VerticalCurvedList"/>
    <dgm:cxn modelId="{FC03A1FF-61C7-42B3-A033-73013CD7CC58}" type="presParOf" srcId="{99A02D25-CC0E-4447-8C36-0EA9BE8EBD1A}" destId="{E9DE1ACC-B6CF-402B-87B3-1BF8C7B62FCD}" srcOrd="4" destOrd="0" presId="urn:microsoft.com/office/officeart/2008/layout/VerticalCurvedList"/>
    <dgm:cxn modelId="{27E1394E-6839-480B-B08A-0EA2A127860F}" type="presParOf" srcId="{E9DE1ACC-B6CF-402B-87B3-1BF8C7B62FCD}" destId="{A0ADB814-7FF6-48BB-9EA1-AE6FE6F9A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1A1CE-9638-4C77-85C2-11E3E0BB491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D8EAE0CF-5206-4929-BEAF-A33B72B72CDA}">
      <dgm:prSet phldrT="[Text]" custT="1"/>
      <dgm:spPr/>
      <dgm:t>
        <a:bodyPr/>
        <a:lstStyle/>
        <a:p>
          <a:r>
            <a:rPr lang="en-US" sz="1800" dirty="0" err="1"/>
            <a:t>Mengidentifikasi</a:t>
          </a:r>
          <a:r>
            <a:rPr lang="en-US" sz="1800" dirty="0"/>
            <a:t> </a:t>
          </a:r>
          <a:r>
            <a:rPr lang="en-US" sz="1800" dirty="0" err="1"/>
            <a:t>komitmen</a:t>
          </a:r>
          <a:r>
            <a:rPr lang="en-US" sz="1800" dirty="0"/>
            <a:t> </a:t>
          </a:r>
          <a:r>
            <a:rPr lang="en-US" sz="1800" dirty="0" err="1"/>
            <a:t>organisasi</a:t>
          </a:r>
          <a:r>
            <a:rPr lang="en-US" sz="1800" dirty="0"/>
            <a:t> </a:t>
          </a:r>
          <a:r>
            <a:rPr lang="en-US" sz="1800" dirty="0" err="1"/>
            <a:t>terhadap</a:t>
          </a:r>
          <a:r>
            <a:rPr lang="en-US" sz="1800" dirty="0"/>
            <a:t> </a:t>
          </a:r>
          <a:r>
            <a:rPr lang="en-US" sz="1800" dirty="0" err="1"/>
            <a:t>Buletin</a:t>
          </a:r>
          <a:r>
            <a:rPr lang="en-US" sz="1800" dirty="0"/>
            <a:t> </a:t>
          </a:r>
          <a:r>
            <a:rPr lang="en-US" sz="1800" dirty="0" err="1"/>
            <a:t>Sekretaris</a:t>
          </a:r>
          <a:r>
            <a:rPr lang="en-US" sz="1800" dirty="0"/>
            <a:t> </a:t>
          </a:r>
          <a:r>
            <a:rPr lang="en-US" sz="1800" dirty="0" err="1"/>
            <a:t>Jenderal</a:t>
          </a:r>
          <a:r>
            <a:rPr lang="en-US" sz="1800" dirty="0"/>
            <a:t> </a:t>
          </a:r>
          <a:r>
            <a:rPr lang="en-US" sz="1800" dirty="0" err="1"/>
            <a:t>mengenai</a:t>
          </a:r>
          <a:r>
            <a:rPr lang="en-US" sz="1800" dirty="0"/>
            <a:t> </a:t>
          </a:r>
          <a:r>
            <a:rPr lang="en-US" sz="1800" dirty="0" err="1"/>
            <a:t>Perlindungan</a:t>
          </a:r>
          <a:r>
            <a:rPr lang="en-US" sz="1800" dirty="0"/>
            <a:t> </a:t>
          </a:r>
          <a:r>
            <a:rPr lang="en-US" sz="1800" dirty="0" err="1"/>
            <a:t>terhadap</a:t>
          </a:r>
          <a:r>
            <a:rPr lang="en-US" sz="1800" dirty="0"/>
            <a:t> </a:t>
          </a:r>
          <a:r>
            <a:rPr lang="en-US" sz="1800" dirty="0" err="1"/>
            <a:t>Eksploitasi</a:t>
          </a:r>
          <a:r>
            <a:rPr lang="en-US" sz="1800" dirty="0"/>
            <a:t> </a:t>
          </a:r>
          <a:r>
            <a:rPr lang="en-US" sz="1800" dirty="0" err="1"/>
            <a:t>Seksual</a:t>
          </a:r>
          <a:r>
            <a:rPr lang="en-US" sz="1800" dirty="0"/>
            <a:t> dan </a:t>
          </a:r>
          <a:r>
            <a:rPr lang="en-US" sz="1800" dirty="0" err="1"/>
            <a:t>Kekerasan</a:t>
          </a:r>
          <a:r>
            <a:rPr lang="en-US" sz="1800" dirty="0"/>
            <a:t> </a:t>
          </a:r>
          <a:r>
            <a:rPr lang="en-US" sz="1800" dirty="0" err="1"/>
            <a:t>Seksual</a:t>
          </a:r>
          <a:r>
            <a:rPr lang="en-US" sz="1800" dirty="0"/>
            <a:t> (UN SG Bulletin on PSEA, 2003)</a:t>
          </a:r>
          <a:endParaRPr lang="en-ID" sz="1800" dirty="0"/>
        </a:p>
      </dgm:t>
    </dgm:pt>
    <dgm:pt modelId="{C671F441-AB21-4E9C-8C51-7D8E30E64680}" type="parTrans" cxnId="{EE1DAB40-2613-4CD8-973D-73CB0E27F2BC}">
      <dgm:prSet/>
      <dgm:spPr/>
      <dgm:t>
        <a:bodyPr/>
        <a:lstStyle/>
        <a:p>
          <a:endParaRPr lang="en-ID" sz="2400"/>
        </a:p>
      </dgm:t>
    </dgm:pt>
    <dgm:pt modelId="{6C980E29-41DE-44AB-8DEC-83990E9F76DA}" type="sibTrans" cxnId="{EE1DAB40-2613-4CD8-973D-73CB0E27F2BC}">
      <dgm:prSet/>
      <dgm:spPr/>
      <dgm:t>
        <a:bodyPr/>
        <a:lstStyle/>
        <a:p>
          <a:endParaRPr lang="en-ID" sz="2400"/>
        </a:p>
      </dgm:t>
    </dgm:pt>
    <dgm:pt modelId="{134AF9C0-0B1E-406E-8AB6-ECD91A5D45FD}">
      <dgm:prSet custT="1"/>
      <dgm:spPr/>
      <dgm:t>
        <a:bodyPr/>
        <a:lstStyle/>
        <a:p>
          <a:r>
            <a:rPr lang="en-US" sz="1800"/>
            <a:t>Menyadari bahwa merupakan hak semua penerima manfaat untuk dilindungi dari kekerasan dan eksploitasi seksual.</a:t>
          </a:r>
          <a:endParaRPr lang="en-US" sz="1800" dirty="0"/>
        </a:p>
      </dgm:t>
    </dgm:pt>
    <dgm:pt modelId="{E6C808F0-021F-475E-865E-C5CFEDA326E2}" type="parTrans" cxnId="{196BE002-B078-4E04-8AFD-2D70D1E5FC90}">
      <dgm:prSet/>
      <dgm:spPr/>
      <dgm:t>
        <a:bodyPr/>
        <a:lstStyle/>
        <a:p>
          <a:endParaRPr lang="en-ID" sz="2400"/>
        </a:p>
      </dgm:t>
    </dgm:pt>
    <dgm:pt modelId="{4DE03829-0EC9-4004-A807-78E6D64E5E9B}" type="sibTrans" cxnId="{196BE002-B078-4E04-8AFD-2D70D1E5FC90}">
      <dgm:prSet/>
      <dgm:spPr/>
      <dgm:t>
        <a:bodyPr/>
        <a:lstStyle/>
        <a:p>
          <a:endParaRPr lang="en-ID" sz="2400"/>
        </a:p>
      </dgm:t>
    </dgm:pt>
    <dgm:pt modelId="{7BF4A575-0A9F-4FF3-8962-13368FB38429}">
      <dgm:prSet custT="1"/>
      <dgm:spPr/>
      <dgm:t>
        <a:bodyPr/>
        <a:lstStyle/>
        <a:p>
          <a:r>
            <a:rPr lang="en-US" sz="1800"/>
            <a:t>Berlaku untuk semua staf, sukarelawan, dan rekanan pada setiap saat</a:t>
          </a:r>
          <a:endParaRPr lang="en-US" sz="1800" dirty="0"/>
        </a:p>
      </dgm:t>
    </dgm:pt>
    <dgm:pt modelId="{12C764CC-EFD3-4C5A-B3F5-7A49334F8618}" type="parTrans" cxnId="{A893FEBA-AD7C-49E3-BBA0-7B1BFDDF5E11}">
      <dgm:prSet/>
      <dgm:spPr/>
      <dgm:t>
        <a:bodyPr/>
        <a:lstStyle/>
        <a:p>
          <a:endParaRPr lang="en-ID" sz="2400"/>
        </a:p>
      </dgm:t>
    </dgm:pt>
    <dgm:pt modelId="{646AA9A2-55E1-444D-A7AA-E295E45AF868}" type="sibTrans" cxnId="{A893FEBA-AD7C-49E3-BBA0-7B1BFDDF5E11}">
      <dgm:prSet/>
      <dgm:spPr/>
      <dgm:t>
        <a:bodyPr/>
        <a:lstStyle/>
        <a:p>
          <a:endParaRPr lang="en-ID" sz="2400"/>
        </a:p>
      </dgm:t>
    </dgm:pt>
    <dgm:pt modelId="{178948E9-9BC0-462E-837D-5278BCD0A380}">
      <dgm:prSet custT="1"/>
      <dgm:spPr/>
      <dgm:t>
        <a:bodyPr/>
        <a:lstStyle/>
        <a:p>
          <a:r>
            <a:rPr lang="en-US" sz="1800"/>
            <a:t>Mengidentifikasi dan mengelola risiko.</a:t>
          </a:r>
          <a:endParaRPr lang="en-US" sz="1800" dirty="0"/>
        </a:p>
      </dgm:t>
    </dgm:pt>
    <dgm:pt modelId="{DD0DFACD-3E4D-48B2-AD06-C78A52B027B5}" type="parTrans" cxnId="{BFA0850E-DD80-4FDF-890D-46506FE8F622}">
      <dgm:prSet/>
      <dgm:spPr/>
      <dgm:t>
        <a:bodyPr/>
        <a:lstStyle/>
        <a:p>
          <a:endParaRPr lang="en-ID" sz="2400"/>
        </a:p>
      </dgm:t>
    </dgm:pt>
    <dgm:pt modelId="{EC4EF2C8-7229-4A05-8C21-38EB269A5DF9}" type="sibTrans" cxnId="{BFA0850E-DD80-4FDF-890D-46506FE8F622}">
      <dgm:prSet/>
      <dgm:spPr/>
      <dgm:t>
        <a:bodyPr/>
        <a:lstStyle/>
        <a:p>
          <a:endParaRPr lang="en-ID" sz="2400"/>
        </a:p>
      </dgm:t>
    </dgm:pt>
    <dgm:pt modelId="{E7FB5D7F-4C21-47E5-88DF-6C664CDC8825}">
      <dgm:prSet custT="1"/>
      <dgm:spPr/>
      <dgm:t>
        <a:bodyPr/>
        <a:lstStyle/>
        <a:p>
          <a:r>
            <a:rPr lang="en-US" sz="1800"/>
            <a:t>Mencakup Kode Perilaku organisasi</a:t>
          </a:r>
          <a:endParaRPr lang="en-US" sz="1800" dirty="0"/>
        </a:p>
      </dgm:t>
    </dgm:pt>
    <dgm:pt modelId="{F5A11712-5DBA-4F5A-910E-9193FA5D3961}" type="parTrans" cxnId="{AC6106CA-3F19-46CB-B91B-8E4B30E4EFCB}">
      <dgm:prSet/>
      <dgm:spPr/>
      <dgm:t>
        <a:bodyPr/>
        <a:lstStyle/>
        <a:p>
          <a:endParaRPr lang="en-ID" sz="2400"/>
        </a:p>
      </dgm:t>
    </dgm:pt>
    <dgm:pt modelId="{45BB31B0-AB0B-40BD-8E26-7133EB8309D1}" type="sibTrans" cxnId="{AC6106CA-3F19-46CB-B91B-8E4B30E4EFCB}">
      <dgm:prSet/>
      <dgm:spPr/>
      <dgm:t>
        <a:bodyPr/>
        <a:lstStyle/>
        <a:p>
          <a:endParaRPr lang="en-ID" sz="2400"/>
        </a:p>
      </dgm:t>
    </dgm:pt>
    <dgm:pt modelId="{531AF70D-589E-4E20-AF2B-3CBF8C0CD4E9}">
      <dgm:prSet custT="1"/>
      <dgm:spPr/>
      <dgm:t>
        <a:bodyPr/>
        <a:lstStyle/>
        <a:p>
          <a:r>
            <a:rPr lang="en-US" sz="1800"/>
            <a:t>Mengintegrasikan kegiatan PKES ke dalam semua bidang dalam organisasi</a:t>
          </a:r>
          <a:endParaRPr lang="en-US" sz="1800" dirty="0"/>
        </a:p>
      </dgm:t>
    </dgm:pt>
    <dgm:pt modelId="{2E192586-6EA5-4ABE-A866-7887CB06574C}" type="parTrans" cxnId="{04B8803F-242A-4C33-98B0-AF50936ABBEB}">
      <dgm:prSet/>
      <dgm:spPr/>
      <dgm:t>
        <a:bodyPr/>
        <a:lstStyle/>
        <a:p>
          <a:endParaRPr lang="en-ID" sz="2400"/>
        </a:p>
      </dgm:t>
    </dgm:pt>
    <dgm:pt modelId="{296E2A8A-EA14-4C53-A9DD-54408AC97A73}" type="sibTrans" cxnId="{04B8803F-242A-4C33-98B0-AF50936ABBEB}">
      <dgm:prSet/>
      <dgm:spPr/>
      <dgm:t>
        <a:bodyPr/>
        <a:lstStyle/>
        <a:p>
          <a:endParaRPr lang="en-ID" sz="2400"/>
        </a:p>
      </dgm:t>
    </dgm:pt>
    <dgm:pt modelId="{0E56B72A-01E1-4490-8D4E-7F9CA845870B}" type="pres">
      <dgm:prSet presAssocID="{B891A1CE-9638-4C77-85C2-11E3E0BB491D}" presName="Name0" presStyleCnt="0">
        <dgm:presLayoutVars>
          <dgm:chMax val="7"/>
          <dgm:chPref val="7"/>
          <dgm:dir/>
        </dgm:presLayoutVars>
      </dgm:prSet>
      <dgm:spPr/>
    </dgm:pt>
    <dgm:pt modelId="{B24674F6-2876-41D3-801A-53DE667760E6}" type="pres">
      <dgm:prSet presAssocID="{B891A1CE-9638-4C77-85C2-11E3E0BB491D}" presName="Name1" presStyleCnt="0"/>
      <dgm:spPr/>
    </dgm:pt>
    <dgm:pt modelId="{82CC9660-247D-4986-96C0-F1343CB74359}" type="pres">
      <dgm:prSet presAssocID="{B891A1CE-9638-4C77-85C2-11E3E0BB491D}" presName="cycle" presStyleCnt="0"/>
      <dgm:spPr/>
    </dgm:pt>
    <dgm:pt modelId="{D92046A6-8F60-476F-B040-687BBD28AC2F}" type="pres">
      <dgm:prSet presAssocID="{B891A1CE-9638-4C77-85C2-11E3E0BB491D}" presName="srcNode" presStyleLbl="node1" presStyleIdx="0" presStyleCnt="6"/>
      <dgm:spPr/>
    </dgm:pt>
    <dgm:pt modelId="{763C7122-CC14-45DC-9581-5F6502894BA7}" type="pres">
      <dgm:prSet presAssocID="{B891A1CE-9638-4C77-85C2-11E3E0BB491D}" presName="conn" presStyleLbl="parChTrans1D2" presStyleIdx="0" presStyleCnt="1"/>
      <dgm:spPr/>
    </dgm:pt>
    <dgm:pt modelId="{5620080C-CA30-4F8C-BB9D-D230301A8468}" type="pres">
      <dgm:prSet presAssocID="{B891A1CE-9638-4C77-85C2-11E3E0BB491D}" presName="extraNode" presStyleLbl="node1" presStyleIdx="0" presStyleCnt="6"/>
      <dgm:spPr/>
    </dgm:pt>
    <dgm:pt modelId="{0EB0FEEB-23E5-4E5B-98B5-BA7008F99765}" type="pres">
      <dgm:prSet presAssocID="{B891A1CE-9638-4C77-85C2-11E3E0BB491D}" presName="dstNode" presStyleLbl="node1" presStyleIdx="0" presStyleCnt="6"/>
      <dgm:spPr/>
    </dgm:pt>
    <dgm:pt modelId="{BA927538-33C8-4928-BE30-652A476F9B3E}" type="pres">
      <dgm:prSet presAssocID="{D8EAE0CF-5206-4929-BEAF-A33B72B72CDA}" presName="text_1" presStyleLbl="node1" presStyleIdx="0" presStyleCnt="6">
        <dgm:presLayoutVars>
          <dgm:bulletEnabled val="1"/>
        </dgm:presLayoutVars>
      </dgm:prSet>
      <dgm:spPr/>
    </dgm:pt>
    <dgm:pt modelId="{859AB762-62C9-41B9-8A35-9E40749DFB91}" type="pres">
      <dgm:prSet presAssocID="{D8EAE0CF-5206-4929-BEAF-A33B72B72CDA}" presName="accent_1" presStyleCnt="0"/>
      <dgm:spPr/>
    </dgm:pt>
    <dgm:pt modelId="{C2B06A39-1FA2-480B-9F20-DC6D82722503}" type="pres">
      <dgm:prSet presAssocID="{D8EAE0CF-5206-4929-BEAF-A33B72B72CDA}" presName="accentRepeatNode" presStyleLbl="solidFgAcc1" presStyleIdx="0" presStyleCnt="6"/>
      <dgm:spPr/>
    </dgm:pt>
    <dgm:pt modelId="{C8FAD14F-0973-4B8C-BFE7-FB603A6E4694}" type="pres">
      <dgm:prSet presAssocID="{134AF9C0-0B1E-406E-8AB6-ECD91A5D45FD}" presName="text_2" presStyleLbl="node1" presStyleIdx="1" presStyleCnt="6">
        <dgm:presLayoutVars>
          <dgm:bulletEnabled val="1"/>
        </dgm:presLayoutVars>
      </dgm:prSet>
      <dgm:spPr/>
    </dgm:pt>
    <dgm:pt modelId="{ABAAC2EC-6FDF-443D-B8A9-996F3464729C}" type="pres">
      <dgm:prSet presAssocID="{134AF9C0-0B1E-406E-8AB6-ECD91A5D45FD}" presName="accent_2" presStyleCnt="0"/>
      <dgm:spPr/>
    </dgm:pt>
    <dgm:pt modelId="{2B68E513-B4A3-4341-9CD8-9B1906C2472C}" type="pres">
      <dgm:prSet presAssocID="{134AF9C0-0B1E-406E-8AB6-ECD91A5D45FD}" presName="accentRepeatNode" presStyleLbl="solidFgAcc1" presStyleIdx="1" presStyleCnt="6"/>
      <dgm:spPr/>
    </dgm:pt>
    <dgm:pt modelId="{C9783C87-C4EE-4A6E-9EA4-E253A0CCFCC7}" type="pres">
      <dgm:prSet presAssocID="{7BF4A575-0A9F-4FF3-8962-13368FB38429}" presName="text_3" presStyleLbl="node1" presStyleIdx="2" presStyleCnt="6">
        <dgm:presLayoutVars>
          <dgm:bulletEnabled val="1"/>
        </dgm:presLayoutVars>
      </dgm:prSet>
      <dgm:spPr/>
    </dgm:pt>
    <dgm:pt modelId="{C7633E6B-7FEB-4FAA-9889-487B2BA05E99}" type="pres">
      <dgm:prSet presAssocID="{7BF4A575-0A9F-4FF3-8962-13368FB38429}" presName="accent_3" presStyleCnt="0"/>
      <dgm:spPr/>
    </dgm:pt>
    <dgm:pt modelId="{8E05539B-7449-45E2-AE3C-8C335484035A}" type="pres">
      <dgm:prSet presAssocID="{7BF4A575-0A9F-4FF3-8962-13368FB38429}" presName="accentRepeatNode" presStyleLbl="solidFgAcc1" presStyleIdx="2" presStyleCnt="6"/>
      <dgm:spPr/>
    </dgm:pt>
    <dgm:pt modelId="{30E9A55D-E6FD-4AA2-B599-6CA18AE68293}" type="pres">
      <dgm:prSet presAssocID="{178948E9-9BC0-462E-837D-5278BCD0A380}" presName="text_4" presStyleLbl="node1" presStyleIdx="3" presStyleCnt="6">
        <dgm:presLayoutVars>
          <dgm:bulletEnabled val="1"/>
        </dgm:presLayoutVars>
      </dgm:prSet>
      <dgm:spPr/>
    </dgm:pt>
    <dgm:pt modelId="{47F222E9-E166-4574-9814-7F21967D7BCE}" type="pres">
      <dgm:prSet presAssocID="{178948E9-9BC0-462E-837D-5278BCD0A380}" presName="accent_4" presStyleCnt="0"/>
      <dgm:spPr/>
    </dgm:pt>
    <dgm:pt modelId="{43F10A9C-8BE5-4025-A2C8-C2D95193C416}" type="pres">
      <dgm:prSet presAssocID="{178948E9-9BC0-462E-837D-5278BCD0A380}" presName="accentRepeatNode" presStyleLbl="solidFgAcc1" presStyleIdx="3" presStyleCnt="6"/>
      <dgm:spPr/>
    </dgm:pt>
    <dgm:pt modelId="{431CF5A5-84FD-45DB-8933-A8DB5E9C8BE0}" type="pres">
      <dgm:prSet presAssocID="{E7FB5D7F-4C21-47E5-88DF-6C664CDC8825}" presName="text_5" presStyleLbl="node1" presStyleIdx="4" presStyleCnt="6">
        <dgm:presLayoutVars>
          <dgm:bulletEnabled val="1"/>
        </dgm:presLayoutVars>
      </dgm:prSet>
      <dgm:spPr/>
    </dgm:pt>
    <dgm:pt modelId="{131083BF-0A71-4A40-B27A-E10FD29717A7}" type="pres">
      <dgm:prSet presAssocID="{E7FB5D7F-4C21-47E5-88DF-6C664CDC8825}" presName="accent_5" presStyleCnt="0"/>
      <dgm:spPr/>
    </dgm:pt>
    <dgm:pt modelId="{D79BC09C-895F-447E-B394-6684582353E7}" type="pres">
      <dgm:prSet presAssocID="{E7FB5D7F-4C21-47E5-88DF-6C664CDC8825}" presName="accentRepeatNode" presStyleLbl="solidFgAcc1" presStyleIdx="4" presStyleCnt="6"/>
      <dgm:spPr/>
    </dgm:pt>
    <dgm:pt modelId="{C2119A57-5C47-447E-9AAA-E677CCD8FA68}" type="pres">
      <dgm:prSet presAssocID="{531AF70D-589E-4E20-AF2B-3CBF8C0CD4E9}" presName="text_6" presStyleLbl="node1" presStyleIdx="5" presStyleCnt="6">
        <dgm:presLayoutVars>
          <dgm:bulletEnabled val="1"/>
        </dgm:presLayoutVars>
      </dgm:prSet>
      <dgm:spPr/>
    </dgm:pt>
    <dgm:pt modelId="{0FEB8D46-62D5-482A-A72E-FBB960188C1C}" type="pres">
      <dgm:prSet presAssocID="{531AF70D-589E-4E20-AF2B-3CBF8C0CD4E9}" presName="accent_6" presStyleCnt="0"/>
      <dgm:spPr/>
    </dgm:pt>
    <dgm:pt modelId="{ABBE7908-C364-4839-AA8B-3DBFECED0FBA}" type="pres">
      <dgm:prSet presAssocID="{531AF70D-589E-4E20-AF2B-3CBF8C0CD4E9}" presName="accentRepeatNode" presStyleLbl="solidFgAcc1" presStyleIdx="5" presStyleCnt="6"/>
      <dgm:spPr/>
    </dgm:pt>
  </dgm:ptLst>
  <dgm:cxnLst>
    <dgm:cxn modelId="{196BE002-B078-4E04-8AFD-2D70D1E5FC90}" srcId="{B891A1CE-9638-4C77-85C2-11E3E0BB491D}" destId="{134AF9C0-0B1E-406E-8AB6-ECD91A5D45FD}" srcOrd="1" destOrd="0" parTransId="{E6C808F0-021F-475E-865E-C5CFEDA326E2}" sibTransId="{4DE03829-0EC9-4004-A807-78E6D64E5E9B}"/>
    <dgm:cxn modelId="{8532600A-0425-45B6-83DD-7159D787A9C7}" type="presOf" srcId="{134AF9C0-0B1E-406E-8AB6-ECD91A5D45FD}" destId="{C8FAD14F-0973-4B8C-BFE7-FB603A6E4694}" srcOrd="0" destOrd="0" presId="urn:microsoft.com/office/officeart/2008/layout/VerticalCurvedList"/>
    <dgm:cxn modelId="{BFA0850E-DD80-4FDF-890D-46506FE8F622}" srcId="{B891A1CE-9638-4C77-85C2-11E3E0BB491D}" destId="{178948E9-9BC0-462E-837D-5278BCD0A380}" srcOrd="3" destOrd="0" parTransId="{DD0DFACD-3E4D-48B2-AD06-C78A52B027B5}" sibTransId="{EC4EF2C8-7229-4A05-8C21-38EB269A5DF9}"/>
    <dgm:cxn modelId="{3964422D-0733-4F06-9EAD-99FA01F9DFDF}" type="presOf" srcId="{E7FB5D7F-4C21-47E5-88DF-6C664CDC8825}" destId="{431CF5A5-84FD-45DB-8933-A8DB5E9C8BE0}" srcOrd="0" destOrd="0" presId="urn:microsoft.com/office/officeart/2008/layout/VerticalCurvedList"/>
    <dgm:cxn modelId="{6D8AE432-078A-456B-BDB9-497DBF03EEC7}" type="presOf" srcId="{7BF4A575-0A9F-4FF3-8962-13368FB38429}" destId="{C9783C87-C4EE-4A6E-9EA4-E253A0CCFCC7}" srcOrd="0" destOrd="0" presId="urn:microsoft.com/office/officeart/2008/layout/VerticalCurvedList"/>
    <dgm:cxn modelId="{04B8803F-242A-4C33-98B0-AF50936ABBEB}" srcId="{B891A1CE-9638-4C77-85C2-11E3E0BB491D}" destId="{531AF70D-589E-4E20-AF2B-3CBF8C0CD4E9}" srcOrd="5" destOrd="0" parTransId="{2E192586-6EA5-4ABE-A866-7887CB06574C}" sibTransId="{296E2A8A-EA14-4C53-A9DD-54408AC97A73}"/>
    <dgm:cxn modelId="{EE1DAB40-2613-4CD8-973D-73CB0E27F2BC}" srcId="{B891A1CE-9638-4C77-85C2-11E3E0BB491D}" destId="{D8EAE0CF-5206-4929-BEAF-A33B72B72CDA}" srcOrd="0" destOrd="0" parTransId="{C671F441-AB21-4E9C-8C51-7D8E30E64680}" sibTransId="{6C980E29-41DE-44AB-8DEC-83990E9F76DA}"/>
    <dgm:cxn modelId="{9E33E652-2CAD-43E8-89A6-02DE4F2434B3}" type="presOf" srcId="{D8EAE0CF-5206-4929-BEAF-A33B72B72CDA}" destId="{BA927538-33C8-4928-BE30-652A476F9B3E}" srcOrd="0" destOrd="0" presId="urn:microsoft.com/office/officeart/2008/layout/VerticalCurvedList"/>
    <dgm:cxn modelId="{5EA6EB8A-E944-41DD-9AAB-6BAFD0A9732F}" type="presOf" srcId="{6C980E29-41DE-44AB-8DEC-83990E9F76DA}" destId="{763C7122-CC14-45DC-9581-5F6502894BA7}" srcOrd="0" destOrd="0" presId="urn:microsoft.com/office/officeart/2008/layout/VerticalCurvedList"/>
    <dgm:cxn modelId="{6E3290B4-8FB9-489A-BD3F-4B0F92E618E9}" type="presOf" srcId="{B891A1CE-9638-4C77-85C2-11E3E0BB491D}" destId="{0E56B72A-01E1-4490-8D4E-7F9CA845870B}" srcOrd="0" destOrd="0" presId="urn:microsoft.com/office/officeart/2008/layout/VerticalCurvedList"/>
    <dgm:cxn modelId="{A893FEBA-AD7C-49E3-BBA0-7B1BFDDF5E11}" srcId="{B891A1CE-9638-4C77-85C2-11E3E0BB491D}" destId="{7BF4A575-0A9F-4FF3-8962-13368FB38429}" srcOrd="2" destOrd="0" parTransId="{12C764CC-EFD3-4C5A-B3F5-7A49334F8618}" sibTransId="{646AA9A2-55E1-444D-A7AA-E295E45AF868}"/>
    <dgm:cxn modelId="{AC6106CA-3F19-46CB-B91B-8E4B30E4EFCB}" srcId="{B891A1CE-9638-4C77-85C2-11E3E0BB491D}" destId="{E7FB5D7F-4C21-47E5-88DF-6C664CDC8825}" srcOrd="4" destOrd="0" parTransId="{F5A11712-5DBA-4F5A-910E-9193FA5D3961}" sibTransId="{45BB31B0-AB0B-40BD-8E26-7133EB8309D1}"/>
    <dgm:cxn modelId="{DAF0DCD3-DD2D-4A86-AAE2-A1E11AF7ED86}" type="presOf" srcId="{178948E9-9BC0-462E-837D-5278BCD0A380}" destId="{30E9A55D-E6FD-4AA2-B599-6CA18AE68293}" srcOrd="0" destOrd="0" presId="urn:microsoft.com/office/officeart/2008/layout/VerticalCurvedList"/>
    <dgm:cxn modelId="{107EB6E5-F05D-44EC-A156-FB0363C963B6}" type="presOf" srcId="{531AF70D-589E-4E20-AF2B-3CBF8C0CD4E9}" destId="{C2119A57-5C47-447E-9AAA-E677CCD8FA68}" srcOrd="0" destOrd="0" presId="urn:microsoft.com/office/officeart/2008/layout/VerticalCurvedList"/>
    <dgm:cxn modelId="{404D8C8B-FA57-4B5A-A95D-806F120E6FC3}" type="presParOf" srcId="{0E56B72A-01E1-4490-8D4E-7F9CA845870B}" destId="{B24674F6-2876-41D3-801A-53DE667760E6}" srcOrd="0" destOrd="0" presId="urn:microsoft.com/office/officeart/2008/layout/VerticalCurvedList"/>
    <dgm:cxn modelId="{DD853A70-CAED-4BF0-9A68-7B58EE422763}" type="presParOf" srcId="{B24674F6-2876-41D3-801A-53DE667760E6}" destId="{82CC9660-247D-4986-96C0-F1343CB74359}" srcOrd="0" destOrd="0" presId="urn:microsoft.com/office/officeart/2008/layout/VerticalCurvedList"/>
    <dgm:cxn modelId="{6ECBDED4-6AB0-4681-AFE4-7945A31C4E55}" type="presParOf" srcId="{82CC9660-247D-4986-96C0-F1343CB74359}" destId="{D92046A6-8F60-476F-B040-687BBD28AC2F}" srcOrd="0" destOrd="0" presId="urn:microsoft.com/office/officeart/2008/layout/VerticalCurvedList"/>
    <dgm:cxn modelId="{2B52F3ED-3A79-4F17-8071-4D6E6CE0F5D3}" type="presParOf" srcId="{82CC9660-247D-4986-96C0-F1343CB74359}" destId="{763C7122-CC14-45DC-9581-5F6502894BA7}" srcOrd="1" destOrd="0" presId="urn:microsoft.com/office/officeart/2008/layout/VerticalCurvedList"/>
    <dgm:cxn modelId="{AEB9F40E-B31F-4EB5-9CAF-C79CED7993AC}" type="presParOf" srcId="{82CC9660-247D-4986-96C0-F1343CB74359}" destId="{5620080C-CA30-4F8C-BB9D-D230301A8468}" srcOrd="2" destOrd="0" presId="urn:microsoft.com/office/officeart/2008/layout/VerticalCurvedList"/>
    <dgm:cxn modelId="{114C158E-D69F-4BB2-9B8E-4E1E5A75BADB}" type="presParOf" srcId="{82CC9660-247D-4986-96C0-F1343CB74359}" destId="{0EB0FEEB-23E5-4E5B-98B5-BA7008F99765}" srcOrd="3" destOrd="0" presId="urn:microsoft.com/office/officeart/2008/layout/VerticalCurvedList"/>
    <dgm:cxn modelId="{E04DA7BB-88A5-4F17-B4A0-051286C714B2}" type="presParOf" srcId="{B24674F6-2876-41D3-801A-53DE667760E6}" destId="{BA927538-33C8-4928-BE30-652A476F9B3E}" srcOrd="1" destOrd="0" presId="urn:microsoft.com/office/officeart/2008/layout/VerticalCurvedList"/>
    <dgm:cxn modelId="{BCF622CE-ADF3-40BF-B505-605E7B1DDD41}" type="presParOf" srcId="{B24674F6-2876-41D3-801A-53DE667760E6}" destId="{859AB762-62C9-41B9-8A35-9E40749DFB91}" srcOrd="2" destOrd="0" presId="urn:microsoft.com/office/officeart/2008/layout/VerticalCurvedList"/>
    <dgm:cxn modelId="{2B3CA678-D6B6-48CA-AD9C-CE7606DC6D03}" type="presParOf" srcId="{859AB762-62C9-41B9-8A35-9E40749DFB91}" destId="{C2B06A39-1FA2-480B-9F20-DC6D82722503}" srcOrd="0" destOrd="0" presId="urn:microsoft.com/office/officeart/2008/layout/VerticalCurvedList"/>
    <dgm:cxn modelId="{41EED3A3-A205-4512-BA36-B3FAE0A3ABB3}" type="presParOf" srcId="{B24674F6-2876-41D3-801A-53DE667760E6}" destId="{C8FAD14F-0973-4B8C-BFE7-FB603A6E4694}" srcOrd="3" destOrd="0" presId="urn:microsoft.com/office/officeart/2008/layout/VerticalCurvedList"/>
    <dgm:cxn modelId="{E61E8BCE-091D-46EE-9232-F277CFABE3E3}" type="presParOf" srcId="{B24674F6-2876-41D3-801A-53DE667760E6}" destId="{ABAAC2EC-6FDF-443D-B8A9-996F3464729C}" srcOrd="4" destOrd="0" presId="urn:microsoft.com/office/officeart/2008/layout/VerticalCurvedList"/>
    <dgm:cxn modelId="{392CFF4F-AB81-4C92-93D2-98E505C3FD24}" type="presParOf" srcId="{ABAAC2EC-6FDF-443D-B8A9-996F3464729C}" destId="{2B68E513-B4A3-4341-9CD8-9B1906C2472C}" srcOrd="0" destOrd="0" presId="urn:microsoft.com/office/officeart/2008/layout/VerticalCurvedList"/>
    <dgm:cxn modelId="{57732E04-CBDE-4276-9468-F0DBF51EEB37}" type="presParOf" srcId="{B24674F6-2876-41D3-801A-53DE667760E6}" destId="{C9783C87-C4EE-4A6E-9EA4-E253A0CCFCC7}" srcOrd="5" destOrd="0" presId="urn:microsoft.com/office/officeart/2008/layout/VerticalCurvedList"/>
    <dgm:cxn modelId="{BAE662D0-136E-41B6-A254-EEAD28DD6692}" type="presParOf" srcId="{B24674F6-2876-41D3-801A-53DE667760E6}" destId="{C7633E6B-7FEB-4FAA-9889-487B2BA05E99}" srcOrd="6" destOrd="0" presId="urn:microsoft.com/office/officeart/2008/layout/VerticalCurvedList"/>
    <dgm:cxn modelId="{9ED085B3-A254-4A13-A7E9-BAD55DF7BCB2}" type="presParOf" srcId="{C7633E6B-7FEB-4FAA-9889-487B2BA05E99}" destId="{8E05539B-7449-45E2-AE3C-8C335484035A}" srcOrd="0" destOrd="0" presId="urn:microsoft.com/office/officeart/2008/layout/VerticalCurvedList"/>
    <dgm:cxn modelId="{2783DBEF-8E2C-449E-8128-7424FD6D3C9E}" type="presParOf" srcId="{B24674F6-2876-41D3-801A-53DE667760E6}" destId="{30E9A55D-E6FD-4AA2-B599-6CA18AE68293}" srcOrd="7" destOrd="0" presId="urn:microsoft.com/office/officeart/2008/layout/VerticalCurvedList"/>
    <dgm:cxn modelId="{34D55AE1-1CBF-44A2-A90E-532E2860CC7E}" type="presParOf" srcId="{B24674F6-2876-41D3-801A-53DE667760E6}" destId="{47F222E9-E166-4574-9814-7F21967D7BCE}" srcOrd="8" destOrd="0" presId="urn:microsoft.com/office/officeart/2008/layout/VerticalCurvedList"/>
    <dgm:cxn modelId="{619ECCAE-29DA-4D57-986D-47F5C8C059C6}" type="presParOf" srcId="{47F222E9-E166-4574-9814-7F21967D7BCE}" destId="{43F10A9C-8BE5-4025-A2C8-C2D95193C416}" srcOrd="0" destOrd="0" presId="urn:microsoft.com/office/officeart/2008/layout/VerticalCurvedList"/>
    <dgm:cxn modelId="{20B120C1-6128-4FC3-BC56-A6C4B42FE6E7}" type="presParOf" srcId="{B24674F6-2876-41D3-801A-53DE667760E6}" destId="{431CF5A5-84FD-45DB-8933-A8DB5E9C8BE0}" srcOrd="9" destOrd="0" presId="urn:microsoft.com/office/officeart/2008/layout/VerticalCurvedList"/>
    <dgm:cxn modelId="{B102D337-BACA-48E7-BE3E-3A37029B3E20}" type="presParOf" srcId="{B24674F6-2876-41D3-801A-53DE667760E6}" destId="{131083BF-0A71-4A40-B27A-E10FD29717A7}" srcOrd="10" destOrd="0" presId="urn:microsoft.com/office/officeart/2008/layout/VerticalCurvedList"/>
    <dgm:cxn modelId="{D676A370-82D8-44B3-872D-F715CFCFF5A3}" type="presParOf" srcId="{131083BF-0A71-4A40-B27A-E10FD29717A7}" destId="{D79BC09C-895F-447E-B394-6684582353E7}" srcOrd="0" destOrd="0" presId="urn:microsoft.com/office/officeart/2008/layout/VerticalCurvedList"/>
    <dgm:cxn modelId="{E5A87EED-AE46-421D-B0F0-D9B47C3407BD}" type="presParOf" srcId="{B24674F6-2876-41D3-801A-53DE667760E6}" destId="{C2119A57-5C47-447E-9AAA-E677CCD8FA68}" srcOrd="11" destOrd="0" presId="urn:microsoft.com/office/officeart/2008/layout/VerticalCurvedList"/>
    <dgm:cxn modelId="{DE769E06-741F-459A-B9B5-0DF8EAEBD43A}" type="presParOf" srcId="{B24674F6-2876-41D3-801A-53DE667760E6}" destId="{0FEB8D46-62D5-482A-A72E-FBB960188C1C}" srcOrd="12" destOrd="0" presId="urn:microsoft.com/office/officeart/2008/layout/VerticalCurvedList"/>
    <dgm:cxn modelId="{BEDA965D-C08D-4CAA-97D5-34438A569F5B}" type="presParOf" srcId="{0FEB8D46-62D5-482A-A72E-FBB960188C1C}" destId="{ABBE7908-C364-4839-AA8B-3DBFECED0F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C8137-8F1B-4DDE-8810-557392B8204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84F380AF-5260-4DFB-B015-A418B23F88EA}">
      <dgm:prSet phldrT="[Text]"/>
      <dgm:spPr/>
      <dgm:t>
        <a:bodyPr/>
        <a:lstStyle/>
        <a:p>
          <a:r>
            <a:rPr lang="en-US"/>
            <a:t>Proses SDM</a:t>
          </a:r>
          <a:endParaRPr lang="en-ID"/>
        </a:p>
      </dgm:t>
    </dgm:pt>
    <dgm:pt modelId="{CE27DAED-04A6-499A-BE09-5BA12A5A1662}" type="parTrans" cxnId="{4BE6C80D-EF3C-4C1C-A6E1-E94D462EC7C8}">
      <dgm:prSet/>
      <dgm:spPr/>
      <dgm:t>
        <a:bodyPr/>
        <a:lstStyle/>
        <a:p>
          <a:endParaRPr lang="en-ID"/>
        </a:p>
      </dgm:t>
    </dgm:pt>
    <dgm:pt modelId="{3F9F1B52-F8FA-4E42-8FE4-5BF643BD91CD}" type="sibTrans" cxnId="{4BE6C80D-EF3C-4C1C-A6E1-E94D462EC7C8}">
      <dgm:prSet/>
      <dgm:spPr/>
      <dgm:t>
        <a:bodyPr/>
        <a:lstStyle/>
        <a:p>
          <a:endParaRPr lang="en-ID"/>
        </a:p>
      </dgm:t>
    </dgm:pt>
    <dgm:pt modelId="{C28DCADC-1786-4B67-98E4-2933040CF56E}">
      <dgm:prSet/>
      <dgm:spPr/>
      <dgm:t>
        <a:bodyPr/>
        <a:lstStyle/>
        <a:p>
          <a:r>
            <a:rPr lang="en-US" i="1"/>
            <a:t>Whistleblowing </a:t>
          </a:r>
          <a:endParaRPr lang="en-US" i="1" dirty="0"/>
        </a:p>
      </dgm:t>
    </dgm:pt>
    <dgm:pt modelId="{E0829B53-258B-4439-8977-93CBF22B4A11}" type="parTrans" cxnId="{69C1E410-E012-46C6-825A-5891DB2B08CC}">
      <dgm:prSet/>
      <dgm:spPr/>
      <dgm:t>
        <a:bodyPr/>
        <a:lstStyle/>
        <a:p>
          <a:endParaRPr lang="en-ID"/>
        </a:p>
      </dgm:t>
    </dgm:pt>
    <dgm:pt modelId="{F8EBDF0F-EDBB-405F-9427-AB6EB8F8EDCA}" type="sibTrans" cxnId="{69C1E410-E012-46C6-825A-5891DB2B08CC}">
      <dgm:prSet/>
      <dgm:spPr/>
      <dgm:t>
        <a:bodyPr/>
        <a:lstStyle/>
        <a:p>
          <a:endParaRPr lang="en-ID"/>
        </a:p>
      </dgm:t>
    </dgm:pt>
    <dgm:pt modelId="{A6EAFB1F-341F-4C47-9233-33CE6477DB73}">
      <dgm:prSet/>
      <dgm:spPr/>
      <dgm:t>
        <a:bodyPr/>
        <a:lstStyle/>
        <a:p>
          <a:r>
            <a:rPr lang="en-US"/>
            <a:t>Pengembangan program yang aman dan bermartabat</a:t>
          </a:r>
          <a:endParaRPr lang="en-US" dirty="0"/>
        </a:p>
      </dgm:t>
    </dgm:pt>
    <dgm:pt modelId="{BF03558F-FAE5-4CFB-A3E3-65AD3DB5114E}" type="parTrans" cxnId="{91DFE3F7-44EB-4E4D-88EB-07F333C9A87D}">
      <dgm:prSet/>
      <dgm:spPr/>
      <dgm:t>
        <a:bodyPr/>
        <a:lstStyle/>
        <a:p>
          <a:endParaRPr lang="en-ID"/>
        </a:p>
      </dgm:t>
    </dgm:pt>
    <dgm:pt modelId="{8D002E7F-4991-4B4B-861D-52B5C058A496}" type="sibTrans" cxnId="{91DFE3F7-44EB-4E4D-88EB-07F333C9A87D}">
      <dgm:prSet/>
      <dgm:spPr/>
      <dgm:t>
        <a:bodyPr/>
        <a:lstStyle/>
        <a:p>
          <a:endParaRPr lang="en-ID"/>
        </a:p>
      </dgm:t>
    </dgm:pt>
    <dgm:pt modelId="{66153353-0DA6-4F36-9C38-1E13DC56EF12}">
      <dgm:prSet/>
      <dgm:spPr/>
      <dgm:t>
        <a:bodyPr/>
        <a:lstStyle/>
        <a:p>
          <a:r>
            <a:rPr lang="en-US"/>
            <a:t>Pengaturan kemitraan</a:t>
          </a:r>
          <a:endParaRPr lang="en-US" dirty="0"/>
        </a:p>
      </dgm:t>
    </dgm:pt>
    <dgm:pt modelId="{926166F1-1879-4A40-863E-8F9742DC5550}" type="parTrans" cxnId="{B91AE732-0C3A-4F0A-BA14-2FD210B05264}">
      <dgm:prSet/>
      <dgm:spPr/>
      <dgm:t>
        <a:bodyPr/>
        <a:lstStyle/>
        <a:p>
          <a:endParaRPr lang="en-ID"/>
        </a:p>
      </dgm:t>
    </dgm:pt>
    <dgm:pt modelId="{8590C733-EFD1-4E19-8439-E280C66070AA}" type="sibTrans" cxnId="{B91AE732-0C3A-4F0A-BA14-2FD210B05264}">
      <dgm:prSet/>
      <dgm:spPr/>
      <dgm:t>
        <a:bodyPr/>
        <a:lstStyle/>
        <a:p>
          <a:endParaRPr lang="en-ID"/>
        </a:p>
      </dgm:t>
    </dgm:pt>
    <dgm:pt modelId="{81EC000D-5FC4-4890-B428-F7689603F44A}">
      <dgm:prSet/>
      <dgm:spPr/>
      <dgm:t>
        <a:bodyPr/>
        <a:lstStyle/>
        <a:p>
          <a:r>
            <a:rPr lang="en-US"/>
            <a:t>Keluhan/pelaporan</a:t>
          </a:r>
          <a:endParaRPr lang="en-US" dirty="0"/>
        </a:p>
      </dgm:t>
    </dgm:pt>
    <dgm:pt modelId="{66F5A372-CE79-438E-8422-988CEAD1D23C}" type="parTrans" cxnId="{ACFC03B4-B068-4CBA-8293-B319E8AAA00F}">
      <dgm:prSet/>
      <dgm:spPr/>
      <dgm:t>
        <a:bodyPr/>
        <a:lstStyle/>
        <a:p>
          <a:endParaRPr lang="en-ID"/>
        </a:p>
      </dgm:t>
    </dgm:pt>
    <dgm:pt modelId="{795D00B1-4B2E-4B8B-AC2E-CD467C62ACBD}" type="sibTrans" cxnId="{ACFC03B4-B068-4CBA-8293-B319E8AAA00F}">
      <dgm:prSet/>
      <dgm:spPr/>
      <dgm:t>
        <a:bodyPr/>
        <a:lstStyle/>
        <a:p>
          <a:endParaRPr lang="en-ID"/>
        </a:p>
      </dgm:t>
    </dgm:pt>
    <dgm:pt modelId="{F38595CA-F4BC-4582-BA82-0BBC381AA300}">
      <dgm:prSet/>
      <dgm:spPr/>
      <dgm:t>
        <a:bodyPr/>
        <a:lstStyle/>
        <a:p>
          <a:r>
            <a:rPr lang="en-US"/>
            <a:t>Investigasi dan bantuan penyintas </a:t>
          </a:r>
          <a:endParaRPr lang="en-ID"/>
        </a:p>
      </dgm:t>
    </dgm:pt>
    <dgm:pt modelId="{3B652EF1-D1FF-4138-9127-59861D4593BE}" type="parTrans" cxnId="{6D716032-7C98-4909-BDAD-4AC2F8458F5D}">
      <dgm:prSet/>
      <dgm:spPr/>
      <dgm:t>
        <a:bodyPr/>
        <a:lstStyle/>
        <a:p>
          <a:endParaRPr lang="en-ID"/>
        </a:p>
      </dgm:t>
    </dgm:pt>
    <dgm:pt modelId="{6ECD966C-62EF-4917-BA43-9AA9279E0AB0}" type="sibTrans" cxnId="{6D716032-7C98-4909-BDAD-4AC2F8458F5D}">
      <dgm:prSet/>
      <dgm:spPr/>
      <dgm:t>
        <a:bodyPr/>
        <a:lstStyle/>
        <a:p>
          <a:endParaRPr lang="en-ID"/>
        </a:p>
      </dgm:t>
    </dgm:pt>
    <dgm:pt modelId="{4C02BE47-D091-433E-A749-8C84995D6436}" type="pres">
      <dgm:prSet presAssocID="{346C8137-8F1B-4DDE-8810-557392B8204E}" presName="diagram" presStyleCnt="0">
        <dgm:presLayoutVars>
          <dgm:dir/>
          <dgm:resizeHandles val="exact"/>
        </dgm:presLayoutVars>
      </dgm:prSet>
      <dgm:spPr/>
    </dgm:pt>
    <dgm:pt modelId="{E9598253-8BFF-4A5B-9852-A679CBC6D579}" type="pres">
      <dgm:prSet presAssocID="{84F380AF-5260-4DFB-B015-A418B23F88EA}" presName="node" presStyleLbl="node1" presStyleIdx="0" presStyleCnt="6">
        <dgm:presLayoutVars>
          <dgm:bulletEnabled val="1"/>
        </dgm:presLayoutVars>
      </dgm:prSet>
      <dgm:spPr/>
    </dgm:pt>
    <dgm:pt modelId="{140A3D6A-59D1-47A9-88E8-D827E5066F94}" type="pres">
      <dgm:prSet presAssocID="{3F9F1B52-F8FA-4E42-8FE4-5BF643BD91CD}" presName="sibTrans" presStyleCnt="0"/>
      <dgm:spPr/>
    </dgm:pt>
    <dgm:pt modelId="{6D04442B-81F9-4C14-8E29-4A3F67D1E899}" type="pres">
      <dgm:prSet presAssocID="{C28DCADC-1786-4B67-98E4-2933040CF56E}" presName="node" presStyleLbl="node1" presStyleIdx="1" presStyleCnt="6">
        <dgm:presLayoutVars>
          <dgm:bulletEnabled val="1"/>
        </dgm:presLayoutVars>
      </dgm:prSet>
      <dgm:spPr/>
    </dgm:pt>
    <dgm:pt modelId="{8F1BCD69-8580-4041-B0C6-BA3949580E18}" type="pres">
      <dgm:prSet presAssocID="{F8EBDF0F-EDBB-405F-9427-AB6EB8F8EDCA}" presName="sibTrans" presStyleCnt="0"/>
      <dgm:spPr/>
    </dgm:pt>
    <dgm:pt modelId="{D5794585-457F-4ED0-87BA-2BE6DC6C4D0F}" type="pres">
      <dgm:prSet presAssocID="{A6EAFB1F-341F-4C47-9233-33CE6477DB73}" presName="node" presStyleLbl="node1" presStyleIdx="2" presStyleCnt="6">
        <dgm:presLayoutVars>
          <dgm:bulletEnabled val="1"/>
        </dgm:presLayoutVars>
      </dgm:prSet>
      <dgm:spPr/>
    </dgm:pt>
    <dgm:pt modelId="{233278C6-5C88-4E83-95A6-BF656295F8B0}" type="pres">
      <dgm:prSet presAssocID="{8D002E7F-4991-4B4B-861D-52B5C058A496}" presName="sibTrans" presStyleCnt="0"/>
      <dgm:spPr/>
    </dgm:pt>
    <dgm:pt modelId="{A402657E-3933-4EB8-8FF4-E5291BB41450}" type="pres">
      <dgm:prSet presAssocID="{66153353-0DA6-4F36-9C38-1E13DC56EF12}" presName="node" presStyleLbl="node1" presStyleIdx="3" presStyleCnt="6">
        <dgm:presLayoutVars>
          <dgm:bulletEnabled val="1"/>
        </dgm:presLayoutVars>
      </dgm:prSet>
      <dgm:spPr/>
    </dgm:pt>
    <dgm:pt modelId="{52E98450-3592-4DCE-9739-837A8E6BA1F9}" type="pres">
      <dgm:prSet presAssocID="{8590C733-EFD1-4E19-8439-E280C66070AA}" presName="sibTrans" presStyleCnt="0"/>
      <dgm:spPr/>
    </dgm:pt>
    <dgm:pt modelId="{38235E4C-AF49-4FD6-8B9C-9612EB89BC82}" type="pres">
      <dgm:prSet presAssocID="{81EC000D-5FC4-4890-B428-F7689603F44A}" presName="node" presStyleLbl="node1" presStyleIdx="4" presStyleCnt="6">
        <dgm:presLayoutVars>
          <dgm:bulletEnabled val="1"/>
        </dgm:presLayoutVars>
      </dgm:prSet>
      <dgm:spPr/>
    </dgm:pt>
    <dgm:pt modelId="{027A94CE-FCEF-40A8-ACE2-E73FDF8D3897}" type="pres">
      <dgm:prSet presAssocID="{795D00B1-4B2E-4B8B-AC2E-CD467C62ACBD}" presName="sibTrans" presStyleCnt="0"/>
      <dgm:spPr/>
    </dgm:pt>
    <dgm:pt modelId="{EE56F45A-D323-418F-8DA7-E8F1D32C37FC}" type="pres">
      <dgm:prSet presAssocID="{F38595CA-F4BC-4582-BA82-0BBC381AA300}" presName="node" presStyleLbl="node1" presStyleIdx="5" presStyleCnt="6">
        <dgm:presLayoutVars>
          <dgm:bulletEnabled val="1"/>
        </dgm:presLayoutVars>
      </dgm:prSet>
      <dgm:spPr/>
    </dgm:pt>
  </dgm:ptLst>
  <dgm:cxnLst>
    <dgm:cxn modelId="{4BE6C80D-EF3C-4C1C-A6E1-E94D462EC7C8}" srcId="{346C8137-8F1B-4DDE-8810-557392B8204E}" destId="{84F380AF-5260-4DFB-B015-A418B23F88EA}" srcOrd="0" destOrd="0" parTransId="{CE27DAED-04A6-499A-BE09-5BA12A5A1662}" sibTransId="{3F9F1B52-F8FA-4E42-8FE4-5BF643BD91CD}"/>
    <dgm:cxn modelId="{E8C6DE0E-604C-4CD4-BD1A-1D0BB8563B42}" type="presOf" srcId="{A6EAFB1F-341F-4C47-9233-33CE6477DB73}" destId="{D5794585-457F-4ED0-87BA-2BE6DC6C4D0F}" srcOrd="0" destOrd="0" presId="urn:microsoft.com/office/officeart/2005/8/layout/default"/>
    <dgm:cxn modelId="{69C1E410-E012-46C6-825A-5891DB2B08CC}" srcId="{346C8137-8F1B-4DDE-8810-557392B8204E}" destId="{C28DCADC-1786-4B67-98E4-2933040CF56E}" srcOrd="1" destOrd="0" parTransId="{E0829B53-258B-4439-8977-93CBF22B4A11}" sibTransId="{F8EBDF0F-EDBB-405F-9427-AB6EB8F8EDCA}"/>
    <dgm:cxn modelId="{6D716032-7C98-4909-BDAD-4AC2F8458F5D}" srcId="{346C8137-8F1B-4DDE-8810-557392B8204E}" destId="{F38595CA-F4BC-4582-BA82-0BBC381AA300}" srcOrd="5" destOrd="0" parTransId="{3B652EF1-D1FF-4138-9127-59861D4593BE}" sibTransId="{6ECD966C-62EF-4917-BA43-9AA9279E0AB0}"/>
    <dgm:cxn modelId="{B91AE732-0C3A-4F0A-BA14-2FD210B05264}" srcId="{346C8137-8F1B-4DDE-8810-557392B8204E}" destId="{66153353-0DA6-4F36-9C38-1E13DC56EF12}" srcOrd="3" destOrd="0" parTransId="{926166F1-1879-4A40-863E-8F9742DC5550}" sibTransId="{8590C733-EFD1-4E19-8439-E280C66070AA}"/>
    <dgm:cxn modelId="{839C3035-D607-4CC9-AFDF-A614B87F6A2F}" type="presOf" srcId="{C28DCADC-1786-4B67-98E4-2933040CF56E}" destId="{6D04442B-81F9-4C14-8E29-4A3F67D1E899}" srcOrd="0" destOrd="0" presId="urn:microsoft.com/office/officeart/2005/8/layout/default"/>
    <dgm:cxn modelId="{00F89C53-C486-41FE-8B27-680247459A47}" type="presOf" srcId="{84F380AF-5260-4DFB-B015-A418B23F88EA}" destId="{E9598253-8BFF-4A5B-9852-A679CBC6D579}" srcOrd="0" destOrd="0" presId="urn:microsoft.com/office/officeart/2005/8/layout/default"/>
    <dgm:cxn modelId="{9C8B4A55-01FF-496B-A41C-DFD5326B96DE}" type="presOf" srcId="{346C8137-8F1B-4DDE-8810-557392B8204E}" destId="{4C02BE47-D091-433E-A749-8C84995D6436}" srcOrd="0" destOrd="0" presId="urn:microsoft.com/office/officeart/2005/8/layout/default"/>
    <dgm:cxn modelId="{F8080D59-7835-4883-B6D2-13F008812CB3}" type="presOf" srcId="{66153353-0DA6-4F36-9C38-1E13DC56EF12}" destId="{A402657E-3933-4EB8-8FF4-E5291BB41450}" srcOrd="0" destOrd="0" presId="urn:microsoft.com/office/officeart/2005/8/layout/default"/>
    <dgm:cxn modelId="{ACFC03B4-B068-4CBA-8293-B319E8AAA00F}" srcId="{346C8137-8F1B-4DDE-8810-557392B8204E}" destId="{81EC000D-5FC4-4890-B428-F7689603F44A}" srcOrd="4" destOrd="0" parTransId="{66F5A372-CE79-438E-8422-988CEAD1D23C}" sibTransId="{795D00B1-4B2E-4B8B-AC2E-CD467C62ACBD}"/>
    <dgm:cxn modelId="{F098BBBB-E156-482F-AA8F-4816A00E4EED}" type="presOf" srcId="{81EC000D-5FC4-4890-B428-F7689603F44A}" destId="{38235E4C-AF49-4FD6-8B9C-9612EB89BC82}" srcOrd="0" destOrd="0" presId="urn:microsoft.com/office/officeart/2005/8/layout/default"/>
    <dgm:cxn modelId="{80CF89BC-270D-46B0-A23A-E3713CB8854D}" type="presOf" srcId="{F38595CA-F4BC-4582-BA82-0BBC381AA300}" destId="{EE56F45A-D323-418F-8DA7-E8F1D32C37FC}" srcOrd="0" destOrd="0" presId="urn:microsoft.com/office/officeart/2005/8/layout/default"/>
    <dgm:cxn modelId="{91DFE3F7-44EB-4E4D-88EB-07F333C9A87D}" srcId="{346C8137-8F1B-4DDE-8810-557392B8204E}" destId="{A6EAFB1F-341F-4C47-9233-33CE6477DB73}" srcOrd="2" destOrd="0" parTransId="{BF03558F-FAE5-4CFB-A3E3-65AD3DB5114E}" sibTransId="{8D002E7F-4991-4B4B-861D-52B5C058A496}"/>
    <dgm:cxn modelId="{C4D1FF00-A1FF-4E65-9873-42BE30CCD94A}" type="presParOf" srcId="{4C02BE47-D091-433E-A749-8C84995D6436}" destId="{E9598253-8BFF-4A5B-9852-A679CBC6D579}" srcOrd="0" destOrd="0" presId="urn:microsoft.com/office/officeart/2005/8/layout/default"/>
    <dgm:cxn modelId="{0B7DA11C-FFA5-4F66-BB23-68C7BF290295}" type="presParOf" srcId="{4C02BE47-D091-433E-A749-8C84995D6436}" destId="{140A3D6A-59D1-47A9-88E8-D827E5066F94}" srcOrd="1" destOrd="0" presId="urn:microsoft.com/office/officeart/2005/8/layout/default"/>
    <dgm:cxn modelId="{8F08BA3F-3740-4F82-9E5A-4DF9C3F3E01D}" type="presParOf" srcId="{4C02BE47-D091-433E-A749-8C84995D6436}" destId="{6D04442B-81F9-4C14-8E29-4A3F67D1E899}" srcOrd="2" destOrd="0" presId="urn:microsoft.com/office/officeart/2005/8/layout/default"/>
    <dgm:cxn modelId="{88068EB1-7423-471C-813A-13B085952DE4}" type="presParOf" srcId="{4C02BE47-D091-433E-A749-8C84995D6436}" destId="{8F1BCD69-8580-4041-B0C6-BA3949580E18}" srcOrd="3" destOrd="0" presId="urn:microsoft.com/office/officeart/2005/8/layout/default"/>
    <dgm:cxn modelId="{6A63CE4C-35B1-4A1A-9277-EB0B7C16EB85}" type="presParOf" srcId="{4C02BE47-D091-433E-A749-8C84995D6436}" destId="{D5794585-457F-4ED0-87BA-2BE6DC6C4D0F}" srcOrd="4" destOrd="0" presId="urn:microsoft.com/office/officeart/2005/8/layout/default"/>
    <dgm:cxn modelId="{1A96E070-5B9B-44EB-AC1B-579746FE20C3}" type="presParOf" srcId="{4C02BE47-D091-433E-A749-8C84995D6436}" destId="{233278C6-5C88-4E83-95A6-BF656295F8B0}" srcOrd="5" destOrd="0" presId="urn:microsoft.com/office/officeart/2005/8/layout/default"/>
    <dgm:cxn modelId="{7CA85654-801A-41E9-920C-6C0CFB68A34F}" type="presParOf" srcId="{4C02BE47-D091-433E-A749-8C84995D6436}" destId="{A402657E-3933-4EB8-8FF4-E5291BB41450}" srcOrd="6" destOrd="0" presId="urn:microsoft.com/office/officeart/2005/8/layout/default"/>
    <dgm:cxn modelId="{D48C309A-C020-442B-A14D-536D168B41EF}" type="presParOf" srcId="{4C02BE47-D091-433E-A749-8C84995D6436}" destId="{52E98450-3592-4DCE-9739-837A8E6BA1F9}" srcOrd="7" destOrd="0" presId="urn:microsoft.com/office/officeart/2005/8/layout/default"/>
    <dgm:cxn modelId="{22103249-606A-41E6-9CDD-12396BB5BB11}" type="presParOf" srcId="{4C02BE47-D091-433E-A749-8C84995D6436}" destId="{38235E4C-AF49-4FD6-8B9C-9612EB89BC82}" srcOrd="8" destOrd="0" presId="urn:microsoft.com/office/officeart/2005/8/layout/default"/>
    <dgm:cxn modelId="{02917138-2585-4772-B309-64E89212502B}" type="presParOf" srcId="{4C02BE47-D091-433E-A749-8C84995D6436}" destId="{027A94CE-FCEF-40A8-ACE2-E73FDF8D3897}" srcOrd="9" destOrd="0" presId="urn:microsoft.com/office/officeart/2005/8/layout/default"/>
    <dgm:cxn modelId="{4FD84B46-BC28-4A6F-9C62-14D6C259FA53}" type="presParOf" srcId="{4C02BE47-D091-433E-A749-8C84995D6436}" destId="{EE56F45A-D323-418F-8DA7-E8F1D32C37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4610F-8C69-4FB1-9BDE-A750D18D2AC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C0F7CA-29FD-459B-9FD3-FC001E358450}">
      <dgm:prSet phldrT="[Text]" custT="1"/>
      <dgm:spPr/>
      <dgm:t>
        <a:bodyPr/>
        <a:lstStyle/>
        <a:p>
          <a:r>
            <a:rPr lang="en-ID" sz="2000" dirty="0"/>
            <a:t>Proses SDM</a:t>
          </a:r>
          <a:endParaRPr lang="en-US" sz="2000" dirty="0"/>
        </a:p>
      </dgm:t>
    </dgm:pt>
    <dgm:pt modelId="{3EC13CC1-B33F-4138-B9BD-3DC14E2D07C7}" type="parTrans" cxnId="{CBCDBB41-ED80-4F10-B8C3-871F7D592A4F}">
      <dgm:prSet/>
      <dgm:spPr/>
      <dgm:t>
        <a:bodyPr/>
        <a:lstStyle/>
        <a:p>
          <a:endParaRPr lang="en-US" sz="2000"/>
        </a:p>
      </dgm:t>
    </dgm:pt>
    <dgm:pt modelId="{A319EFF7-963F-45C4-A1DF-F7F9198490FC}" type="sibTrans" cxnId="{CBCDBB41-ED80-4F10-B8C3-871F7D592A4F}">
      <dgm:prSet/>
      <dgm:spPr/>
      <dgm:t>
        <a:bodyPr/>
        <a:lstStyle/>
        <a:p>
          <a:endParaRPr lang="en-US" sz="2000"/>
        </a:p>
      </dgm:t>
    </dgm:pt>
    <dgm:pt modelId="{EDE14811-A78D-46C9-B406-11F034A0A9C5}">
      <dgm:prSet phldrT="[Text]" custT="1"/>
      <dgm:spPr/>
      <dgm:t>
        <a:bodyPr/>
        <a:lstStyle/>
        <a:p>
          <a:r>
            <a:rPr lang="en-ID" sz="1600" dirty="0" err="1"/>
            <a:t>Rekrutmen</a:t>
          </a:r>
          <a:r>
            <a:rPr lang="en-ID" sz="1600" dirty="0"/>
            <a:t>			</a:t>
          </a:r>
          <a:endParaRPr lang="en-US" sz="1600" dirty="0"/>
        </a:p>
      </dgm:t>
    </dgm:pt>
    <dgm:pt modelId="{5E119DB9-75D8-474C-9737-7876101125F2}" type="parTrans" cxnId="{202F61A3-04D4-4B27-8CEC-88BC8A8362FC}">
      <dgm:prSet/>
      <dgm:spPr/>
      <dgm:t>
        <a:bodyPr/>
        <a:lstStyle/>
        <a:p>
          <a:endParaRPr lang="en-US" sz="2000"/>
        </a:p>
      </dgm:t>
    </dgm:pt>
    <dgm:pt modelId="{C893AAB6-C7A9-48F4-8549-29C13FE87FC2}" type="sibTrans" cxnId="{202F61A3-04D4-4B27-8CEC-88BC8A8362FC}">
      <dgm:prSet/>
      <dgm:spPr/>
      <dgm:t>
        <a:bodyPr/>
        <a:lstStyle/>
        <a:p>
          <a:endParaRPr lang="en-US" sz="2000"/>
        </a:p>
      </dgm:t>
    </dgm:pt>
    <dgm:pt modelId="{11F18564-AEC0-44C6-92B3-C4427A01ED93}">
      <dgm:prSet phldrT="[Text]" custT="1"/>
      <dgm:spPr/>
      <dgm:t>
        <a:bodyPr/>
        <a:lstStyle/>
        <a:p>
          <a:r>
            <a:rPr lang="en-US" sz="2000" dirty="0"/>
            <a:t>Whistleblowing</a:t>
          </a:r>
        </a:p>
      </dgm:t>
    </dgm:pt>
    <dgm:pt modelId="{A2E8A51D-311C-4376-8BD9-E3B35AB22C59}" type="parTrans" cxnId="{C73FEA29-C037-4B0A-8FE8-873961936AB5}">
      <dgm:prSet/>
      <dgm:spPr/>
      <dgm:t>
        <a:bodyPr/>
        <a:lstStyle/>
        <a:p>
          <a:endParaRPr lang="en-US" sz="2000"/>
        </a:p>
      </dgm:t>
    </dgm:pt>
    <dgm:pt modelId="{74FDAD42-2672-4262-97A7-E5DCC0247500}" type="sibTrans" cxnId="{C73FEA29-C037-4B0A-8FE8-873961936AB5}">
      <dgm:prSet/>
      <dgm:spPr/>
      <dgm:t>
        <a:bodyPr/>
        <a:lstStyle/>
        <a:p>
          <a:endParaRPr lang="en-US" sz="2000"/>
        </a:p>
      </dgm:t>
    </dgm:pt>
    <dgm:pt modelId="{5A273E96-D4D6-4D9C-9320-AA4DEE8D2A2D}">
      <dgm:prSet phldrT="[Text]" custT="1"/>
      <dgm:spPr/>
      <dgm:t>
        <a:bodyPr/>
        <a:lstStyle/>
        <a:p>
          <a:r>
            <a:rPr lang="en-ID" sz="1600" dirty="0" err="1"/>
            <a:t>Melindungi</a:t>
          </a:r>
          <a:r>
            <a:rPr lang="en-ID" sz="1600" dirty="0"/>
            <a:t> </a:t>
          </a:r>
          <a:r>
            <a:rPr lang="en-ID" sz="1600" dirty="0" err="1"/>
            <a:t>staf</a:t>
          </a:r>
          <a:r>
            <a:rPr lang="en-ID" sz="1600" dirty="0"/>
            <a:t> dan </a:t>
          </a:r>
          <a:r>
            <a:rPr lang="en-ID" sz="1600" dirty="0" err="1"/>
            <a:t>mempromosikan</a:t>
          </a:r>
          <a:r>
            <a:rPr lang="en-ID" sz="1600" dirty="0"/>
            <a:t> </a:t>
          </a:r>
          <a:r>
            <a:rPr lang="en-ID" sz="1600" dirty="0" err="1"/>
            <a:t>pelaporan</a:t>
          </a:r>
          <a:r>
            <a:rPr lang="en-ID" sz="1600" dirty="0"/>
            <a:t> KES</a:t>
          </a:r>
          <a:endParaRPr lang="en-US" sz="1600" dirty="0"/>
        </a:p>
      </dgm:t>
    </dgm:pt>
    <dgm:pt modelId="{D5DB9426-6751-4958-A764-093E1606D122}" type="parTrans" cxnId="{9EADE6D3-4D60-411B-B9DC-35FA96489563}">
      <dgm:prSet/>
      <dgm:spPr/>
      <dgm:t>
        <a:bodyPr/>
        <a:lstStyle/>
        <a:p>
          <a:endParaRPr lang="en-US" sz="2000"/>
        </a:p>
      </dgm:t>
    </dgm:pt>
    <dgm:pt modelId="{072CAEDB-06F4-41D7-8C59-1DDFD9674506}" type="sibTrans" cxnId="{9EADE6D3-4D60-411B-B9DC-35FA96489563}">
      <dgm:prSet/>
      <dgm:spPr/>
      <dgm:t>
        <a:bodyPr/>
        <a:lstStyle/>
        <a:p>
          <a:endParaRPr lang="en-US" sz="2000"/>
        </a:p>
      </dgm:t>
    </dgm:pt>
    <dgm:pt modelId="{7383A57B-B432-4FEB-AFD9-023456CDE939}">
      <dgm:prSet custT="1"/>
      <dgm:spPr/>
      <dgm:t>
        <a:bodyPr/>
        <a:lstStyle/>
        <a:p>
          <a:r>
            <a:rPr lang="en-ID" sz="2000" dirty="0" err="1"/>
            <a:t>Pedoman</a:t>
          </a:r>
          <a:r>
            <a:rPr lang="en-ID" sz="2000" dirty="0"/>
            <a:t> </a:t>
          </a:r>
          <a:r>
            <a:rPr lang="en-ID" sz="2000" dirty="0" err="1"/>
            <a:t>pengembangan</a:t>
          </a:r>
          <a:r>
            <a:rPr lang="en-ID" sz="2000" dirty="0"/>
            <a:t> program yang Aman dan </a:t>
          </a:r>
          <a:r>
            <a:rPr lang="en-ID" sz="2000" dirty="0" err="1"/>
            <a:t>Bermartabat</a:t>
          </a:r>
          <a:endParaRPr lang="en-US" sz="2000" dirty="0"/>
        </a:p>
      </dgm:t>
    </dgm:pt>
    <dgm:pt modelId="{BBCA79B1-35AC-40D6-AF5A-8A5829BA6E0A}" type="parTrans" cxnId="{6227151A-15D1-480A-8CEF-A5A031819843}">
      <dgm:prSet/>
      <dgm:spPr/>
      <dgm:t>
        <a:bodyPr/>
        <a:lstStyle/>
        <a:p>
          <a:endParaRPr lang="en-US" sz="2000"/>
        </a:p>
      </dgm:t>
    </dgm:pt>
    <dgm:pt modelId="{FA3DEA17-81C4-4814-8427-713ED3CAA3E2}" type="sibTrans" cxnId="{6227151A-15D1-480A-8CEF-A5A031819843}">
      <dgm:prSet/>
      <dgm:spPr/>
      <dgm:t>
        <a:bodyPr/>
        <a:lstStyle/>
        <a:p>
          <a:endParaRPr lang="en-US" sz="2000"/>
        </a:p>
      </dgm:t>
    </dgm:pt>
    <dgm:pt modelId="{63715D02-A341-4749-A925-8C8576F0760A}">
      <dgm:prSet custT="1"/>
      <dgm:spPr/>
      <dgm:t>
        <a:bodyPr/>
        <a:lstStyle/>
        <a:p>
          <a:r>
            <a:rPr lang="en-US" sz="2000" b="1"/>
            <a:t>Pengaturan kemitraan</a:t>
          </a:r>
          <a:endParaRPr lang="en-US" sz="2000" dirty="0"/>
        </a:p>
      </dgm:t>
    </dgm:pt>
    <dgm:pt modelId="{4033C1AF-9DBC-43D2-9CA4-F088FE95694A}" type="parTrans" cxnId="{423231D7-045F-45C5-A50B-EA8AD1175BB7}">
      <dgm:prSet/>
      <dgm:spPr/>
      <dgm:t>
        <a:bodyPr/>
        <a:lstStyle/>
        <a:p>
          <a:endParaRPr lang="en-US" sz="2000"/>
        </a:p>
      </dgm:t>
    </dgm:pt>
    <dgm:pt modelId="{36FDD68F-1191-4AD8-AB96-D564DADBF7A1}" type="sibTrans" cxnId="{423231D7-045F-45C5-A50B-EA8AD1175BB7}">
      <dgm:prSet/>
      <dgm:spPr/>
      <dgm:t>
        <a:bodyPr/>
        <a:lstStyle/>
        <a:p>
          <a:endParaRPr lang="en-US" sz="2000"/>
        </a:p>
      </dgm:t>
    </dgm:pt>
    <dgm:pt modelId="{72250A2C-9436-44D1-ABF1-BF25E0F7FD97}">
      <dgm:prSet custT="1"/>
      <dgm:spPr/>
      <dgm:t>
        <a:bodyPr/>
        <a:lstStyle/>
        <a:p>
          <a:r>
            <a:rPr lang="en-US" sz="2000" b="1"/>
            <a:t>Keluhan/pelaporan</a:t>
          </a:r>
          <a:endParaRPr lang="en-US" sz="2000" dirty="0"/>
        </a:p>
      </dgm:t>
    </dgm:pt>
    <dgm:pt modelId="{2D69F9D1-FA32-49B2-BE4D-E42D674F0D5A}" type="parTrans" cxnId="{E8465385-3375-4F5B-9B2E-3EFFFAEDEEAC}">
      <dgm:prSet/>
      <dgm:spPr/>
      <dgm:t>
        <a:bodyPr/>
        <a:lstStyle/>
        <a:p>
          <a:endParaRPr lang="en-US" sz="2000"/>
        </a:p>
      </dgm:t>
    </dgm:pt>
    <dgm:pt modelId="{568862BD-CBE9-4049-9E87-70EB3C9954D0}" type="sibTrans" cxnId="{E8465385-3375-4F5B-9B2E-3EFFFAEDEEAC}">
      <dgm:prSet/>
      <dgm:spPr/>
      <dgm:t>
        <a:bodyPr/>
        <a:lstStyle/>
        <a:p>
          <a:endParaRPr lang="en-US" sz="2000"/>
        </a:p>
      </dgm:t>
    </dgm:pt>
    <dgm:pt modelId="{040D5D70-C039-401F-AB19-2F443FD11EDD}">
      <dgm:prSet custT="1"/>
      <dgm:spPr/>
      <dgm:t>
        <a:bodyPr/>
        <a:lstStyle/>
        <a:p>
          <a:r>
            <a:rPr lang="en-ID" sz="1600" dirty="0" err="1"/>
            <a:t>Identifikasi</a:t>
          </a:r>
          <a:r>
            <a:rPr lang="en-ID" sz="1600" dirty="0"/>
            <a:t> dan </a:t>
          </a:r>
          <a:r>
            <a:rPr lang="en-ID" sz="1600" dirty="0" err="1"/>
            <a:t>mitigasi</a:t>
          </a:r>
          <a:r>
            <a:rPr lang="en-ID" sz="1600" dirty="0"/>
            <a:t> </a:t>
          </a:r>
          <a:r>
            <a:rPr lang="en-ID" sz="1600" dirty="0" err="1"/>
            <a:t>risiko</a:t>
          </a:r>
          <a:r>
            <a:rPr lang="en-ID" sz="1600" dirty="0"/>
            <a:t> </a:t>
          </a:r>
          <a:r>
            <a:rPr lang="en-ID" sz="1600" dirty="0" err="1"/>
            <a:t>dalam</a:t>
          </a:r>
          <a:r>
            <a:rPr lang="en-ID" sz="1600" dirty="0"/>
            <a:t> program </a:t>
          </a:r>
          <a:r>
            <a:rPr lang="en-ID" sz="1600" dirty="0" err="1"/>
            <a:t>untuk</a:t>
          </a:r>
          <a:r>
            <a:rPr lang="en-ID" sz="1600" dirty="0"/>
            <a:t> </a:t>
          </a:r>
          <a:r>
            <a:rPr lang="en-ID" sz="1600" dirty="0" err="1"/>
            <a:t>membuat</a:t>
          </a:r>
          <a:r>
            <a:rPr lang="en-ID" sz="1600" dirty="0"/>
            <a:t> program yang </a:t>
          </a:r>
          <a:r>
            <a:rPr lang="en-ID" sz="1600" dirty="0" err="1"/>
            <a:t>lebih</a:t>
          </a:r>
          <a:r>
            <a:rPr lang="en-ID" sz="1600" dirty="0"/>
            <a:t> </a:t>
          </a:r>
          <a:r>
            <a:rPr lang="en-ID" sz="1600" dirty="0" err="1"/>
            <a:t>aman</a:t>
          </a:r>
          <a:endParaRPr lang="en-US" sz="1600" dirty="0"/>
        </a:p>
      </dgm:t>
    </dgm:pt>
    <dgm:pt modelId="{8AEE42DB-AD8B-486F-89D8-FFD049232D6B}" type="sibTrans" cxnId="{E91E32A1-C32A-45C4-AF7E-D2CB80A3E50F}">
      <dgm:prSet/>
      <dgm:spPr/>
      <dgm:t>
        <a:bodyPr/>
        <a:lstStyle/>
        <a:p>
          <a:endParaRPr lang="en-US" sz="2000"/>
        </a:p>
      </dgm:t>
    </dgm:pt>
    <dgm:pt modelId="{66DEF9BB-5675-4A29-B0D1-B31D61EB5506}" type="parTrans" cxnId="{E91E32A1-C32A-45C4-AF7E-D2CB80A3E50F}">
      <dgm:prSet/>
      <dgm:spPr/>
      <dgm:t>
        <a:bodyPr/>
        <a:lstStyle/>
        <a:p>
          <a:endParaRPr lang="en-US" sz="2000"/>
        </a:p>
      </dgm:t>
    </dgm:pt>
    <dgm:pt modelId="{B337E0D7-59E5-4AD7-90A0-A521ECEED66D}">
      <dgm:prSet custT="1"/>
      <dgm:spPr/>
      <dgm:t>
        <a:bodyPr/>
        <a:lstStyle/>
        <a:p>
          <a:r>
            <a:rPr lang="en-ID" sz="1600" dirty="0"/>
            <a:t>Induksi/pelatihan (Induksi </a:t>
          </a:r>
          <a:r>
            <a:rPr lang="en-ID" sz="1600" dirty="0" err="1"/>
            <a:t>termasuk</a:t>
          </a:r>
          <a:r>
            <a:rPr lang="en-ID" sz="1600" dirty="0"/>
            <a:t> </a:t>
          </a:r>
          <a:r>
            <a:rPr lang="en-ID" sz="1600" dirty="0" err="1"/>
            <a:t>pengarahan</a:t>
          </a:r>
          <a:r>
            <a:rPr lang="en-ID" sz="1600" dirty="0"/>
            <a:t> mengenai PSEA)</a:t>
          </a:r>
        </a:p>
      </dgm:t>
    </dgm:pt>
    <dgm:pt modelId="{0A8BC0A2-689A-4236-BABA-5FC6B72EB1C2}" type="parTrans" cxnId="{746F72C1-0C19-4938-94C5-D74E1835E89F}">
      <dgm:prSet/>
      <dgm:spPr/>
      <dgm:t>
        <a:bodyPr/>
        <a:lstStyle/>
        <a:p>
          <a:endParaRPr lang="en-ID" sz="2000"/>
        </a:p>
      </dgm:t>
    </dgm:pt>
    <dgm:pt modelId="{9FDAC337-ECCB-4F00-A293-AC53C78D716F}" type="sibTrans" cxnId="{746F72C1-0C19-4938-94C5-D74E1835E89F}">
      <dgm:prSet/>
      <dgm:spPr/>
      <dgm:t>
        <a:bodyPr/>
        <a:lstStyle/>
        <a:p>
          <a:endParaRPr lang="en-ID" sz="2000"/>
        </a:p>
      </dgm:t>
    </dgm:pt>
    <dgm:pt modelId="{ACEF1E82-187D-498C-AE20-0D345B14B3E8}">
      <dgm:prSet custT="1"/>
      <dgm:spPr/>
      <dgm:t>
        <a:bodyPr/>
        <a:lstStyle/>
        <a:p>
          <a:r>
            <a:rPr lang="en-ID" sz="1600" dirty="0"/>
            <a:t>Manajemen kinerja</a:t>
          </a:r>
        </a:p>
      </dgm:t>
    </dgm:pt>
    <dgm:pt modelId="{C577BB74-88F4-4C7B-A18E-08B09C857873}" type="parTrans" cxnId="{B2FF4213-14A7-4C8D-9EB6-9B74D95C1E58}">
      <dgm:prSet/>
      <dgm:spPr/>
      <dgm:t>
        <a:bodyPr/>
        <a:lstStyle/>
        <a:p>
          <a:endParaRPr lang="en-ID" sz="2000"/>
        </a:p>
      </dgm:t>
    </dgm:pt>
    <dgm:pt modelId="{09106437-CEC5-4772-9F56-AA6404A80876}" type="sibTrans" cxnId="{B2FF4213-14A7-4C8D-9EB6-9B74D95C1E58}">
      <dgm:prSet/>
      <dgm:spPr/>
      <dgm:t>
        <a:bodyPr/>
        <a:lstStyle/>
        <a:p>
          <a:endParaRPr lang="en-ID" sz="2000"/>
        </a:p>
      </dgm:t>
    </dgm:pt>
    <dgm:pt modelId="{28F55BD4-5C43-462A-A2E4-A2007F04B6C1}">
      <dgm:prSet custT="1"/>
      <dgm:spPr/>
      <dgm:t>
        <a:bodyPr/>
        <a:lstStyle/>
        <a:p>
          <a:r>
            <a:rPr lang="en-ID" sz="1600" dirty="0"/>
            <a:t>Disiplin dan pengaduan</a:t>
          </a:r>
        </a:p>
      </dgm:t>
    </dgm:pt>
    <dgm:pt modelId="{B6DF5FFE-8F97-412A-B4A7-CB63AB978980}" type="parTrans" cxnId="{5695C429-B6AC-433B-ACAD-E2032D69DC7F}">
      <dgm:prSet/>
      <dgm:spPr/>
      <dgm:t>
        <a:bodyPr/>
        <a:lstStyle/>
        <a:p>
          <a:endParaRPr lang="en-ID" sz="2000"/>
        </a:p>
      </dgm:t>
    </dgm:pt>
    <dgm:pt modelId="{E569DBDE-1591-4CBD-9B71-B8A8AA160D05}" type="sibTrans" cxnId="{5695C429-B6AC-433B-ACAD-E2032D69DC7F}">
      <dgm:prSet/>
      <dgm:spPr/>
      <dgm:t>
        <a:bodyPr/>
        <a:lstStyle/>
        <a:p>
          <a:endParaRPr lang="en-ID" sz="2000"/>
        </a:p>
      </dgm:t>
    </dgm:pt>
    <dgm:pt modelId="{33C63301-BB98-47A0-9187-F303F96DE3B7}">
      <dgm:prSet custT="1"/>
      <dgm:spPr/>
      <dgm:t>
        <a:bodyPr/>
        <a:lstStyle/>
        <a:p>
          <a:r>
            <a:rPr lang="en-US" sz="1600" i="1"/>
            <a:t>Memastikan kepatuhan terhadap Kebijakan PKES</a:t>
          </a:r>
          <a:endParaRPr lang="en-US" sz="1600" dirty="0"/>
        </a:p>
      </dgm:t>
    </dgm:pt>
    <dgm:pt modelId="{E95CB488-7104-4182-A3DC-7D96E2819EB7}" type="parTrans" cxnId="{B2DF3C66-0E04-4F55-BB8E-AC29A6100813}">
      <dgm:prSet/>
      <dgm:spPr/>
      <dgm:t>
        <a:bodyPr/>
        <a:lstStyle/>
        <a:p>
          <a:endParaRPr lang="en-ID" sz="2000"/>
        </a:p>
      </dgm:t>
    </dgm:pt>
    <dgm:pt modelId="{129E2F88-FA4A-4E7E-B61A-3227594CBCF4}" type="sibTrans" cxnId="{B2DF3C66-0E04-4F55-BB8E-AC29A6100813}">
      <dgm:prSet/>
      <dgm:spPr/>
      <dgm:t>
        <a:bodyPr/>
        <a:lstStyle/>
        <a:p>
          <a:endParaRPr lang="en-ID" sz="2000"/>
        </a:p>
      </dgm:t>
    </dgm:pt>
    <dgm:pt modelId="{3C27BB52-544F-449B-97C5-9488B1E8A8C6}">
      <dgm:prSet custT="1"/>
      <dgm:spPr/>
      <dgm:t>
        <a:bodyPr/>
        <a:lstStyle/>
        <a:p>
          <a:r>
            <a:rPr lang="en-US" sz="1600" i="1" dirty="0" err="1"/>
            <a:t>Melindungi</a:t>
          </a:r>
          <a:r>
            <a:rPr lang="en-US" sz="1600" i="1" dirty="0"/>
            <a:t> </a:t>
          </a:r>
          <a:r>
            <a:rPr lang="en-US" sz="1600" i="1" dirty="0" err="1"/>
            <a:t>penerima</a:t>
          </a:r>
          <a:r>
            <a:rPr lang="en-US" sz="1600" i="1" dirty="0"/>
            <a:t> </a:t>
          </a:r>
          <a:r>
            <a:rPr lang="en-US" sz="1600" i="1" dirty="0" err="1"/>
            <a:t>manfaat</a:t>
          </a:r>
          <a:r>
            <a:rPr lang="en-US" sz="1600" i="1" dirty="0"/>
            <a:t> dan </a:t>
          </a:r>
          <a:r>
            <a:rPr lang="en-US" sz="1600" i="1" dirty="0" err="1"/>
            <a:t>mempromosikan</a:t>
          </a:r>
          <a:r>
            <a:rPr lang="en-US" sz="1600" i="1" dirty="0"/>
            <a:t> </a:t>
          </a:r>
          <a:r>
            <a:rPr lang="en-US" sz="1600" i="1" dirty="0" err="1"/>
            <a:t>pelaporan</a:t>
          </a:r>
          <a:r>
            <a:rPr lang="en-US" sz="1600" i="1" dirty="0"/>
            <a:t> KES</a:t>
          </a:r>
          <a:endParaRPr lang="en-US" sz="1600" dirty="0"/>
        </a:p>
      </dgm:t>
    </dgm:pt>
    <dgm:pt modelId="{1650E0EC-6460-4126-A490-573CEE8B1671}" type="parTrans" cxnId="{13359A42-6063-463D-A641-21B7D2AF7811}">
      <dgm:prSet/>
      <dgm:spPr/>
      <dgm:t>
        <a:bodyPr/>
        <a:lstStyle/>
        <a:p>
          <a:endParaRPr lang="en-ID" sz="2000"/>
        </a:p>
      </dgm:t>
    </dgm:pt>
    <dgm:pt modelId="{D24D8717-E7DB-48CC-9E95-2FF65BB6A809}" type="sibTrans" cxnId="{13359A42-6063-463D-A641-21B7D2AF7811}">
      <dgm:prSet/>
      <dgm:spPr/>
      <dgm:t>
        <a:bodyPr/>
        <a:lstStyle/>
        <a:p>
          <a:endParaRPr lang="en-ID" sz="2000"/>
        </a:p>
      </dgm:t>
    </dgm:pt>
    <dgm:pt modelId="{499C1BBE-C331-4A8B-84D3-F7797A7DD9E8}">
      <dgm:prSet custT="1"/>
      <dgm:spPr/>
      <dgm:t>
        <a:bodyPr/>
        <a:lstStyle/>
        <a:p>
          <a:r>
            <a:rPr lang="en-US" sz="2000" dirty="0" err="1"/>
            <a:t>Penyelidikan</a:t>
          </a:r>
          <a:r>
            <a:rPr lang="en-US" sz="2000" dirty="0"/>
            <a:t> dan </a:t>
          </a:r>
          <a:r>
            <a:rPr lang="en-US" sz="2000" dirty="0" err="1"/>
            <a:t>dukungan</a:t>
          </a:r>
          <a:r>
            <a:rPr lang="en-US" sz="2000" dirty="0"/>
            <a:t> </a:t>
          </a:r>
          <a:r>
            <a:rPr lang="en-US" sz="2000" dirty="0" err="1"/>
            <a:t>bagi</a:t>
          </a:r>
          <a:r>
            <a:rPr lang="en-US" sz="2000" dirty="0"/>
            <a:t> korban/</a:t>
          </a:r>
          <a:r>
            <a:rPr lang="en-US" sz="2000" dirty="0" err="1"/>
            <a:t>penyintas</a:t>
          </a:r>
          <a:endParaRPr lang="en-US" sz="2000" dirty="0"/>
        </a:p>
      </dgm:t>
    </dgm:pt>
    <dgm:pt modelId="{A29A5713-6748-43C9-AF5D-F5BCED076AD6}" type="parTrans" cxnId="{84634247-D50A-4431-9866-2F94A45100EE}">
      <dgm:prSet/>
      <dgm:spPr/>
      <dgm:t>
        <a:bodyPr/>
        <a:lstStyle/>
        <a:p>
          <a:endParaRPr lang="en-ID" sz="2000"/>
        </a:p>
      </dgm:t>
    </dgm:pt>
    <dgm:pt modelId="{C473F51E-BB96-49B3-A67A-DD7B11D9A0F9}" type="sibTrans" cxnId="{84634247-D50A-4431-9866-2F94A45100EE}">
      <dgm:prSet/>
      <dgm:spPr/>
      <dgm:t>
        <a:bodyPr/>
        <a:lstStyle/>
        <a:p>
          <a:endParaRPr lang="en-ID" sz="2000"/>
        </a:p>
      </dgm:t>
    </dgm:pt>
    <dgm:pt modelId="{E9BA9018-BE3A-46BC-9B88-663E18C94707}">
      <dgm:prSet custT="1"/>
      <dgm:spPr/>
      <dgm:t>
        <a:bodyPr/>
        <a:lstStyle/>
        <a:p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staf</a:t>
          </a:r>
          <a:endParaRPr lang="en-US" sz="1600" dirty="0"/>
        </a:p>
      </dgm:t>
    </dgm:pt>
    <dgm:pt modelId="{BD521935-305E-4BD9-879F-F45ECD19BA89}" type="parTrans" cxnId="{8FB9070C-E7C3-42C8-BCFC-7A9734729AD5}">
      <dgm:prSet/>
      <dgm:spPr/>
      <dgm:t>
        <a:bodyPr/>
        <a:lstStyle/>
        <a:p>
          <a:endParaRPr lang="en-ID" sz="2000"/>
        </a:p>
      </dgm:t>
    </dgm:pt>
    <dgm:pt modelId="{33248AC4-D264-47D4-9529-81D8D4ECD0CD}" type="sibTrans" cxnId="{8FB9070C-E7C3-42C8-BCFC-7A9734729AD5}">
      <dgm:prSet/>
      <dgm:spPr/>
      <dgm:t>
        <a:bodyPr/>
        <a:lstStyle/>
        <a:p>
          <a:endParaRPr lang="en-ID" sz="2000"/>
        </a:p>
      </dgm:t>
    </dgm:pt>
    <dgm:pt modelId="{E64C8664-B557-43CA-BBAA-2DAA96051430}">
      <dgm:prSet custT="1"/>
      <dgm:spPr/>
      <dgm:t>
        <a:bodyPr/>
        <a:lstStyle/>
        <a:p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komunitas</a:t>
          </a:r>
          <a:r>
            <a:rPr lang="en-US" sz="1600" dirty="0"/>
            <a:t> </a:t>
          </a:r>
          <a:r>
            <a:rPr lang="en-US" sz="1600" dirty="0" err="1"/>
            <a:t>masyarakat</a:t>
          </a:r>
          <a:endParaRPr lang="en-US" sz="1600" dirty="0"/>
        </a:p>
      </dgm:t>
    </dgm:pt>
    <dgm:pt modelId="{6427ABD9-A2FA-4736-BAB2-F8AC9EBF1765}" type="parTrans" cxnId="{26FD368D-DC9B-406D-890D-2E3146895486}">
      <dgm:prSet/>
      <dgm:spPr/>
      <dgm:t>
        <a:bodyPr/>
        <a:lstStyle/>
        <a:p>
          <a:endParaRPr lang="en-ID" sz="2000"/>
        </a:p>
      </dgm:t>
    </dgm:pt>
    <dgm:pt modelId="{66587E64-951C-44E1-91F3-DE52F74E451B}" type="sibTrans" cxnId="{26FD368D-DC9B-406D-890D-2E3146895486}">
      <dgm:prSet/>
      <dgm:spPr/>
      <dgm:t>
        <a:bodyPr/>
        <a:lstStyle/>
        <a:p>
          <a:endParaRPr lang="en-ID" sz="2000"/>
        </a:p>
      </dgm:t>
    </dgm:pt>
    <dgm:pt modelId="{5AE86D9E-068B-4FB6-A374-076F9D6D4718}" type="pres">
      <dgm:prSet presAssocID="{6364610F-8C69-4FB1-9BDE-A750D18D2AC8}" presName="diagram" presStyleCnt="0">
        <dgm:presLayoutVars>
          <dgm:dir/>
          <dgm:resizeHandles val="exact"/>
        </dgm:presLayoutVars>
      </dgm:prSet>
      <dgm:spPr/>
    </dgm:pt>
    <dgm:pt modelId="{67C14A6C-64E6-4D14-94D8-135B2475760A}" type="pres">
      <dgm:prSet presAssocID="{10C0F7CA-29FD-459B-9FD3-FC001E358450}" presName="node" presStyleLbl="node1" presStyleIdx="0" presStyleCnt="6">
        <dgm:presLayoutVars>
          <dgm:bulletEnabled val="1"/>
        </dgm:presLayoutVars>
      </dgm:prSet>
      <dgm:spPr/>
    </dgm:pt>
    <dgm:pt modelId="{1ACC8C35-678B-4EB2-904C-F16C4CF8B80C}" type="pres">
      <dgm:prSet presAssocID="{A319EFF7-963F-45C4-A1DF-F7F9198490FC}" presName="sibTrans" presStyleCnt="0"/>
      <dgm:spPr/>
    </dgm:pt>
    <dgm:pt modelId="{28D122EA-BD0C-49A9-82F7-D40741601104}" type="pres">
      <dgm:prSet presAssocID="{11F18564-AEC0-44C6-92B3-C4427A01ED93}" presName="node" presStyleLbl="node1" presStyleIdx="1" presStyleCnt="6">
        <dgm:presLayoutVars>
          <dgm:bulletEnabled val="1"/>
        </dgm:presLayoutVars>
      </dgm:prSet>
      <dgm:spPr/>
    </dgm:pt>
    <dgm:pt modelId="{6B9EC623-3719-49DF-83E4-4D06E23091D0}" type="pres">
      <dgm:prSet presAssocID="{74FDAD42-2672-4262-97A7-E5DCC0247500}" presName="sibTrans" presStyleCnt="0"/>
      <dgm:spPr/>
    </dgm:pt>
    <dgm:pt modelId="{BA9B5B6C-326A-46DB-97F1-890A5B2EEBE8}" type="pres">
      <dgm:prSet presAssocID="{7383A57B-B432-4FEB-AFD9-023456CDE939}" presName="node" presStyleLbl="node1" presStyleIdx="2" presStyleCnt="6">
        <dgm:presLayoutVars>
          <dgm:bulletEnabled val="1"/>
        </dgm:presLayoutVars>
      </dgm:prSet>
      <dgm:spPr/>
    </dgm:pt>
    <dgm:pt modelId="{B88734FF-4335-4708-9F4E-76970BE9721D}" type="pres">
      <dgm:prSet presAssocID="{FA3DEA17-81C4-4814-8427-713ED3CAA3E2}" presName="sibTrans" presStyleCnt="0"/>
      <dgm:spPr/>
    </dgm:pt>
    <dgm:pt modelId="{D1DD823C-15C3-434C-8B06-9EE677F2B218}" type="pres">
      <dgm:prSet presAssocID="{63715D02-A341-4749-A925-8C8576F0760A}" presName="node" presStyleLbl="node1" presStyleIdx="3" presStyleCnt="6">
        <dgm:presLayoutVars>
          <dgm:bulletEnabled val="1"/>
        </dgm:presLayoutVars>
      </dgm:prSet>
      <dgm:spPr/>
    </dgm:pt>
    <dgm:pt modelId="{C9F45377-8748-43FF-995A-90B927908611}" type="pres">
      <dgm:prSet presAssocID="{36FDD68F-1191-4AD8-AB96-D564DADBF7A1}" presName="sibTrans" presStyleCnt="0"/>
      <dgm:spPr/>
    </dgm:pt>
    <dgm:pt modelId="{BE62B81A-B68F-4AB8-BB31-86F6DE76DB1E}" type="pres">
      <dgm:prSet presAssocID="{72250A2C-9436-44D1-ABF1-BF25E0F7FD97}" presName="node" presStyleLbl="node1" presStyleIdx="4" presStyleCnt="6">
        <dgm:presLayoutVars>
          <dgm:bulletEnabled val="1"/>
        </dgm:presLayoutVars>
      </dgm:prSet>
      <dgm:spPr/>
    </dgm:pt>
    <dgm:pt modelId="{7793C20A-E4E8-4831-8778-F75E6DDA5952}" type="pres">
      <dgm:prSet presAssocID="{568862BD-CBE9-4049-9E87-70EB3C9954D0}" presName="sibTrans" presStyleCnt="0"/>
      <dgm:spPr/>
    </dgm:pt>
    <dgm:pt modelId="{9C81F392-E95F-4F2A-A2B2-AE2DC12ADE11}" type="pres">
      <dgm:prSet presAssocID="{499C1BBE-C331-4A8B-84D3-F7797A7DD9E8}" presName="node" presStyleLbl="node1" presStyleIdx="5" presStyleCnt="6">
        <dgm:presLayoutVars>
          <dgm:bulletEnabled val="1"/>
        </dgm:presLayoutVars>
      </dgm:prSet>
      <dgm:spPr/>
    </dgm:pt>
  </dgm:ptLst>
  <dgm:cxnLst>
    <dgm:cxn modelId="{8FB9070C-E7C3-42C8-BCFC-7A9734729AD5}" srcId="{499C1BBE-C331-4A8B-84D3-F7797A7DD9E8}" destId="{E9BA9018-BE3A-46BC-9B88-663E18C94707}" srcOrd="0" destOrd="0" parTransId="{BD521935-305E-4BD9-879F-F45ECD19BA89}" sibTransId="{33248AC4-D264-47D4-9529-81D8D4ECD0CD}"/>
    <dgm:cxn modelId="{B2FF4213-14A7-4C8D-9EB6-9B74D95C1E58}" srcId="{10C0F7CA-29FD-459B-9FD3-FC001E358450}" destId="{ACEF1E82-187D-498C-AE20-0D345B14B3E8}" srcOrd="2" destOrd="0" parTransId="{C577BB74-88F4-4C7B-A18E-08B09C857873}" sibTransId="{09106437-CEC5-4772-9F56-AA6404A80876}"/>
    <dgm:cxn modelId="{6227151A-15D1-480A-8CEF-A5A031819843}" srcId="{6364610F-8C69-4FB1-9BDE-A750D18D2AC8}" destId="{7383A57B-B432-4FEB-AFD9-023456CDE939}" srcOrd="2" destOrd="0" parTransId="{BBCA79B1-35AC-40D6-AF5A-8A5829BA6E0A}" sibTransId="{FA3DEA17-81C4-4814-8427-713ED3CAA3E2}"/>
    <dgm:cxn modelId="{23265A1A-96ED-488C-A63B-F82982A720A8}" type="presOf" srcId="{B337E0D7-59E5-4AD7-90A0-A521ECEED66D}" destId="{67C14A6C-64E6-4D14-94D8-135B2475760A}" srcOrd="0" destOrd="2" presId="urn:microsoft.com/office/officeart/2005/8/layout/default"/>
    <dgm:cxn modelId="{2297231F-BE04-4AE3-8F78-6A415F8A4CED}" type="presOf" srcId="{7383A57B-B432-4FEB-AFD9-023456CDE939}" destId="{BA9B5B6C-326A-46DB-97F1-890A5B2EEBE8}" srcOrd="0" destOrd="0" presId="urn:microsoft.com/office/officeart/2005/8/layout/default"/>
    <dgm:cxn modelId="{41715728-EBB2-41C6-9DD3-0FD3E6A34111}" type="presOf" srcId="{EDE14811-A78D-46C9-B406-11F034A0A9C5}" destId="{67C14A6C-64E6-4D14-94D8-135B2475760A}" srcOrd="0" destOrd="1" presId="urn:microsoft.com/office/officeart/2005/8/layout/default"/>
    <dgm:cxn modelId="{5695C429-B6AC-433B-ACAD-E2032D69DC7F}" srcId="{10C0F7CA-29FD-459B-9FD3-FC001E358450}" destId="{28F55BD4-5C43-462A-A2E4-A2007F04B6C1}" srcOrd="3" destOrd="0" parTransId="{B6DF5FFE-8F97-412A-B4A7-CB63AB978980}" sibTransId="{E569DBDE-1591-4CBD-9B71-B8A8AA160D05}"/>
    <dgm:cxn modelId="{C73FEA29-C037-4B0A-8FE8-873961936AB5}" srcId="{6364610F-8C69-4FB1-9BDE-A750D18D2AC8}" destId="{11F18564-AEC0-44C6-92B3-C4427A01ED93}" srcOrd="1" destOrd="0" parTransId="{A2E8A51D-311C-4376-8BD9-E3B35AB22C59}" sibTransId="{74FDAD42-2672-4262-97A7-E5DCC0247500}"/>
    <dgm:cxn modelId="{85DE4530-064A-4222-B3C7-FD528D144104}" type="presOf" srcId="{E64C8664-B557-43CA-BBAA-2DAA96051430}" destId="{9C81F392-E95F-4F2A-A2B2-AE2DC12ADE11}" srcOrd="0" destOrd="2" presId="urn:microsoft.com/office/officeart/2005/8/layout/default"/>
    <dgm:cxn modelId="{6A8DBE36-1ED1-412A-A2E6-492BCE6A85E3}" type="presOf" srcId="{5A273E96-D4D6-4D9C-9320-AA4DEE8D2A2D}" destId="{28D122EA-BD0C-49A9-82F7-D40741601104}" srcOrd="0" destOrd="1" presId="urn:microsoft.com/office/officeart/2005/8/layout/default"/>
    <dgm:cxn modelId="{D23D8938-2279-48A7-BFFF-F2682F8F3D97}" type="presOf" srcId="{499C1BBE-C331-4A8B-84D3-F7797A7DD9E8}" destId="{9C81F392-E95F-4F2A-A2B2-AE2DC12ADE11}" srcOrd="0" destOrd="0" presId="urn:microsoft.com/office/officeart/2005/8/layout/default"/>
    <dgm:cxn modelId="{CBCDBB41-ED80-4F10-B8C3-871F7D592A4F}" srcId="{6364610F-8C69-4FB1-9BDE-A750D18D2AC8}" destId="{10C0F7CA-29FD-459B-9FD3-FC001E358450}" srcOrd="0" destOrd="0" parTransId="{3EC13CC1-B33F-4138-B9BD-3DC14E2D07C7}" sibTransId="{A319EFF7-963F-45C4-A1DF-F7F9198490FC}"/>
    <dgm:cxn modelId="{13359A42-6063-463D-A641-21B7D2AF7811}" srcId="{72250A2C-9436-44D1-ABF1-BF25E0F7FD97}" destId="{3C27BB52-544F-449B-97C5-9488B1E8A8C6}" srcOrd="0" destOrd="0" parTransId="{1650E0EC-6460-4126-A490-573CEE8B1671}" sibTransId="{D24D8717-E7DB-48CC-9E95-2FF65BB6A809}"/>
    <dgm:cxn modelId="{1DC6C644-C4A4-4E40-8155-1A927465E92E}" type="presOf" srcId="{3C27BB52-544F-449B-97C5-9488B1E8A8C6}" destId="{BE62B81A-B68F-4AB8-BB31-86F6DE76DB1E}" srcOrd="0" destOrd="1" presId="urn:microsoft.com/office/officeart/2005/8/layout/default"/>
    <dgm:cxn modelId="{B2DF3C66-0E04-4F55-BB8E-AC29A6100813}" srcId="{63715D02-A341-4749-A925-8C8576F0760A}" destId="{33C63301-BB98-47A0-9187-F303F96DE3B7}" srcOrd="0" destOrd="0" parTransId="{E95CB488-7104-4182-A3DC-7D96E2819EB7}" sibTransId="{129E2F88-FA4A-4E7E-B61A-3227594CBCF4}"/>
    <dgm:cxn modelId="{84634247-D50A-4431-9866-2F94A45100EE}" srcId="{6364610F-8C69-4FB1-9BDE-A750D18D2AC8}" destId="{499C1BBE-C331-4A8B-84D3-F7797A7DD9E8}" srcOrd="5" destOrd="0" parTransId="{A29A5713-6748-43C9-AF5D-F5BCED076AD6}" sibTransId="{C473F51E-BB96-49B3-A67A-DD7B11D9A0F9}"/>
    <dgm:cxn modelId="{5A61057E-767E-419D-BDAA-B3A8DB7AF9D8}" type="presOf" srcId="{28F55BD4-5C43-462A-A2E4-A2007F04B6C1}" destId="{67C14A6C-64E6-4D14-94D8-135B2475760A}" srcOrd="0" destOrd="4" presId="urn:microsoft.com/office/officeart/2005/8/layout/default"/>
    <dgm:cxn modelId="{D16C8C80-859E-4CE6-8211-E2893E789CF7}" type="presOf" srcId="{040D5D70-C039-401F-AB19-2F443FD11EDD}" destId="{BA9B5B6C-326A-46DB-97F1-890A5B2EEBE8}" srcOrd="0" destOrd="1" presId="urn:microsoft.com/office/officeart/2005/8/layout/default"/>
    <dgm:cxn modelId="{E8465385-3375-4F5B-9B2E-3EFFFAEDEEAC}" srcId="{6364610F-8C69-4FB1-9BDE-A750D18D2AC8}" destId="{72250A2C-9436-44D1-ABF1-BF25E0F7FD97}" srcOrd="4" destOrd="0" parTransId="{2D69F9D1-FA32-49B2-BE4D-E42D674F0D5A}" sibTransId="{568862BD-CBE9-4049-9E87-70EB3C9954D0}"/>
    <dgm:cxn modelId="{26FD368D-DC9B-406D-890D-2E3146895486}" srcId="{499C1BBE-C331-4A8B-84D3-F7797A7DD9E8}" destId="{E64C8664-B557-43CA-BBAA-2DAA96051430}" srcOrd="1" destOrd="0" parTransId="{6427ABD9-A2FA-4736-BAB2-F8AC9EBF1765}" sibTransId="{66587E64-951C-44E1-91F3-DE52F74E451B}"/>
    <dgm:cxn modelId="{C8DCDF98-505D-473E-8DF3-EA5E8CFB36DC}" type="presOf" srcId="{72250A2C-9436-44D1-ABF1-BF25E0F7FD97}" destId="{BE62B81A-B68F-4AB8-BB31-86F6DE76DB1E}" srcOrd="0" destOrd="0" presId="urn:microsoft.com/office/officeart/2005/8/layout/default"/>
    <dgm:cxn modelId="{E91E32A1-C32A-45C4-AF7E-D2CB80A3E50F}" srcId="{7383A57B-B432-4FEB-AFD9-023456CDE939}" destId="{040D5D70-C039-401F-AB19-2F443FD11EDD}" srcOrd="0" destOrd="0" parTransId="{66DEF9BB-5675-4A29-B0D1-B31D61EB5506}" sibTransId="{8AEE42DB-AD8B-486F-89D8-FFD049232D6B}"/>
    <dgm:cxn modelId="{202F61A3-04D4-4B27-8CEC-88BC8A8362FC}" srcId="{10C0F7CA-29FD-459B-9FD3-FC001E358450}" destId="{EDE14811-A78D-46C9-B406-11F034A0A9C5}" srcOrd="0" destOrd="0" parTransId="{5E119DB9-75D8-474C-9737-7876101125F2}" sibTransId="{C893AAB6-C7A9-48F4-8549-29C13FE87FC2}"/>
    <dgm:cxn modelId="{FC0017AA-5987-4C88-9ACC-1D3E7D710DA6}" type="presOf" srcId="{10C0F7CA-29FD-459B-9FD3-FC001E358450}" destId="{67C14A6C-64E6-4D14-94D8-135B2475760A}" srcOrd="0" destOrd="0" presId="urn:microsoft.com/office/officeart/2005/8/layout/default"/>
    <dgm:cxn modelId="{A795D7AC-A957-43D5-859A-5554DC2661F5}" type="presOf" srcId="{ACEF1E82-187D-498C-AE20-0D345B14B3E8}" destId="{67C14A6C-64E6-4D14-94D8-135B2475760A}" srcOrd="0" destOrd="3" presId="urn:microsoft.com/office/officeart/2005/8/layout/default"/>
    <dgm:cxn modelId="{59860EBE-DC88-4503-83A8-C1E1C4BA5F94}" type="presOf" srcId="{6364610F-8C69-4FB1-9BDE-A750D18D2AC8}" destId="{5AE86D9E-068B-4FB6-A374-076F9D6D4718}" srcOrd="0" destOrd="0" presId="urn:microsoft.com/office/officeart/2005/8/layout/default"/>
    <dgm:cxn modelId="{166E8DC0-781D-45C6-B019-FC91C1D1B7E6}" type="presOf" srcId="{33C63301-BB98-47A0-9187-F303F96DE3B7}" destId="{D1DD823C-15C3-434C-8B06-9EE677F2B218}" srcOrd="0" destOrd="1" presId="urn:microsoft.com/office/officeart/2005/8/layout/default"/>
    <dgm:cxn modelId="{746F72C1-0C19-4938-94C5-D74E1835E89F}" srcId="{10C0F7CA-29FD-459B-9FD3-FC001E358450}" destId="{B337E0D7-59E5-4AD7-90A0-A521ECEED66D}" srcOrd="1" destOrd="0" parTransId="{0A8BC0A2-689A-4236-BABA-5FC6B72EB1C2}" sibTransId="{9FDAC337-ECCB-4F00-A293-AC53C78D716F}"/>
    <dgm:cxn modelId="{B377F5CA-C3E0-4CB9-BD87-B596DFFB3BD4}" type="presOf" srcId="{11F18564-AEC0-44C6-92B3-C4427A01ED93}" destId="{28D122EA-BD0C-49A9-82F7-D40741601104}" srcOrd="0" destOrd="0" presId="urn:microsoft.com/office/officeart/2005/8/layout/default"/>
    <dgm:cxn modelId="{9EADE6D3-4D60-411B-B9DC-35FA96489563}" srcId="{11F18564-AEC0-44C6-92B3-C4427A01ED93}" destId="{5A273E96-D4D6-4D9C-9320-AA4DEE8D2A2D}" srcOrd="0" destOrd="0" parTransId="{D5DB9426-6751-4958-A764-093E1606D122}" sibTransId="{072CAEDB-06F4-41D7-8C59-1DDFD9674506}"/>
    <dgm:cxn modelId="{423231D7-045F-45C5-A50B-EA8AD1175BB7}" srcId="{6364610F-8C69-4FB1-9BDE-A750D18D2AC8}" destId="{63715D02-A341-4749-A925-8C8576F0760A}" srcOrd="3" destOrd="0" parTransId="{4033C1AF-9DBC-43D2-9CA4-F088FE95694A}" sibTransId="{36FDD68F-1191-4AD8-AB96-D564DADBF7A1}"/>
    <dgm:cxn modelId="{B73098E8-C1EA-44E4-B15A-F375C9FC9976}" type="presOf" srcId="{E9BA9018-BE3A-46BC-9B88-663E18C94707}" destId="{9C81F392-E95F-4F2A-A2B2-AE2DC12ADE11}" srcOrd="0" destOrd="1" presId="urn:microsoft.com/office/officeart/2005/8/layout/default"/>
    <dgm:cxn modelId="{8C7163F0-F0E4-4A58-9307-3F202B3104C3}" type="presOf" srcId="{63715D02-A341-4749-A925-8C8576F0760A}" destId="{D1DD823C-15C3-434C-8B06-9EE677F2B218}" srcOrd="0" destOrd="0" presId="urn:microsoft.com/office/officeart/2005/8/layout/default"/>
    <dgm:cxn modelId="{4C349BF8-D48A-49FD-9973-C6BCCDD5A402}" type="presParOf" srcId="{5AE86D9E-068B-4FB6-A374-076F9D6D4718}" destId="{67C14A6C-64E6-4D14-94D8-135B2475760A}" srcOrd="0" destOrd="0" presId="urn:microsoft.com/office/officeart/2005/8/layout/default"/>
    <dgm:cxn modelId="{48FB69F1-7494-48A0-B5EE-F25F1C1AB712}" type="presParOf" srcId="{5AE86D9E-068B-4FB6-A374-076F9D6D4718}" destId="{1ACC8C35-678B-4EB2-904C-F16C4CF8B80C}" srcOrd="1" destOrd="0" presId="urn:microsoft.com/office/officeart/2005/8/layout/default"/>
    <dgm:cxn modelId="{F64A112D-5D5A-4C7F-84F6-9A571159F769}" type="presParOf" srcId="{5AE86D9E-068B-4FB6-A374-076F9D6D4718}" destId="{28D122EA-BD0C-49A9-82F7-D40741601104}" srcOrd="2" destOrd="0" presId="urn:microsoft.com/office/officeart/2005/8/layout/default"/>
    <dgm:cxn modelId="{18F4559B-4848-40E5-98D6-1572FDBA16FB}" type="presParOf" srcId="{5AE86D9E-068B-4FB6-A374-076F9D6D4718}" destId="{6B9EC623-3719-49DF-83E4-4D06E23091D0}" srcOrd="3" destOrd="0" presId="urn:microsoft.com/office/officeart/2005/8/layout/default"/>
    <dgm:cxn modelId="{51B51233-4252-4A2D-9F07-24EE6CEB9B3F}" type="presParOf" srcId="{5AE86D9E-068B-4FB6-A374-076F9D6D4718}" destId="{BA9B5B6C-326A-46DB-97F1-890A5B2EEBE8}" srcOrd="4" destOrd="0" presId="urn:microsoft.com/office/officeart/2005/8/layout/default"/>
    <dgm:cxn modelId="{A14F074A-5595-48D3-A4A1-5EFAE2D78CD3}" type="presParOf" srcId="{5AE86D9E-068B-4FB6-A374-076F9D6D4718}" destId="{B88734FF-4335-4708-9F4E-76970BE9721D}" srcOrd="5" destOrd="0" presId="urn:microsoft.com/office/officeart/2005/8/layout/default"/>
    <dgm:cxn modelId="{EE3858B9-16A8-49D0-9236-BCA41CFCB0D7}" type="presParOf" srcId="{5AE86D9E-068B-4FB6-A374-076F9D6D4718}" destId="{D1DD823C-15C3-434C-8B06-9EE677F2B218}" srcOrd="6" destOrd="0" presId="urn:microsoft.com/office/officeart/2005/8/layout/default"/>
    <dgm:cxn modelId="{0E9594C6-0AEE-4B83-98F8-C20E346C2C7E}" type="presParOf" srcId="{5AE86D9E-068B-4FB6-A374-076F9D6D4718}" destId="{C9F45377-8748-43FF-995A-90B927908611}" srcOrd="7" destOrd="0" presId="urn:microsoft.com/office/officeart/2005/8/layout/default"/>
    <dgm:cxn modelId="{95822B26-1B18-4253-85D0-34A94AD2EBEB}" type="presParOf" srcId="{5AE86D9E-068B-4FB6-A374-076F9D6D4718}" destId="{BE62B81A-B68F-4AB8-BB31-86F6DE76DB1E}" srcOrd="8" destOrd="0" presId="urn:microsoft.com/office/officeart/2005/8/layout/default"/>
    <dgm:cxn modelId="{E763E954-EACB-41BB-9F66-53056DAC6EAC}" type="presParOf" srcId="{5AE86D9E-068B-4FB6-A374-076F9D6D4718}" destId="{7793C20A-E4E8-4831-8778-F75E6DDA5952}" srcOrd="9" destOrd="0" presId="urn:microsoft.com/office/officeart/2005/8/layout/default"/>
    <dgm:cxn modelId="{FDFC0EEE-CE4C-4C35-80B0-1EFB12849357}" type="presParOf" srcId="{5AE86D9E-068B-4FB6-A374-076F9D6D4718}" destId="{9C81F392-E95F-4F2A-A2B2-AE2DC12ADE1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9FF288-CBA7-44DE-A373-59A4F31A769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1185C3-FA72-43A8-95FD-BE617B315FE2}">
      <dgm:prSet/>
      <dgm:spPr/>
      <dgm:t>
        <a:bodyPr/>
        <a:lstStyle/>
        <a:p>
          <a:r>
            <a:rPr lang="en-US" b="1" u="sng" dirty="0" err="1"/>
            <a:t>Penekanan</a:t>
          </a:r>
          <a:r>
            <a:rPr lang="en-US" b="1" u="sng" dirty="0"/>
            <a:t> </a:t>
          </a:r>
          <a:endParaRPr lang="en-US" dirty="0"/>
        </a:p>
      </dgm:t>
    </dgm:pt>
    <dgm:pt modelId="{9EFDA8FC-A1EC-4F4B-8482-BA1C2A513DBB}" type="parTrans" cxnId="{FF361FC6-6710-483B-951A-8F9704E899AA}">
      <dgm:prSet/>
      <dgm:spPr/>
      <dgm:t>
        <a:bodyPr/>
        <a:lstStyle/>
        <a:p>
          <a:endParaRPr lang="en-US"/>
        </a:p>
      </dgm:t>
    </dgm:pt>
    <dgm:pt modelId="{026D23AE-8EC3-454B-B765-549CB123039B}" type="sibTrans" cxnId="{FF361FC6-6710-483B-951A-8F9704E899AA}">
      <dgm:prSet/>
      <dgm:spPr/>
      <dgm:t>
        <a:bodyPr/>
        <a:lstStyle/>
        <a:p>
          <a:endParaRPr lang="en-US"/>
        </a:p>
      </dgm:t>
    </dgm:pt>
    <dgm:pt modelId="{4E3FFBC8-ECA5-48D1-872B-A0FC6CEA410A}">
      <dgm:prSet/>
      <dgm:spPr/>
      <dgm:t>
        <a:bodyPr/>
        <a:lstStyle/>
        <a:p>
          <a:r>
            <a:rPr lang="en-US" b="0" dirty="0" err="1"/>
            <a:t>Harus</a:t>
          </a:r>
          <a:r>
            <a:rPr lang="en-US" b="0" dirty="0"/>
            <a:t> </a:t>
          </a:r>
          <a:r>
            <a:rPr lang="en-US" b="0" dirty="0" err="1"/>
            <a:t>secara</a:t>
          </a:r>
          <a:r>
            <a:rPr lang="en-US" b="0" dirty="0"/>
            <a:t> formal </a:t>
          </a:r>
          <a:r>
            <a:rPr lang="en-US" b="0" dirty="0" err="1"/>
            <a:t>diadaptasi</a:t>
          </a:r>
          <a:r>
            <a:rPr lang="en-US" b="0" dirty="0"/>
            <a:t> </a:t>
          </a:r>
          <a:r>
            <a:rPr lang="en-US" b="0" dirty="0" err="1"/>
            <a:t>oleh</a:t>
          </a:r>
          <a:r>
            <a:rPr lang="en-US" b="0" dirty="0"/>
            <a:t> </a:t>
          </a:r>
          <a:r>
            <a:rPr lang="en-US" b="0" dirty="0" err="1"/>
            <a:t>manajemen</a:t>
          </a:r>
          <a:r>
            <a:rPr lang="en-US" b="0" dirty="0"/>
            <a:t> </a:t>
          </a:r>
          <a:r>
            <a:rPr lang="en-US" b="0" dirty="0" err="1"/>
            <a:t>organisasi</a:t>
          </a:r>
          <a:r>
            <a:rPr lang="en-US" b="0" dirty="0"/>
            <a:t>. </a:t>
          </a:r>
          <a:endParaRPr lang="en-US" dirty="0"/>
        </a:p>
      </dgm:t>
    </dgm:pt>
    <dgm:pt modelId="{0A519F9A-2682-4490-B7A8-1F172AA50998}" type="parTrans" cxnId="{F291509D-53A8-4BF7-ADF4-2FBB5566F8E8}">
      <dgm:prSet/>
      <dgm:spPr/>
      <dgm:t>
        <a:bodyPr/>
        <a:lstStyle/>
        <a:p>
          <a:endParaRPr lang="en-US"/>
        </a:p>
      </dgm:t>
    </dgm:pt>
    <dgm:pt modelId="{796EADDE-7903-4A86-B7BD-B2F4E213C3F7}" type="sibTrans" cxnId="{F291509D-53A8-4BF7-ADF4-2FBB5566F8E8}">
      <dgm:prSet/>
      <dgm:spPr/>
      <dgm:t>
        <a:bodyPr/>
        <a:lstStyle/>
        <a:p>
          <a:endParaRPr lang="en-US"/>
        </a:p>
      </dgm:t>
    </dgm:pt>
    <dgm:pt modelId="{76F3A058-C472-4411-9C92-9DBA64355CC2}">
      <dgm:prSet/>
      <dgm:spPr/>
      <dgm:t>
        <a:bodyPr/>
        <a:lstStyle/>
        <a:p>
          <a:r>
            <a:rPr lang="en-US" b="0" dirty="0" err="1"/>
            <a:t>Kebijakan</a:t>
          </a:r>
          <a:r>
            <a:rPr lang="en-US" b="0" dirty="0"/>
            <a:t> </a:t>
          </a:r>
          <a:r>
            <a:rPr lang="en-US" b="0" dirty="0" err="1"/>
            <a:t>PKES</a:t>
          </a:r>
          <a:r>
            <a:rPr lang="en-US" b="0" dirty="0"/>
            <a:t> </a:t>
          </a:r>
          <a:r>
            <a:rPr lang="en-US" b="0" dirty="0" err="1"/>
            <a:t>menggambarkan</a:t>
          </a:r>
          <a:r>
            <a:rPr lang="en-US" b="0" dirty="0"/>
            <a:t> </a:t>
          </a:r>
          <a:r>
            <a:rPr lang="en-US" b="0" dirty="0" err="1"/>
            <a:t>standar</a:t>
          </a:r>
          <a:r>
            <a:rPr lang="en-US" b="0" dirty="0"/>
            <a:t> </a:t>
          </a:r>
          <a:r>
            <a:rPr lang="en-US" b="0" dirty="0" err="1"/>
            <a:t>tingkah</a:t>
          </a:r>
          <a:r>
            <a:rPr lang="en-US" b="0" dirty="0"/>
            <a:t> </a:t>
          </a:r>
          <a:r>
            <a:rPr lang="en-US" b="0" dirty="0" err="1"/>
            <a:t>laku</a:t>
          </a:r>
          <a:r>
            <a:rPr lang="en-US" b="0" dirty="0"/>
            <a:t>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0" dirty="0" err="1"/>
            <a:t>staf</a:t>
          </a:r>
          <a:r>
            <a:rPr lang="en-US" b="0" dirty="0"/>
            <a:t> </a:t>
          </a:r>
          <a:r>
            <a:rPr lang="en-US" b="0" dirty="0" err="1"/>
            <a:t>dan</a:t>
          </a:r>
          <a:r>
            <a:rPr lang="en-US" b="0" dirty="0"/>
            <a:t> </a:t>
          </a:r>
          <a:r>
            <a:rPr lang="en-US" b="0" dirty="0" err="1"/>
            <a:t>rekanan</a:t>
          </a:r>
          <a:r>
            <a:rPr lang="en-US" b="0" dirty="0"/>
            <a:t> </a:t>
          </a:r>
          <a:r>
            <a:rPr lang="en-US" b="0" dirty="0" err="1"/>
            <a:t>organisasi</a:t>
          </a:r>
          <a:r>
            <a:rPr lang="en-US" b="0" dirty="0"/>
            <a:t>, </a:t>
          </a:r>
          <a:r>
            <a:rPr lang="en-US" b="0" dirty="0" err="1"/>
            <a:t>khususnya</a:t>
          </a:r>
          <a:r>
            <a:rPr lang="en-US" b="0" dirty="0"/>
            <a:t> </a:t>
          </a:r>
          <a:r>
            <a:rPr lang="en-US" b="0" dirty="0" err="1"/>
            <a:t>melarang</a:t>
          </a:r>
          <a:r>
            <a:rPr lang="en-US" b="0" dirty="0"/>
            <a:t> </a:t>
          </a:r>
          <a:r>
            <a:rPr lang="en-US" b="0" dirty="0" err="1"/>
            <a:t>kekerasan</a:t>
          </a:r>
          <a:r>
            <a:rPr lang="en-US" b="0" dirty="0"/>
            <a:t> </a:t>
          </a:r>
          <a:r>
            <a:rPr lang="en-US" b="0" dirty="0" err="1"/>
            <a:t>dan</a:t>
          </a:r>
          <a:r>
            <a:rPr lang="en-US" b="0" dirty="0"/>
            <a:t> </a:t>
          </a:r>
          <a:r>
            <a:rPr lang="en-US" b="0" dirty="0" err="1"/>
            <a:t>eksploitasi</a:t>
          </a:r>
          <a:r>
            <a:rPr lang="en-US" b="0" dirty="0"/>
            <a:t> </a:t>
          </a:r>
          <a:r>
            <a:rPr lang="en-US" b="0" dirty="0" err="1"/>
            <a:t>seksual</a:t>
          </a:r>
          <a:endParaRPr lang="en-US" dirty="0"/>
        </a:p>
      </dgm:t>
    </dgm:pt>
    <dgm:pt modelId="{805F8125-0ED3-49BD-BBFB-2B68F20491B2}" type="parTrans" cxnId="{4705570A-0E37-4774-94D8-727C0A8E2BE0}">
      <dgm:prSet/>
      <dgm:spPr/>
      <dgm:t>
        <a:bodyPr/>
        <a:lstStyle/>
        <a:p>
          <a:endParaRPr lang="en-US"/>
        </a:p>
      </dgm:t>
    </dgm:pt>
    <dgm:pt modelId="{FF625619-3313-462B-9EB2-FC97AA776D58}" type="sibTrans" cxnId="{4705570A-0E37-4774-94D8-727C0A8E2BE0}">
      <dgm:prSet/>
      <dgm:spPr/>
      <dgm:t>
        <a:bodyPr/>
        <a:lstStyle/>
        <a:p>
          <a:endParaRPr lang="en-US"/>
        </a:p>
      </dgm:t>
    </dgm:pt>
    <dgm:pt modelId="{065205A4-7080-43B1-AFF3-26CE4DF330C1}">
      <dgm:prSet/>
      <dgm:spPr/>
      <dgm:t>
        <a:bodyPr/>
        <a:lstStyle/>
        <a:p>
          <a:r>
            <a:rPr lang="en-US" b="0" dirty="0" err="1"/>
            <a:t>Mencakup</a:t>
          </a:r>
          <a:r>
            <a:rPr lang="en-US" b="0" dirty="0"/>
            <a:t> </a:t>
          </a:r>
          <a:r>
            <a:rPr lang="en-US" b="0" dirty="0" err="1"/>
            <a:t>prosedur</a:t>
          </a:r>
          <a:r>
            <a:rPr lang="en-US" b="0" dirty="0"/>
            <a:t> yang </a:t>
          </a:r>
          <a:r>
            <a:rPr lang="en-US" b="0" dirty="0" err="1"/>
            <a:t>menggambarkan</a:t>
          </a:r>
          <a:r>
            <a:rPr lang="en-US" b="0" dirty="0"/>
            <a:t> </a:t>
          </a:r>
          <a:r>
            <a:rPr lang="en-US" b="0" dirty="0" err="1"/>
            <a:t>bagaimana</a:t>
          </a:r>
          <a:r>
            <a:rPr lang="en-US" b="0" dirty="0"/>
            <a:t> </a:t>
          </a:r>
          <a:r>
            <a:rPr lang="en-US" b="0" dirty="0" err="1"/>
            <a:t>kebijakan</a:t>
          </a:r>
          <a:r>
            <a:rPr lang="en-US" b="0" dirty="0"/>
            <a:t> </a:t>
          </a:r>
          <a:r>
            <a:rPr lang="en-US" b="0" dirty="0" err="1"/>
            <a:t>diimplementasikan</a:t>
          </a:r>
          <a:r>
            <a:rPr lang="en-US" b="0" dirty="0"/>
            <a:t> di </a:t>
          </a:r>
          <a:r>
            <a:rPr lang="en-US" b="0" dirty="0" err="1"/>
            <a:t>seluruh</a:t>
          </a:r>
          <a:r>
            <a:rPr lang="en-US" b="0" dirty="0"/>
            <a:t> </a:t>
          </a:r>
          <a:r>
            <a:rPr lang="en-US" b="0" dirty="0" err="1"/>
            <a:t>organisasi</a:t>
          </a:r>
          <a:r>
            <a:rPr lang="en-US" b="0" dirty="0"/>
            <a:t>. </a:t>
          </a:r>
          <a:endParaRPr lang="en-US" dirty="0"/>
        </a:p>
      </dgm:t>
    </dgm:pt>
    <dgm:pt modelId="{D0F0FA39-19E4-4918-8F98-B29827516438}" type="parTrans" cxnId="{40003D94-73A6-4101-AC7D-0AEC594B7E47}">
      <dgm:prSet/>
      <dgm:spPr/>
      <dgm:t>
        <a:bodyPr/>
        <a:lstStyle/>
        <a:p>
          <a:endParaRPr lang="en-US"/>
        </a:p>
      </dgm:t>
    </dgm:pt>
    <dgm:pt modelId="{66164782-A8A9-4C62-9F16-232AD69B0796}" type="sibTrans" cxnId="{40003D94-73A6-4101-AC7D-0AEC594B7E47}">
      <dgm:prSet/>
      <dgm:spPr/>
      <dgm:t>
        <a:bodyPr/>
        <a:lstStyle/>
        <a:p>
          <a:endParaRPr lang="en-US"/>
        </a:p>
      </dgm:t>
    </dgm:pt>
    <dgm:pt modelId="{D0ECE218-9831-453F-8913-CE94E17E0CC1}">
      <dgm:prSet/>
      <dgm:spPr/>
      <dgm:t>
        <a:bodyPr/>
        <a:lstStyle/>
        <a:p>
          <a:r>
            <a:rPr lang="en-US" b="0" dirty="0" err="1"/>
            <a:t>Mencakup</a:t>
          </a:r>
          <a:r>
            <a:rPr lang="en-US" b="0" dirty="0"/>
            <a:t> </a:t>
          </a:r>
          <a:r>
            <a:rPr lang="en-US" b="0" dirty="0" err="1"/>
            <a:t>rencana</a:t>
          </a:r>
          <a:r>
            <a:rPr lang="en-US" b="0" dirty="0"/>
            <a:t> </a:t>
          </a:r>
          <a:r>
            <a:rPr lang="en-US" b="0" dirty="0" err="1"/>
            <a:t>implementasi</a:t>
          </a:r>
          <a:r>
            <a:rPr lang="en-US" b="0" dirty="0"/>
            <a:t> </a:t>
          </a:r>
          <a:r>
            <a:rPr lang="en-US" b="0" dirty="0" err="1"/>
            <a:t>PKES</a:t>
          </a:r>
          <a:r>
            <a:rPr lang="en-US" b="0" dirty="0"/>
            <a:t> yang </a:t>
          </a:r>
          <a:r>
            <a:rPr lang="en-US" b="0" dirty="0" err="1"/>
            <a:t>ditelaah</a:t>
          </a:r>
          <a:r>
            <a:rPr lang="en-US" b="0" dirty="0"/>
            <a:t> </a:t>
          </a:r>
          <a:r>
            <a:rPr lang="en-US" b="0" dirty="0" err="1"/>
            <a:t>dan</a:t>
          </a:r>
          <a:r>
            <a:rPr lang="en-US" b="0" dirty="0"/>
            <a:t> </a:t>
          </a:r>
          <a:r>
            <a:rPr lang="en-US" b="0" dirty="0" err="1"/>
            <a:t>diperbaharui</a:t>
          </a:r>
          <a:r>
            <a:rPr lang="en-US" b="0" dirty="0"/>
            <a:t> </a:t>
          </a:r>
          <a:r>
            <a:rPr lang="en-US" b="0" dirty="0" err="1"/>
            <a:t>secara</a:t>
          </a:r>
          <a:r>
            <a:rPr lang="en-US" b="0" dirty="0"/>
            <a:t> </a:t>
          </a:r>
          <a:r>
            <a:rPr lang="en-US" b="0" dirty="0" err="1"/>
            <a:t>teratur</a:t>
          </a:r>
          <a:endParaRPr lang="en-US" dirty="0"/>
        </a:p>
      </dgm:t>
    </dgm:pt>
    <dgm:pt modelId="{4723EB90-01D6-4DE7-9733-E28D59C6D577}" type="parTrans" cxnId="{41AED404-954E-47B3-BEE7-6D07DB996A65}">
      <dgm:prSet/>
      <dgm:spPr/>
      <dgm:t>
        <a:bodyPr/>
        <a:lstStyle/>
        <a:p>
          <a:endParaRPr lang="en-US"/>
        </a:p>
      </dgm:t>
    </dgm:pt>
    <dgm:pt modelId="{0A414C88-0A44-433A-B69F-43CAB5C1DBA7}" type="sibTrans" cxnId="{41AED404-954E-47B3-BEE7-6D07DB996A65}">
      <dgm:prSet/>
      <dgm:spPr/>
      <dgm:t>
        <a:bodyPr/>
        <a:lstStyle/>
        <a:p>
          <a:endParaRPr lang="en-US"/>
        </a:p>
      </dgm:t>
    </dgm:pt>
    <dgm:pt modelId="{900DF37A-094E-4AC8-B5E1-1B24385C6022}" type="pres">
      <dgm:prSet presAssocID="{719FF288-CBA7-44DE-A373-59A4F31A7696}" presName="Name0" presStyleCnt="0">
        <dgm:presLayoutVars>
          <dgm:dir/>
          <dgm:resizeHandles val="exact"/>
        </dgm:presLayoutVars>
      </dgm:prSet>
      <dgm:spPr/>
    </dgm:pt>
    <dgm:pt modelId="{FFA420A4-B580-47BE-B73B-D908C8ABD313}" type="pres">
      <dgm:prSet presAssocID="{719FF288-CBA7-44DE-A373-59A4F31A7696}" presName="cycle" presStyleCnt="0"/>
      <dgm:spPr/>
    </dgm:pt>
    <dgm:pt modelId="{094237F8-98B3-4F34-AC51-0288C6A9076B}" type="pres">
      <dgm:prSet presAssocID="{0E1185C3-FA72-43A8-95FD-BE617B315FE2}" presName="nodeFirstNode" presStyleLbl="node1" presStyleIdx="0" presStyleCnt="1" custScaleX="136898" custScaleY="122158">
        <dgm:presLayoutVars>
          <dgm:bulletEnabled val="1"/>
        </dgm:presLayoutVars>
      </dgm:prSet>
      <dgm:spPr/>
    </dgm:pt>
  </dgm:ptLst>
  <dgm:cxnLst>
    <dgm:cxn modelId="{41AED404-954E-47B3-BEE7-6D07DB996A65}" srcId="{0E1185C3-FA72-43A8-95FD-BE617B315FE2}" destId="{D0ECE218-9831-453F-8913-CE94E17E0CC1}" srcOrd="3" destOrd="0" parTransId="{4723EB90-01D6-4DE7-9733-E28D59C6D577}" sibTransId="{0A414C88-0A44-433A-B69F-43CAB5C1DBA7}"/>
    <dgm:cxn modelId="{4705570A-0E37-4774-94D8-727C0A8E2BE0}" srcId="{0E1185C3-FA72-43A8-95FD-BE617B315FE2}" destId="{76F3A058-C472-4411-9C92-9DBA64355CC2}" srcOrd="1" destOrd="0" parTransId="{805F8125-0ED3-49BD-BBFB-2B68F20491B2}" sibTransId="{FF625619-3313-462B-9EB2-FC97AA776D58}"/>
    <dgm:cxn modelId="{5CA0F27F-9FA7-45B5-8D97-B36519EBDDE1}" type="presOf" srcId="{4E3FFBC8-ECA5-48D1-872B-A0FC6CEA410A}" destId="{094237F8-98B3-4F34-AC51-0288C6A9076B}" srcOrd="0" destOrd="1" presId="urn:microsoft.com/office/officeart/2005/8/layout/cycle3"/>
    <dgm:cxn modelId="{7A8F238A-82BF-4046-869D-16CD07AFFCF6}" type="presOf" srcId="{0E1185C3-FA72-43A8-95FD-BE617B315FE2}" destId="{094237F8-98B3-4F34-AC51-0288C6A9076B}" srcOrd="0" destOrd="0" presId="urn:microsoft.com/office/officeart/2005/8/layout/cycle3"/>
    <dgm:cxn modelId="{40003D94-73A6-4101-AC7D-0AEC594B7E47}" srcId="{0E1185C3-FA72-43A8-95FD-BE617B315FE2}" destId="{065205A4-7080-43B1-AFF3-26CE4DF330C1}" srcOrd="2" destOrd="0" parTransId="{D0F0FA39-19E4-4918-8F98-B29827516438}" sibTransId="{66164782-A8A9-4C62-9F16-232AD69B0796}"/>
    <dgm:cxn modelId="{2D5BF094-0A74-417D-A70E-7EA4076E2D94}" type="presOf" srcId="{D0ECE218-9831-453F-8913-CE94E17E0CC1}" destId="{094237F8-98B3-4F34-AC51-0288C6A9076B}" srcOrd="0" destOrd="4" presId="urn:microsoft.com/office/officeart/2005/8/layout/cycle3"/>
    <dgm:cxn modelId="{F291509D-53A8-4BF7-ADF4-2FBB5566F8E8}" srcId="{0E1185C3-FA72-43A8-95FD-BE617B315FE2}" destId="{4E3FFBC8-ECA5-48D1-872B-A0FC6CEA410A}" srcOrd="0" destOrd="0" parTransId="{0A519F9A-2682-4490-B7A8-1F172AA50998}" sibTransId="{796EADDE-7903-4A86-B7BD-B2F4E213C3F7}"/>
    <dgm:cxn modelId="{281FA8B2-434E-41C7-B823-4FBEAA4499F7}" type="presOf" srcId="{719FF288-CBA7-44DE-A373-59A4F31A7696}" destId="{900DF37A-094E-4AC8-B5E1-1B24385C6022}" srcOrd="0" destOrd="0" presId="urn:microsoft.com/office/officeart/2005/8/layout/cycle3"/>
    <dgm:cxn modelId="{94D7E2B8-5B8C-42E7-98DD-2BEC930F5F2A}" type="presOf" srcId="{76F3A058-C472-4411-9C92-9DBA64355CC2}" destId="{094237F8-98B3-4F34-AC51-0288C6A9076B}" srcOrd="0" destOrd="2" presId="urn:microsoft.com/office/officeart/2005/8/layout/cycle3"/>
    <dgm:cxn modelId="{FF361FC6-6710-483B-951A-8F9704E899AA}" srcId="{719FF288-CBA7-44DE-A373-59A4F31A7696}" destId="{0E1185C3-FA72-43A8-95FD-BE617B315FE2}" srcOrd="0" destOrd="0" parTransId="{9EFDA8FC-A1EC-4F4B-8482-BA1C2A513DBB}" sibTransId="{026D23AE-8EC3-454B-B765-549CB123039B}"/>
    <dgm:cxn modelId="{04576BE3-591D-42C3-8607-8D309B5A2396}" type="presOf" srcId="{065205A4-7080-43B1-AFF3-26CE4DF330C1}" destId="{094237F8-98B3-4F34-AC51-0288C6A9076B}" srcOrd="0" destOrd="3" presId="urn:microsoft.com/office/officeart/2005/8/layout/cycle3"/>
    <dgm:cxn modelId="{01972D1F-ABCA-41CE-94F0-3B69592FBA0E}" type="presParOf" srcId="{900DF37A-094E-4AC8-B5E1-1B24385C6022}" destId="{FFA420A4-B580-47BE-B73B-D908C8ABD313}" srcOrd="0" destOrd="0" presId="urn:microsoft.com/office/officeart/2005/8/layout/cycle3"/>
    <dgm:cxn modelId="{9198BFE8-CE04-49DB-81FD-F69B5449BB7F}" type="presParOf" srcId="{FFA420A4-B580-47BE-B73B-D908C8ABD313}" destId="{094237F8-98B3-4F34-AC51-0288C6A9076B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30CB78-EFCF-429F-B03E-58070C2BDA6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A17762-BB6B-4F62-9FDC-00CFBD40FBF1}">
      <dgm:prSet custT="1"/>
      <dgm:spPr/>
      <dgm:t>
        <a:bodyPr/>
        <a:lstStyle/>
        <a:p>
          <a:r>
            <a:rPr lang="en-GB" sz="2400" b="0" dirty="0" err="1"/>
            <a:t>Menjelaskan</a:t>
          </a:r>
          <a:r>
            <a:rPr lang="en-GB" sz="2400" b="0" dirty="0"/>
            <a:t> </a:t>
          </a:r>
          <a:r>
            <a:rPr lang="en-GB" sz="2400" b="0" dirty="0" err="1"/>
            <a:t>tingkah</a:t>
          </a:r>
          <a:r>
            <a:rPr lang="en-GB" sz="2400" b="0" dirty="0"/>
            <a:t> </a:t>
          </a:r>
          <a:r>
            <a:rPr lang="en-GB" sz="2400" b="0" dirty="0" err="1"/>
            <a:t>laku</a:t>
          </a:r>
          <a:r>
            <a:rPr lang="en-GB" sz="2400" b="0" dirty="0"/>
            <a:t> </a:t>
          </a:r>
          <a:endParaRPr lang="en-US" sz="2400" dirty="0"/>
        </a:p>
      </dgm:t>
    </dgm:pt>
    <dgm:pt modelId="{C74BF803-5FE9-4298-8B02-FCA69CA5A051}" type="parTrans" cxnId="{5661A99D-BCEC-4093-B0D5-207D3E081D06}">
      <dgm:prSet/>
      <dgm:spPr/>
      <dgm:t>
        <a:bodyPr/>
        <a:lstStyle/>
        <a:p>
          <a:endParaRPr lang="en-US"/>
        </a:p>
      </dgm:t>
    </dgm:pt>
    <dgm:pt modelId="{C0820C5A-CFF6-4C79-B8A4-99443FFC5755}" type="sibTrans" cxnId="{5661A99D-BCEC-4093-B0D5-207D3E081D06}">
      <dgm:prSet/>
      <dgm:spPr/>
      <dgm:t>
        <a:bodyPr/>
        <a:lstStyle/>
        <a:p>
          <a:endParaRPr lang="en-US"/>
        </a:p>
      </dgm:t>
    </dgm:pt>
    <dgm:pt modelId="{4CC0B126-3569-4716-91A0-331BF14DB340}">
      <dgm:prSet custT="1"/>
      <dgm:spPr/>
      <dgm:t>
        <a:bodyPr/>
        <a:lstStyle/>
        <a:p>
          <a:r>
            <a:rPr lang="en-US" sz="2400" b="0" dirty="0" err="1"/>
            <a:t>Melindungi</a:t>
          </a:r>
          <a:r>
            <a:rPr lang="en-US" sz="2400" b="0" dirty="0"/>
            <a:t> </a:t>
          </a:r>
          <a:r>
            <a:rPr lang="en-US" sz="2400" b="0" dirty="0" err="1"/>
            <a:t>penerima</a:t>
          </a:r>
          <a:r>
            <a:rPr lang="en-US" sz="2400" b="0" dirty="0"/>
            <a:t> </a:t>
          </a:r>
          <a:r>
            <a:rPr lang="en-US" sz="2400" b="0" dirty="0" err="1"/>
            <a:t>manfaat</a:t>
          </a:r>
          <a:r>
            <a:rPr lang="en-US" sz="2400" b="0" dirty="0"/>
            <a:t> </a:t>
          </a:r>
          <a:r>
            <a:rPr lang="en-US" sz="2400" b="0" dirty="0" err="1"/>
            <a:t>dan</a:t>
          </a:r>
          <a:r>
            <a:rPr lang="en-US" sz="2400" b="0" dirty="0"/>
            <a:t> </a:t>
          </a:r>
          <a:r>
            <a:rPr lang="en-US" sz="2400" b="0" dirty="0" err="1"/>
            <a:t>organisasi</a:t>
          </a:r>
          <a:endParaRPr lang="en-US" sz="2400" dirty="0"/>
        </a:p>
      </dgm:t>
    </dgm:pt>
    <dgm:pt modelId="{B4CAAEAA-2F62-4164-8051-D340C12B442F}" type="parTrans" cxnId="{B94AE09A-B702-4E56-BEBF-BFDCE4C39EEF}">
      <dgm:prSet/>
      <dgm:spPr/>
      <dgm:t>
        <a:bodyPr/>
        <a:lstStyle/>
        <a:p>
          <a:endParaRPr lang="en-US"/>
        </a:p>
      </dgm:t>
    </dgm:pt>
    <dgm:pt modelId="{3B8DAA6B-E399-4F69-BDE0-5BF09ABC65D7}" type="sibTrans" cxnId="{B94AE09A-B702-4E56-BEBF-BFDCE4C39EEF}">
      <dgm:prSet/>
      <dgm:spPr/>
      <dgm:t>
        <a:bodyPr/>
        <a:lstStyle/>
        <a:p>
          <a:endParaRPr lang="en-US"/>
        </a:p>
      </dgm:t>
    </dgm:pt>
    <dgm:pt modelId="{F7CC7C6C-A663-4E3F-B93D-8DC9F2B9D362}">
      <dgm:prSet custT="1"/>
      <dgm:spPr/>
      <dgm:t>
        <a:bodyPr/>
        <a:lstStyle/>
        <a:p>
          <a:r>
            <a:rPr lang="en-US" sz="2400" b="0" dirty="0"/>
            <a:t>6 </a:t>
          </a:r>
          <a:r>
            <a:rPr lang="en-US" sz="2400" b="0" dirty="0" err="1"/>
            <a:t>Prinsip</a:t>
          </a:r>
          <a:r>
            <a:rPr lang="en-US" sz="2400" b="0" dirty="0"/>
            <a:t> </a:t>
          </a:r>
          <a:r>
            <a:rPr lang="en-US" sz="2400" b="0" dirty="0" err="1"/>
            <a:t>Inti</a:t>
          </a:r>
          <a:r>
            <a:rPr lang="en-US" sz="2400" b="0" dirty="0"/>
            <a:t> </a:t>
          </a:r>
          <a:endParaRPr lang="en-US" sz="2400" dirty="0"/>
        </a:p>
      </dgm:t>
    </dgm:pt>
    <dgm:pt modelId="{805BFEAC-8356-4D2D-8FF2-17A77F21ADC3}" type="parTrans" cxnId="{289AE8A9-CCFE-4E01-BC99-C6E7C0A86D5B}">
      <dgm:prSet/>
      <dgm:spPr/>
      <dgm:t>
        <a:bodyPr/>
        <a:lstStyle/>
        <a:p>
          <a:endParaRPr lang="en-US"/>
        </a:p>
      </dgm:t>
    </dgm:pt>
    <dgm:pt modelId="{07C53779-11EB-4D32-836D-50BFBB61234F}" type="sibTrans" cxnId="{289AE8A9-CCFE-4E01-BC99-C6E7C0A86D5B}">
      <dgm:prSet/>
      <dgm:spPr/>
      <dgm:t>
        <a:bodyPr/>
        <a:lstStyle/>
        <a:p>
          <a:endParaRPr lang="en-US"/>
        </a:p>
      </dgm:t>
    </dgm:pt>
    <dgm:pt modelId="{BC81CABB-6FE0-42EE-ABBF-A6314529693B}">
      <dgm:prSet custT="1"/>
      <dgm:spPr/>
      <dgm:t>
        <a:bodyPr/>
        <a:lstStyle/>
        <a:p>
          <a:r>
            <a:rPr lang="en-US" sz="2800" b="0" dirty="0" err="1"/>
            <a:t>Perilaku</a:t>
          </a:r>
          <a:r>
            <a:rPr lang="en-US" sz="2800" b="0" dirty="0"/>
            <a:t> </a:t>
          </a:r>
          <a:r>
            <a:rPr lang="en-US" sz="2800" b="0" dirty="0" err="1"/>
            <a:t>staf</a:t>
          </a:r>
          <a:r>
            <a:rPr lang="en-US" sz="2800" b="0" dirty="0"/>
            <a:t> </a:t>
          </a:r>
          <a:r>
            <a:rPr lang="en-US" sz="2800" b="0" dirty="0" err="1"/>
            <a:t>ditangani</a:t>
          </a:r>
          <a:r>
            <a:rPr lang="en-US" sz="2800" b="0" dirty="0"/>
            <a:t> </a:t>
          </a:r>
          <a:r>
            <a:rPr lang="en-US" sz="2800" b="0" dirty="0" err="1"/>
            <a:t>secara</a:t>
          </a:r>
          <a:r>
            <a:rPr lang="en-US" sz="2800" b="0" dirty="0"/>
            <a:t> </a:t>
          </a:r>
          <a:r>
            <a:rPr lang="en-US" sz="2800" b="0" dirty="0" err="1"/>
            <a:t>resmi</a:t>
          </a:r>
          <a:endParaRPr lang="en-US" sz="2800" dirty="0"/>
        </a:p>
      </dgm:t>
    </dgm:pt>
    <dgm:pt modelId="{044150F3-D8B1-4B28-B61A-5B6DFD4C59DF}" type="parTrans" cxnId="{115E246C-6C68-4109-AE05-A4D515105638}">
      <dgm:prSet/>
      <dgm:spPr/>
      <dgm:t>
        <a:bodyPr/>
        <a:lstStyle/>
        <a:p>
          <a:endParaRPr lang="en-US"/>
        </a:p>
      </dgm:t>
    </dgm:pt>
    <dgm:pt modelId="{B5E8A509-B1AE-4815-8E77-74F7CF04544D}" type="sibTrans" cxnId="{115E246C-6C68-4109-AE05-A4D515105638}">
      <dgm:prSet/>
      <dgm:spPr/>
      <dgm:t>
        <a:bodyPr/>
        <a:lstStyle/>
        <a:p>
          <a:endParaRPr lang="en-US"/>
        </a:p>
      </dgm:t>
    </dgm:pt>
    <dgm:pt modelId="{1395FFB0-02F8-48A4-8F11-6C965D15B136}">
      <dgm:prSet custT="1"/>
      <dgm:spPr/>
      <dgm:t>
        <a:bodyPr/>
        <a:lstStyle/>
        <a:p>
          <a:r>
            <a:rPr lang="en-US" sz="2800" b="0" dirty="0" err="1"/>
            <a:t>Pilihan</a:t>
          </a:r>
          <a:r>
            <a:rPr lang="en-US" sz="2800" b="0" dirty="0"/>
            <a:t> personal</a:t>
          </a:r>
          <a:endParaRPr lang="en-US" sz="2800" dirty="0"/>
        </a:p>
      </dgm:t>
    </dgm:pt>
    <dgm:pt modelId="{99470782-45F2-44B9-833B-D336C697D8B0}" type="parTrans" cxnId="{3AAB162A-675D-4615-860E-C510D71147AD}">
      <dgm:prSet/>
      <dgm:spPr/>
      <dgm:t>
        <a:bodyPr/>
        <a:lstStyle/>
        <a:p>
          <a:endParaRPr lang="en-US"/>
        </a:p>
      </dgm:t>
    </dgm:pt>
    <dgm:pt modelId="{94A0949E-05BA-4F17-840B-0DC6E5DF1620}" type="sibTrans" cxnId="{3AAB162A-675D-4615-860E-C510D71147AD}">
      <dgm:prSet/>
      <dgm:spPr/>
      <dgm:t>
        <a:bodyPr/>
        <a:lstStyle/>
        <a:p>
          <a:endParaRPr lang="en-US"/>
        </a:p>
      </dgm:t>
    </dgm:pt>
    <dgm:pt modelId="{5ACA3FFF-FEEF-45D2-B773-D710AF0F86A3}">
      <dgm:prSet/>
      <dgm:spPr/>
      <dgm:t>
        <a:bodyPr/>
        <a:lstStyle/>
        <a:p>
          <a:r>
            <a:rPr lang="en-US" b="0" dirty="0" err="1"/>
            <a:t>Semua</a:t>
          </a:r>
          <a:r>
            <a:rPr lang="en-US" b="0" dirty="0"/>
            <a:t> </a:t>
          </a:r>
          <a:r>
            <a:rPr lang="en-US" b="0" dirty="0" err="1"/>
            <a:t>staf</a:t>
          </a:r>
          <a:r>
            <a:rPr lang="en-US" b="0" dirty="0"/>
            <a:t> </a:t>
          </a:r>
          <a:r>
            <a:rPr lang="en-US" b="0" dirty="0" err="1"/>
            <a:t>harus</a:t>
          </a:r>
          <a:r>
            <a:rPr lang="en-US" b="0" dirty="0"/>
            <a:t> </a:t>
          </a:r>
          <a:r>
            <a:rPr lang="en-US" b="0" dirty="0" err="1"/>
            <a:t>menandatangani</a:t>
          </a:r>
          <a:r>
            <a:rPr lang="en-US" b="0" dirty="0"/>
            <a:t> </a:t>
          </a:r>
          <a:r>
            <a:rPr lang="en-US" b="0" dirty="0" err="1"/>
            <a:t>Kode</a:t>
          </a:r>
          <a:r>
            <a:rPr lang="en-US" b="0" dirty="0"/>
            <a:t> </a:t>
          </a:r>
          <a:r>
            <a:rPr lang="en-US" b="0" dirty="0" err="1"/>
            <a:t>Perilaku</a:t>
          </a:r>
          <a:endParaRPr lang="en-US" dirty="0"/>
        </a:p>
      </dgm:t>
    </dgm:pt>
    <dgm:pt modelId="{76737814-921E-4F29-9C4E-E1C230CCD101}" type="parTrans" cxnId="{77C66FCB-CC30-45CA-9484-87B4B9761F95}">
      <dgm:prSet/>
      <dgm:spPr/>
      <dgm:t>
        <a:bodyPr/>
        <a:lstStyle/>
        <a:p>
          <a:endParaRPr lang="en-US"/>
        </a:p>
      </dgm:t>
    </dgm:pt>
    <dgm:pt modelId="{2EA51020-F412-4EFE-A762-F9DFBE4E7E56}" type="sibTrans" cxnId="{77C66FCB-CC30-45CA-9484-87B4B9761F95}">
      <dgm:prSet/>
      <dgm:spPr/>
      <dgm:t>
        <a:bodyPr/>
        <a:lstStyle/>
        <a:p>
          <a:endParaRPr lang="en-US"/>
        </a:p>
      </dgm:t>
    </dgm:pt>
    <dgm:pt modelId="{CBEFAE37-8D89-4481-82D3-8F2098A0CD45}" type="pres">
      <dgm:prSet presAssocID="{2930CB78-EFCF-429F-B03E-58070C2BDA6E}" presName="diagram" presStyleCnt="0">
        <dgm:presLayoutVars>
          <dgm:dir/>
          <dgm:resizeHandles val="exact"/>
        </dgm:presLayoutVars>
      </dgm:prSet>
      <dgm:spPr/>
    </dgm:pt>
    <dgm:pt modelId="{4A53FAFE-E212-43D3-8859-58AA1B53B4FC}" type="pres">
      <dgm:prSet presAssocID="{F0A17762-BB6B-4F62-9FDC-00CFBD40FBF1}" presName="node" presStyleLbl="node1" presStyleIdx="0" presStyleCnt="6">
        <dgm:presLayoutVars>
          <dgm:bulletEnabled val="1"/>
        </dgm:presLayoutVars>
      </dgm:prSet>
      <dgm:spPr/>
    </dgm:pt>
    <dgm:pt modelId="{B78AF51F-ACAB-4AE6-ACC7-1039A2C329B3}" type="pres">
      <dgm:prSet presAssocID="{C0820C5A-CFF6-4C79-B8A4-99443FFC5755}" presName="sibTrans" presStyleCnt="0"/>
      <dgm:spPr/>
    </dgm:pt>
    <dgm:pt modelId="{40ADC7C8-A9F5-4212-8051-ED0CE274AA34}" type="pres">
      <dgm:prSet presAssocID="{4CC0B126-3569-4716-91A0-331BF14DB340}" presName="node" presStyleLbl="node1" presStyleIdx="1" presStyleCnt="6">
        <dgm:presLayoutVars>
          <dgm:bulletEnabled val="1"/>
        </dgm:presLayoutVars>
      </dgm:prSet>
      <dgm:spPr/>
    </dgm:pt>
    <dgm:pt modelId="{F0E133CE-7050-4B52-93EC-A5D25617420E}" type="pres">
      <dgm:prSet presAssocID="{3B8DAA6B-E399-4F69-BDE0-5BF09ABC65D7}" presName="sibTrans" presStyleCnt="0"/>
      <dgm:spPr/>
    </dgm:pt>
    <dgm:pt modelId="{F3F43A8B-C1B8-49B6-9B76-C2A53AB47A9B}" type="pres">
      <dgm:prSet presAssocID="{F7CC7C6C-A663-4E3F-B93D-8DC9F2B9D362}" presName="node" presStyleLbl="node1" presStyleIdx="2" presStyleCnt="6">
        <dgm:presLayoutVars>
          <dgm:bulletEnabled val="1"/>
        </dgm:presLayoutVars>
      </dgm:prSet>
      <dgm:spPr/>
    </dgm:pt>
    <dgm:pt modelId="{D8CD8C29-A935-40C9-86E3-F2DC47215AF7}" type="pres">
      <dgm:prSet presAssocID="{07C53779-11EB-4D32-836D-50BFBB61234F}" presName="sibTrans" presStyleCnt="0"/>
      <dgm:spPr/>
    </dgm:pt>
    <dgm:pt modelId="{B8021E62-EBE9-45AA-B474-E55E8163FC84}" type="pres">
      <dgm:prSet presAssocID="{BC81CABB-6FE0-42EE-ABBF-A6314529693B}" presName="node" presStyleLbl="node1" presStyleIdx="3" presStyleCnt="6">
        <dgm:presLayoutVars>
          <dgm:bulletEnabled val="1"/>
        </dgm:presLayoutVars>
      </dgm:prSet>
      <dgm:spPr/>
    </dgm:pt>
    <dgm:pt modelId="{4B271CD1-74D3-4C45-A113-DF7BCC25760B}" type="pres">
      <dgm:prSet presAssocID="{B5E8A509-B1AE-4815-8E77-74F7CF04544D}" presName="sibTrans" presStyleCnt="0"/>
      <dgm:spPr/>
    </dgm:pt>
    <dgm:pt modelId="{DC0880B2-7DC5-44BD-9D1A-FE6F3FFBD487}" type="pres">
      <dgm:prSet presAssocID="{1395FFB0-02F8-48A4-8F11-6C965D15B136}" presName="node" presStyleLbl="node1" presStyleIdx="4" presStyleCnt="6">
        <dgm:presLayoutVars>
          <dgm:bulletEnabled val="1"/>
        </dgm:presLayoutVars>
      </dgm:prSet>
      <dgm:spPr/>
    </dgm:pt>
    <dgm:pt modelId="{91D6DE04-56E8-4E2A-ACEE-32D9AB9909E6}" type="pres">
      <dgm:prSet presAssocID="{94A0949E-05BA-4F17-840B-0DC6E5DF1620}" presName="sibTrans" presStyleCnt="0"/>
      <dgm:spPr/>
    </dgm:pt>
    <dgm:pt modelId="{F8FBD569-1BEC-40B9-8945-F7C8F34B7878}" type="pres">
      <dgm:prSet presAssocID="{5ACA3FFF-FEEF-45D2-B773-D710AF0F86A3}" presName="node" presStyleLbl="node1" presStyleIdx="5" presStyleCnt="6">
        <dgm:presLayoutVars>
          <dgm:bulletEnabled val="1"/>
        </dgm:presLayoutVars>
      </dgm:prSet>
      <dgm:spPr/>
    </dgm:pt>
  </dgm:ptLst>
  <dgm:cxnLst>
    <dgm:cxn modelId="{3AAB162A-675D-4615-860E-C510D71147AD}" srcId="{2930CB78-EFCF-429F-B03E-58070C2BDA6E}" destId="{1395FFB0-02F8-48A4-8F11-6C965D15B136}" srcOrd="4" destOrd="0" parTransId="{99470782-45F2-44B9-833B-D336C697D8B0}" sibTransId="{94A0949E-05BA-4F17-840B-0DC6E5DF1620}"/>
    <dgm:cxn modelId="{115E246C-6C68-4109-AE05-A4D515105638}" srcId="{2930CB78-EFCF-429F-B03E-58070C2BDA6E}" destId="{BC81CABB-6FE0-42EE-ABBF-A6314529693B}" srcOrd="3" destOrd="0" parTransId="{044150F3-D8B1-4B28-B61A-5B6DFD4C59DF}" sibTransId="{B5E8A509-B1AE-4815-8E77-74F7CF04544D}"/>
    <dgm:cxn modelId="{6CF13F83-7C0A-4991-9F57-93BDAE53DF58}" type="presOf" srcId="{1395FFB0-02F8-48A4-8F11-6C965D15B136}" destId="{DC0880B2-7DC5-44BD-9D1A-FE6F3FFBD487}" srcOrd="0" destOrd="0" presId="urn:microsoft.com/office/officeart/2005/8/layout/default"/>
    <dgm:cxn modelId="{70938F89-E3AB-4D9D-AA9A-64FD7509826E}" type="presOf" srcId="{4CC0B126-3569-4716-91A0-331BF14DB340}" destId="{40ADC7C8-A9F5-4212-8051-ED0CE274AA34}" srcOrd="0" destOrd="0" presId="urn:microsoft.com/office/officeart/2005/8/layout/default"/>
    <dgm:cxn modelId="{A72F5C8E-575E-4D6E-A59C-35D46E87E9B9}" type="presOf" srcId="{F7CC7C6C-A663-4E3F-B93D-8DC9F2B9D362}" destId="{F3F43A8B-C1B8-49B6-9B76-C2A53AB47A9B}" srcOrd="0" destOrd="0" presId="urn:microsoft.com/office/officeart/2005/8/layout/default"/>
    <dgm:cxn modelId="{B94AE09A-B702-4E56-BEBF-BFDCE4C39EEF}" srcId="{2930CB78-EFCF-429F-B03E-58070C2BDA6E}" destId="{4CC0B126-3569-4716-91A0-331BF14DB340}" srcOrd="1" destOrd="0" parTransId="{B4CAAEAA-2F62-4164-8051-D340C12B442F}" sibTransId="{3B8DAA6B-E399-4F69-BDE0-5BF09ABC65D7}"/>
    <dgm:cxn modelId="{5661A99D-BCEC-4093-B0D5-207D3E081D06}" srcId="{2930CB78-EFCF-429F-B03E-58070C2BDA6E}" destId="{F0A17762-BB6B-4F62-9FDC-00CFBD40FBF1}" srcOrd="0" destOrd="0" parTransId="{C74BF803-5FE9-4298-8B02-FCA69CA5A051}" sibTransId="{C0820C5A-CFF6-4C79-B8A4-99443FFC5755}"/>
    <dgm:cxn modelId="{289AE8A9-CCFE-4E01-BC99-C6E7C0A86D5B}" srcId="{2930CB78-EFCF-429F-B03E-58070C2BDA6E}" destId="{F7CC7C6C-A663-4E3F-B93D-8DC9F2B9D362}" srcOrd="2" destOrd="0" parTransId="{805BFEAC-8356-4D2D-8FF2-17A77F21ADC3}" sibTransId="{07C53779-11EB-4D32-836D-50BFBB61234F}"/>
    <dgm:cxn modelId="{D57C36AA-AA22-4303-BBA4-AFFCA0924512}" type="presOf" srcId="{5ACA3FFF-FEEF-45D2-B773-D710AF0F86A3}" destId="{F8FBD569-1BEC-40B9-8945-F7C8F34B7878}" srcOrd="0" destOrd="0" presId="urn:microsoft.com/office/officeart/2005/8/layout/default"/>
    <dgm:cxn modelId="{CBB666AA-B27D-4AFE-8E11-24D85D737946}" type="presOf" srcId="{2930CB78-EFCF-429F-B03E-58070C2BDA6E}" destId="{CBEFAE37-8D89-4481-82D3-8F2098A0CD45}" srcOrd="0" destOrd="0" presId="urn:microsoft.com/office/officeart/2005/8/layout/default"/>
    <dgm:cxn modelId="{6EB67CAA-2CB0-4966-82BB-A79FAC1CC681}" type="presOf" srcId="{F0A17762-BB6B-4F62-9FDC-00CFBD40FBF1}" destId="{4A53FAFE-E212-43D3-8859-58AA1B53B4FC}" srcOrd="0" destOrd="0" presId="urn:microsoft.com/office/officeart/2005/8/layout/default"/>
    <dgm:cxn modelId="{77C66FCB-CC30-45CA-9484-87B4B9761F95}" srcId="{2930CB78-EFCF-429F-B03E-58070C2BDA6E}" destId="{5ACA3FFF-FEEF-45D2-B773-D710AF0F86A3}" srcOrd="5" destOrd="0" parTransId="{76737814-921E-4F29-9C4E-E1C230CCD101}" sibTransId="{2EA51020-F412-4EFE-A762-F9DFBE4E7E56}"/>
    <dgm:cxn modelId="{611A51DB-5230-45FA-BACE-B1D7232A5471}" type="presOf" srcId="{BC81CABB-6FE0-42EE-ABBF-A6314529693B}" destId="{B8021E62-EBE9-45AA-B474-E55E8163FC84}" srcOrd="0" destOrd="0" presId="urn:microsoft.com/office/officeart/2005/8/layout/default"/>
    <dgm:cxn modelId="{E51BEA36-479F-4631-B021-0C9BF09ABD0D}" type="presParOf" srcId="{CBEFAE37-8D89-4481-82D3-8F2098A0CD45}" destId="{4A53FAFE-E212-43D3-8859-58AA1B53B4FC}" srcOrd="0" destOrd="0" presId="urn:microsoft.com/office/officeart/2005/8/layout/default"/>
    <dgm:cxn modelId="{AA50C1A9-CD93-4D4E-A51D-92CCC7ACE5C7}" type="presParOf" srcId="{CBEFAE37-8D89-4481-82D3-8F2098A0CD45}" destId="{B78AF51F-ACAB-4AE6-ACC7-1039A2C329B3}" srcOrd="1" destOrd="0" presId="urn:microsoft.com/office/officeart/2005/8/layout/default"/>
    <dgm:cxn modelId="{FB1151C8-03A0-436D-ACF8-689D10C9D5FD}" type="presParOf" srcId="{CBEFAE37-8D89-4481-82D3-8F2098A0CD45}" destId="{40ADC7C8-A9F5-4212-8051-ED0CE274AA34}" srcOrd="2" destOrd="0" presId="urn:microsoft.com/office/officeart/2005/8/layout/default"/>
    <dgm:cxn modelId="{9FB41F0B-8A73-457E-B9BF-F84A7427A4F6}" type="presParOf" srcId="{CBEFAE37-8D89-4481-82D3-8F2098A0CD45}" destId="{F0E133CE-7050-4B52-93EC-A5D25617420E}" srcOrd="3" destOrd="0" presId="urn:microsoft.com/office/officeart/2005/8/layout/default"/>
    <dgm:cxn modelId="{2C142688-1CE8-4E24-AE54-D2402E93B794}" type="presParOf" srcId="{CBEFAE37-8D89-4481-82D3-8F2098A0CD45}" destId="{F3F43A8B-C1B8-49B6-9B76-C2A53AB47A9B}" srcOrd="4" destOrd="0" presId="urn:microsoft.com/office/officeart/2005/8/layout/default"/>
    <dgm:cxn modelId="{E6A9C000-6015-43C5-89E3-51BFB55A6918}" type="presParOf" srcId="{CBEFAE37-8D89-4481-82D3-8F2098A0CD45}" destId="{D8CD8C29-A935-40C9-86E3-F2DC47215AF7}" srcOrd="5" destOrd="0" presId="urn:microsoft.com/office/officeart/2005/8/layout/default"/>
    <dgm:cxn modelId="{FD85A400-563A-4451-A9D7-270F313E43C6}" type="presParOf" srcId="{CBEFAE37-8D89-4481-82D3-8F2098A0CD45}" destId="{B8021E62-EBE9-45AA-B474-E55E8163FC84}" srcOrd="6" destOrd="0" presId="urn:microsoft.com/office/officeart/2005/8/layout/default"/>
    <dgm:cxn modelId="{1A67B99E-89D8-44F2-AE5D-38E1163BAF93}" type="presParOf" srcId="{CBEFAE37-8D89-4481-82D3-8F2098A0CD45}" destId="{4B271CD1-74D3-4C45-A113-DF7BCC25760B}" srcOrd="7" destOrd="0" presId="urn:microsoft.com/office/officeart/2005/8/layout/default"/>
    <dgm:cxn modelId="{2F4E1C31-AE77-41D6-8D66-0F0CB692D7F8}" type="presParOf" srcId="{CBEFAE37-8D89-4481-82D3-8F2098A0CD45}" destId="{DC0880B2-7DC5-44BD-9D1A-FE6F3FFBD487}" srcOrd="8" destOrd="0" presId="urn:microsoft.com/office/officeart/2005/8/layout/default"/>
    <dgm:cxn modelId="{1710F1E7-B233-45EB-9167-402CD70346B2}" type="presParOf" srcId="{CBEFAE37-8D89-4481-82D3-8F2098A0CD45}" destId="{91D6DE04-56E8-4E2A-ACEE-32D9AB9909E6}" srcOrd="9" destOrd="0" presId="urn:microsoft.com/office/officeart/2005/8/layout/default"/>
    <dgm:cxn modelId="{B4CA2097-4A16-4058-B390-14C9C2077D84}" type="presParOf" srcId="{CBEFAE37-8D89-4481-82D3-8F2098A0CD45}" destId="{F8FBD569-1BEC-40B9-8945-F7C8F34B787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BB40-6507-4F70-93FF-4E640F145DC4}">
      <dsp:nvSpPr>
        <dsp:cNvPr id="0" name=""/>
        <dsp:cNvSpPr/>
      </dsp:nvSpPr>
      <dsp:spPr>
        <a:xfrm>
          <a:off x="-5265217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15E0F-6CB7-4C79-835F-0F8CF944EA3C}">
      <dsp:nvSpPr>
        <dsp:cNvPr id="0" name=""/>
        <dsp:cNvSpPr/>
      </dsp:nvSpPr>
      <dsp:spPr>
        <a:xfrm>
          <a:off x="862626" y="670391"/>
          <a:ext cx="9628219" cy="13405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098" tIns="134620" rIns="134620" bIns="13462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Sesi</a:t>
          </a:r>
          <a:r>
            <a:rPr lang="en-US" sz="5300" kern="1200" dirty="0"/>
            <a:t> 1: </a:t>
          </a:r>
          <a:r>
            <a:rPr lang="en-US" sz="5300" kern="1200" dirty="0" err="1"/>
            <a:t>Kebijakan</a:t>
          </a:r>
          <a:r>
            <a:rPr lang="en-US" sz="5300" kern="1200" dirty="0"/>
            <a:t> PKES</a:t>
          </a:r>
        </a:p>
      </dsp:txBody>
      <dsp:txXfrm>
        <a:off x="862626" y="670391"/>
        <a:ext cx="9628219" cy="1340596"/>
      </dsp:txXfrm>
    </dsp:sp>
    <dsp:sp modelId="{19B6FAB4-5F71-4E54-9F84-262BE69BD11E}">
      <dsp:nvSpPr>
        <dsp:cNvPr id="0" name=""/>
        <dsp:cNvSpPr/>
      </dsp:nvSpPr>
      <dsp:spPr>
        <a:xfrm>
          <a:off x="24753" y="502817"/>
          <a:ext cx="1675745" cy="167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6FC40-8C7B-4AA8-AA17-C567C806F355}">
      <dsp:nvSpPr>
        <dsp:cNvPr id="0" name=""/>
        <dsp:cNvSpPr/>
      </dsp:nvSpPr>
      <dsp:spPr>
        <a:xfrm>
          <a:off x="862626" y="2681661"/>
          <a:ext cx="9628219" cy="1340596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098" tIns="134620" rIns="134620" bIns="13462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 err="1"/>
            <a:t>Sesi</a:t>
          </a:r>
          <a:r>
            <a:rPr lang="en-US" sz="5300" kern="1200" dirty="0"/>
            <a:t> 2: Kode </a:t>
          </a:r>
          <a:r>
            <a:rPr lang="en-US" sz="5300" kern="1200" dirty="0" err="1"/>
            <a:t>Etik</a:t>
          </a:r>
          <a:r>
            <a:rPr lang="en-US" sz="5300" kern="1200" dirty="0"/>
            <a:t> </a:t>
          </a:r>
          <a:r>
            <a:rPr lang="en-US" sz="5300" kern="1200" dirty="0" err="1"/>
            <a:t>Perilaku</a:t>
          </a:r>
          <a:r>
            <a:rPr lang="en-US" sz="5300" kern="1200" dirty="0"/>
            <a:t> (CoC)</a:t>
          </a:r>
        </a:p>
      </dsp:txBody>
      <dsp:txXfrm>
        <a:off x="862626" y="2681661"/>
        <a:ext cx="9628219" cy="1340596"/>
      </dsp:txXfrm>
    </dsp:sp>
    <dsp:sp modelId="{A0ADB814-7FF6-48BB-9EA1-AE6FE6F9AFD0}">
      <dsp:nvSpPr>
        <dsp:cNvPr id="0" name=""/>
        <dsp:cNvSpPr/>
      </dsp:nvSpPr>
      <dsp:spPr>
        <a:xfrm>
          <a:off x="24753" y="2514087"/>
          <a:ext cx="1675745" cy="16757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C7122-CC14-45DC-9581-5F6502894BA7}">
      <dsp:nvSpPr>
        <dsp:cNvPr id="0" name=""/>
        <dsp:cNvSpPr/>
      </dsp:nvSpPr>
      <dsp:spPr>
        <a:xfrm>
          <a:off x="-5305578" y="-812535"/>
          <a:ext cx="6317721" cy="6317721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27538-33C8-4928-BE30-652A476F9B3E}">
      <dsp:nvSpPr>
        <dsp:cNvPr id="0" name=""/>
        <dsp:cNvSpPr/>
      </dsp:nvSpPr>
      <dsp:spPr>
        <a:xfrm>
          <a:off x="377401" y="247114"/>
          <a:ext cx="10073083" cy="4940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Mengidentifikasi</a:t>
          </a:r>
          <a:r>
            <a:rPr lang="en-US" sz="1800" kern="1200" dirty="0"/>
            <a:t> </a:t>
          </a:r>
          <a:r>
            <a:rPr lang="en-US" sz="1800" kern="1200" dirty="0" err="1"/>
            <a:t>komitmen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 </a:t>
          </a:r>
          <a:r>
            <a:rPr lang="en-US" sz="1800" kern="1200" dirty="0" err="1"/>
            <a:t>terhadap</a:t>
          </a:r>
          <a:r>
            <a:rPr lang="en-US" sz="1800" kern="1200" dirty="0"/>
            <a:t> </a:t>
          </a:r>
          <a:r>
            <a:rPr lang="en-US" sz="1800" kern="1200" dirty="0" err="1"/>
            <a:t>Buletin</a:t>
          </a:r>
          <a:r>
            <a:rPr lang="en-US" sz="1800" kern="1200" dirty="0"/>
            <a:t> </a:t>
          </a:r>
          <a:r>
            <a:rPr lang="en-US" sz="1800" kern="1200" dirty="0" err="1"/>
            <a:t>Sekretaris</a:t>
          </a:r>
          <a:r>
            <a:rPr lang="en-US" sz="1800" kern="1200" dirty="0"/>
            <a:t> </a:t>
          </a:r>
          <a:r>
            <a:rPr lang="en-US" sz="1800" kern="1200" dirty="0" err="1"/>
            <a:t>Jenderal</a:t>
          </a:r>
          <a:r>
            <a:rPr lang="en-US" sz="1800" kern="1200" dirty="0"/>
            <a:t> </a:t>
          </a:r>
          <a:r>
            <a:rPr lang="en-US" sz="1800" kern="1200" dirty="0" err="1"/>
            <a:t>mengenai</a:t>
          </a:r>
          <a:r>
            <a:rPr lang="en-US" sz="1800" kern="1200" dirty="0"/>
            <a:t> </a:t>
          </a:r>
          <a:r>
            <a:rPr lang="en-US" sz="1800" kern="1200" dirty="0" err="1"/>
            <a:t>Perlindungan</a:t>
          </a:r>
          <a:r>
            <a:rPr lang="en-US" sz="1800" kern="1200" dirty="0"/>
            <a:t> </a:t>
          </a:r>
          <a:r>
            <a:rPr lang="en-US" sz="1800" kern="1200" dirty="0" err="1"/>
            <a:t>terhadap</a:t>
          </a:r>
          <a:r>
            <a:rPr lang="en-US" sz="1800" kern="1200" dirty="0"/>
            <a:t> </a:t>
          </a:r>
          <a:r>
            <a:rPr lang="en-US" sz="1800" kern="1200" dirty="0" err="1"/>
            <a:t>Eksploitasi</a:t>
          </a:r>
          <a:r>
            <a:rPr lang="en-US" sz="1800" kern="1200" dirty="0"/>
            <a:t> </a:t>
          </a:r>
          <a:r>
            <a:rPr lang="en-US" sz="1800" kern="1200" dirty="0" err="1"/>
            <a:t>Seksual</a:t>
          </a:r>
          <a:r>
            <a:rPr lang="en-US" sz="1800" kern="1200" dirty="0"/>
            <a:t> dan </a:t>
          </a:r>
          <a:r>
            <a:rPr lang="en-US" sz="1800" kern="1200" dirty="0" err="1"/>
            <a:t>Kekerasan</a:t>
          </a:r>
          <a:r>
            <a:rPr lang="en-US" sz="1800" kern="1200" dirty="0"/>
            <a:t> </a:t>
          </a:r>
          <a:r>
            <a:rPr lang="en-US" sz="1800" kern="1200" dirty="0" err="1"/>
            <a:t>Seksual</a:t>
          </a:r>
          <a:r>
            <a:rPr lang="en-US" sz="1800" kern="1200" dirty="0"/>
            <a:t> (UN SG Bulletin on PSEA, 2003)</a:t>
          </a:r>
          <a:endParaRPr lang="en-ID" sz="1800" kern="1200" dirty="0"/>
        </a:p>
      </dsp:txBody>
      <dsp:txXfrm>
        <a:off x="377401" y="247114"/>
        <a:ext cx="10073083" cy="494042"/>
      </dsp:txXfrm>
    </dsp:sp>
    <dsp:sp modelId="{C2B06A39-1FA2-480B-9F20-DC6D82722503}">
      <dsp:nvSpPr>
        <dsp:cNvPr id="0" name=""/>
        <dsp:cNvSpPr/>
      </dsp:nvSpPr>
      <dsp:spPr>
        <a:xfrm>
          <a:off x="68625" y="185359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AD14F-0973-4B8C-BFE7-FB603A6E4694}">
      <dsp:nvSpPr>
        <dsp:cNvPr id="0" name=""/>
        <dsp:cNvSpPr/>
      </dsp:nvSpPr>
      <dsp:spPr>
        <a:xfrm>
          <a:off x="783784" y="988084"/>
          <a:ext cx="9666699" cy="494042"/>
        </a:xfrm>
        <a:prstGeom prst="rect">
          <a:avLst/>
        </a:prstGeom>
        <a:solidFill>
          <a:schemeClr val="accent5">
            <a:hueOff val="289230"/>
            <a:satOff val="0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Menyadari bahwa merupakan hak semua penerima manfaat untuk dilindungi dari kekerasan dan eksploitasi seksual.</a:t>
          </a:r>
          <a:endParaRPr lang="en-US" sz="1800" kern="1200" dirty="0"/>
        </a:p>
      </dsp:txBody>
      <dsp:txXfrm>
        <a:off x="783784" y="988084"/>
        <a:ext cx="9666699" cy="494042"/>
      </dsp:txXfrm>
    </dsp:sp>
    <dsp:sp modelId="{2B68E513-B4A3-4341-9CD8-9B1906C2472C}">
      <dsp:nvSpPr>
        <dsp:cNvPr id="0" name=""/>
        <dsp:cNvSpPr/>
      </dsp:nvSpPr>
      <dsp:spPr>
        <a:xfrm>
          <a:off x="475008" y="926329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9230"/>
              <a:satOff val="0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83C87-C4EE-4A6E-9EA4-E253A0CCFCC7}">
      <dsp:nvSpPr>
        <dsp:cNvPr id="0" name=""/>
        <dsp:cNvSpPr/>
      </dsp:nvSpPr>
      <dsp:spPr>
        <a:xfrm>
          <a:off x="969613" y="1729053"/>
          <a:ext cx="9480870" cy="494042"/>
        </a:xfrm>
        <a:prstGeom prst="rect">
          <a:avLst/>
        </a:prstGeom>
        <a:solidFill>
          <a:schemeClr val="accent5">
            <a:hueOff val="578461"/>
            <a:satOff val="0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Berlaku untuk semua staf, sukarelawan, dan rekanan pada setiap saat</a:t>
          </a:r>
          <a:endParaRPr lang="en-US" sz="1800" kern="1200" dirty="0"/>
        </a:p>
      </dsp:txBody>
      <dsp:txXfrm>
        <a:off x="969613" y="1729053"/>
        <a:ext cx="9480870" cy="494042"/>
      </dsp:txXfrm>
    </dsp:sp>
    <dsp:sp modelId="{8E05539B-7449-45E2-AE3C-8C335484035A}">
      <dsp:nvSpPr>
        <dsp:cNvPr id="0" name=""/>
        <dsp:cNvSpPr/>
      </dsp:nvSpPr>
      <dsp:spPr>
        <a:xfrm>
          <a:off x="660837" y="1667298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78461"/>
              <a:satOff val="0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9A55D-E6FD-4AA2-B599-6CA18AE68293}">
      <dsp:nvSpPr>
        <dsp:cNvPr id="0" name=""/>
        <dsp:cNvSpPr/>
      </dsp:nvSpPr>
      <dsp:spPr>
        <a:xfrm>
          <a:off x="969613" y="2469553"/>
          <a:ext cx="9480870" cy="494042"/>
        </a:xfrm>
        <a:prstGeom prst="rect">
          <a:avLst/>
        </a:prstGeom>
        <a:solidFill>
          <a:schemeClr val="accent5">
            <a:hueOff val="867691"/>
            <a:satOff val="0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Mengidentifikasi dan mengelola risiko.</a:t>
          </a:r>
          <a:endParaRPr lang="en-US" sz="1800" kern="1200" dirty="0"/>
        </a:p>
      </dsp:txBody>
      <dsp:txXfrm>
        <a:off x="969613" y="2469553"/>
        <a:ext cx="9480870" cy="494042"/>
      </dsp:txXfrm>
    </dsp:sp>
    <dsp:sp modelId="{43F10A9C-8BE5-4025-A2C8-C2D95193C416}">
      <dsp:nvSpPr>
        <dsp:cNvPr id="0" name=""/>
        <dsp:cNvSpPr/>
      </dsp:nvSpPr>
      <dsp:spPr>
        <a:xfrm>
          <a:off x="660837" y="2407798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67691"/>
              <a:satOff val="0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CF5A5-84FD-45DB-8933-A8DB5E9C8BE0}">
      <dsp:nvSpPr>
        <dsp:cNvPr id="0" name=""/>
        <dsp:cNvSpPr/>
      </dsp:nvSpPr>
      <dsp:spPr>
        <a:xfrm>
          <a:off x="783784" y="3210523"/>
          <a:ext cx="9666699" cy="494042"/>
        </a:xfrm>
        <a:prstGeom prst="rect">
          <a:avLst/>
        </a:prstGeom>
        <a:solidFill>
          <a:schemeClr val="accent5">
            <a:hueOff val="1156922"/>
            <a:satOff val="0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Mencakup Kode Perilaku organisasi</a:t>
          </a:r>
          <a:endParaRPr lang="en-US" sz="1800" kern="1200" dirty="0"/>
        </a:p>
      </dsp:txBody>
      <dsp:txXfrm>
        <a:off x="783784" y="3210523"/>
        <a:ext cx="9666699" cy="494042"/>
      </dsp:txXfrm>
    </dsp:sp>
    <dsp:sp modelId="{D79BC09C-895F-447E-B394-6684582353E7}">
      <dsp:nvSpPr>
        <dsp:cNvPr id="0" name=""/>
        <dsp:cNvSpPr/>
      </dsp:nvSpPr>
      <dsp:spPr>
        <a:xfrm>
          <a:off x="475008" y="3148768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56922"/>
              <a:satOff val="0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19A57-5C47-447E-9AAA-E677CCD8FA68}">
      <dsp:nvSpPr>
        <dsp:cNvPr id="0" name=""/>
        <dsp:cNvSpPr/>
      </dsp:nvSpPr>
      <dsp:spPr>
        <a:xfrm>
          <a:off x="377401" y="3951492"/>
          <a:ext cx="10073083" cy="494042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14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Mengintegrasikan kegiatan PKES ke dalam semua bidang dalam organisasi</a:t>
          </a:r>
          <a:endParaRPr lang="en-US" sz="1800" kern="1200" dirty="0"/>
        </a:p>
      </dsp:txBody>
      <dsp:txXfrm>
        <a:off x="377401" y="3951492"/>
        <a:ext cx="10073083" cy="494042"/>
      </dsp:txXfrm>
    </dsp:sp>
    <dsp:sp modelId="{ABBE7908-C364-4839-AA8B-3DBFECED0FBA}">
      <dsp:nvSpPr>
        <dsp:cNvPr id="0" name=""/>
        <dsp:cNvSpPr/>
      </dsp:nvSpPr>
      <dsp:spPr>
        <a:xfrm>
          <a:off x="68625" y="3889737"/>
          <a:ext cx="617552" cy="6175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46152"/>
              <a:satOff val="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98253-8BFF-4A5B-9852-A679CBC6D579}">
      <dsp:nvSpPr>
        <dsp:cNvPr id="0" name=""/>
        <dsp:cNvSpPr/>
      </dsp:nvSpPr>
      <dsp:spPr>
        <a:xfrm>
          <a:off x="0" y="410482"/>
          <a:ext cx="2083316" cy="12499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Proses SDM</a:t>
          </a:r>
          <a:endParaRPr lang="en-ID" sz="1900" kern="1200"/>
        </a:p>
      </dsp:txBody>
      <dsp:txXfrm>
        <a:off x="0" y="410482"/>
        <a:ext cx="2083316" cy="1249989"/>
      </dsp:txXfrm>
    </dsp:sp>
    <dsp:sp modelId="{6D04442B-81F9-4C14-8E29-4A3F67D1E899}">
      <dsp:nvSpPr>
        <dsp:cNvPr id="0" name=""/>
        <dsp:cNvSpPr/>
      </dsp:nvSpPr>
      <dsp:spPr>
        <a:xfrm>
          <a:off x="2291648" y="410482"/>
          <a:ext cx="2083316" cy="1249989"/>
        </a:xfrm>
        <a:prstGeom prst="rect">
          <a:avLst/>
        </a:prstGeom>
        <a:solidFill>
          <a:schemeClr val="accent5">
            <a:hueOff val="289230"/>
            <a:satOff val="0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Whistleblowing </a:t>
          </a:r>
          <a:endParaRPr lang="en-US" sz="1900" i="1" kern="1200" dirty="0"/>
        </a:p>
      </dsp:txBody>
      <dsp:txXfrm>
        <a:off x="2291648" y="410482"/>
        <a:ext cx="2083316" cy="1249989"/>
      </dsp:txXfrm>
    </dsp:sp>
    <dsp:sp modelId="{D5794585-457F-4ED0-87BA-2BE6DC6C4D0F}">
      <dsp:nvSpPr>
        <dsp:cNvPr id="0" name=""/>
        <dsp:cNvSpPr/>
      </dsp:nvSpPr>
      <dsp:spPr>
        <a:xfrm>
          <a:off x="4583296" y="410482"/>
          <a:ext cx="2083316" cy="1249989"/>
        </a:xfrm>
        <a:prstGeom prst="rect">
          <a:avLst/>
        </a:prstGeom>
        <a:solidFill>
          <a:schemeClr val="accent5">
            <a:hueOff val="578461"/>
            <a:satOff val="0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Pengembangan program yang aman dan bermartabat</a:t>
          </a:r>
          <a:endParaRPr lang="en-US" sz="1900" kern="1200" dirty="0"/>
        </a:p>
      </dsp:txBody>
      <dsp:txXfrm>
        <a:off x="4583296" y="410482"/>
        <a:ext cx="2083316" cy="1249989"/>
      </dsp:txXfrm>
    </dsp:sp>
    <dsp:sp modelId="{A402657E-3933-4EB8-8FF4-E5291BB41450}">
      <dsp:nvSpPr>
        <dsp:cNvPr id="0" name=""/>
        <dsp:cNvSpPr/>
      </dsp:nvSpPr>
      <dsp:spPr>
        <a:xfrm>
          <a:off x="0" y="1868803"/>
          <a:ext cx="2083316" cy="1249989"/>
        </a:xfrm>
        <a:prstGeom prst="rect">
          <a:avLst/>
        </a:prstGeom>
        <a:solidFill>
          <a:schemeClr val="accent5">
            <a:hueOff val="867691"/>
            <a:satOff val="0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Pengaturan kemitraan</a:t>
          </a:r>
          <a:endParaRPr lang="en-US" sz="1900" kern="1200" dirty="0"/>
        </a:p>
      </dsp:txBody>
      <dsp:txXfrm>
        <a:off x="0" y="1868803"/>
        <a:ext cx="2083316" cy="1249989"/>
      </dsp:txXfrm>
    </dsp:sp>
    <dsp:sp modelId="{38235E4C-AF49-4FD6-8B9C-9612EB89BC82}">
      <dsp:nvSpPr>
        <dsp:cNvPr id="0" name=""/>
        <dsp:cNvSpPr/>
      </dsp:nvSpPr>
      <dsp:spPr>
        <a:xfrm>
          <a:off x="2291648" y="1868803"/>
          <a:ext cx="2083316" cy="1249989"/>
        </a:xfrm>
        <a:prstGeom prst="rect">
          <a:avLst/>
        </a:prstGeom>
        <a:solidFill>
          <a:schemeClr val="accent5">
            <a:hueOff val="1156922"/>
            <a:satOff val="0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Keluhan/pelaporan</a:t>
          </a:r>
          <a:endParaRPr lang="en-US" sz="1900" kern="1200" dirty="0"/>
        </a:p>
      </dsp:txBody>
      <dsp:txXfrm>
        <a:off x="2291648" y="1868803"/>
        <a:ext cx="2083316" cy="1249989"/>
      </dsp:txXfrm>
    </dsp:sp>
    <dsp:sp modelId="{EE56F45A-D323-418F-8DA7-E8F1D32C37FC}">
      <dsp:nvSpPr>
        <dsp:cNvPr id="0" name=""/>
        <dsp:cNvSpPr/>
      </dsp:nvSpPr>
      <dsp:spPr>
        <a:xfrm>
          <a:off x="4583296" y="1868803"/>
          <a:ext cx="2083316" cy="1249989"/>
        </a:xfrm>
        <a:prstGeom prst="rect">
          <a:avLst/>
        </a:prstGeom>
        <a:solidFill>
          <a:schemeClr val="accent5">
            <a:hueOff val="1446152"/>
            <a:satOff val="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Investigasi dan bantuan penyintas </a:t>
          </a:r>
          <a:endParaRPr lang="en-ID" sz="1900" kern="1200"/>
        </a:p>
      </dsp:txBody>
      <dsp:txXfrm>
        <a:off x="4583296" y="1868803"/>
        <a:ext cx="2083316" cy="1249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14A6C-64E6-4D14-94D8-135B2475760A}">
      <dsp:nvSpPr>
        <dsp:cNvPr id="0" name=""/>
        <dsp:cNvSpPr/>
      </dsp:nvSpPr>
      <dsp:spPr>
        <a:xfrm>
          <a:off x="0" y="500062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/>
            <a:t>Proses SDM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Rekrutmen</a:t>
          </a:r>
          <a:r>
            <a:rPr lang="en-ID" sz="1600" kern="1200" dirty="0"/>
            <a:t>			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/>
            <a:t>Induksi/pelatihan (Induksi </a:t>
          </a:r>
          <a:r>
            <a:rPr lang="en-ID" sz="1600" kern="1200" dirty="0" err="1"/>
            <a:t>termasuk</a:t>
          </a:r>
          <a:r>
            <a:rPr lang="en-ID" sz="1600" kern="1200" dirty="0"/>
            <a:t> </a:t>
          </a:r>
          <a:r>
            <a:rPr lang="en-ID" sz="1600" kern="1200" dirty="0" err="1"/>
            <a:t>pengarahan</a:t>
          </a:r>
          <a:r>
            <a:rPr lang="en-ID" sz="1600" kern="1200" dirty="0"/>
            <a:t> mengenai PSEA)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/>
            <a:t>Manajemen kinerja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/>
            <a:t>Disiplin dan pengaduan</a:t>
          </a:r>
        </a:p>
      </dsp:txBody>
      <dsp:txXfrm>
        <a:off x="0" y="500062"/>
        <a:ext cx="3286125" cy="1971675"/>
      </dsp:txXfrm>
    </dsp:sp>
    <dsp:sp modelId="{28D122EA-BD0C-49A9-82F7-D40741601104}">
      <dsp:nvSpPr>
        <dsp:cNvPr id="0" name=""/>
        <dsp:cNvSpPr/>
      </dsp:nvSpPr>
      <dsp:spPr>
        <a:xfrm>
          <a:off x="3614737" y="500062"/>
          <a:ext cx="3286125" cy="1971675"/>
        </a:xfrm>
        <a:prstGeom prst="rect">
          <a:avLst/>
        </a:prstGeom>
        <a:solidFill>
          <a:schemeClr val="accent3">
            <a:hueOff val="-649461"/>
            <a:satOff val="6866"/>
            <a:lumOff val="1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Whistleblowing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Melindungi</a:t>
          </a:r>
          <a:r>
            <a:rPr lang="en-ID" sz="1600" kern="1200" dirty="0"/>
            <a:t> </a:t>
          </a:r>
          <a:r>
            <a:rPr lang="en-ID" sz="1600" kern="1200" dirty="0" err="1"/>
            <a:t>staf</a:t>
          </a:r>
          <a:r>
            <a:rPr lang="en-ID" sz="1600" kern="1200" dirty="0"/>
            <a:t> dan </a:t>
          </a:r>
          <a:r>
            <a:rPr lang="en-ID" sz="1600" kern="1200" dirty="0" err="1"/>
            <a:t>mempromosikan</a:t>
          </a:r>
          <a:r>
            <a:rPr lang="en-ID" sz="1600" kern="1200" dirty="0"/>
            <a:t> </a:t>
          </a:r>
          <a:r>
            <a:rPr lang="en-ID" sz="1600" kern="1200" dirty="0" err="1"/>
            <a:t>pelaporan</a:t>
          </a:r>
          <a:r>
            <a:rPr lang="en-ID" sz="1600" kern="1200" dirty="0"/>
            <a:t> KES</a:t>
          </a:r>
          <a:endParaRPr lang="en-US" sz="1600" kern="1200" dirty="0"/>
        </a:p>
      </dsp:txBody>
      <dsp:txXfrm>
        <a:off x="3614737" y="500062"/>
        <a:ext cx="3286125" cy="1971675"/>
      </dsp:txXfrm>
    </dsp:sp>
    <dsp:sp modelId="{BA9B5B6C-326A-46DB-97F1-890A5B2EEBE8}">
      <dsp:nvSpPr>
        <dsp:cNvPr id="0" name=""/>
        <dsp:cNvSpPr/>
      </dsp:nvSpPr>
      <dsp:spPr>
        <a:xfrm>
          <a:off x="7229475" y="500062"/>
          <a:ext cx="3286125" cy="1971675"/>
        </a:xfrm>
        <a:prstGeom prst="rect">
          <a:avLst/>
        </a:prstGeom>
        <a:solidFill>
          <a:schemeClr val="accent3">
            <a:hueOff val="-1298921"/>
            <a:satOff val="13733"/>
            <a:lumOff val="3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 dirty="0" err="1"/>
            <a:t>Pedoman</a:t>
          </a:r>
          <a:r>
            <a:rPr lang="en-ID" sz="2000" kern="1200" dirty="0"/>
            <a:t> </a:t>
          </a:r>
          <a:r>
            <a:rPr lang="en-ID" sz="2000" kern="1200" dirty="0" err="1"/>
            <a:t>pengembangan</a:t>
          </a:r>
          <a:r>
            <a:rPr lang="en-ID" sz="2000" kern="1200" dirty="0"/>
            <a:t> program yang Aman dan </a:t>
          </a:r>
          <a:r>
            <a:rPr lang="en-ID" sz="2000" kern="1200" dirty="0" err="1"/>
            <a:t>Bermartabat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Identifikasi</a:t>
          </a:r>
          <a:r>
            <a:rPr lang="en-ID" sz="1600" kern="1200" dirty="0"/>
            <a:t> dan </a:t>
          </a:r>
          <a:r>
            <a:rPr lang="en-ID" sz="1600" kern="1200" dirty="0" err="1"/>
            <a:t>mitigasi</a:t>
          </a:r>
          <a:r>
            <a:rPr lang="en-ID" sz="1600" kern="1200" dirty="0"/>
            <a:t> </a:t>
          </a:r>
          <a:r>
            <a:rPr lang="en-ID" sz="1600" kern="1200" dirty="0" err="1"/>
            <a:t>risiko</a:t>
          </a:r>
          <a:r>
            <a:rPr lang="en-ID" sz="1600" kern="1200" dirty="0"/>
            <a:t> </a:t>
          </a:r>
          <a:r>
            <a:rPr lang="en-ID" sz="1600" kern="1200" dirty="0" err="1"/>
            <a:t>dalam</a:t>
          </a:r>
          <a:r>
            <a:rPr lang="en-ID" sz="1600" kern="1200" dirty="0"/>
            <a:t> program </a:t>
          </a:r>
          <a:r>
            <a:rPr lang="en-ID" sz="1600" kern="1200" dirty="0" err="1"/>
            <a:t>untuk</a:t>
          </a:r>
          <a:r>
            <a:rPr lang="en-ID" sz="1600" kern="1200" dirty="0"/>
            <a:t> </a:t>
          </a:r>
          <a:r>
            <a:rPr lang="en-ID" sz="1600" kern="1200" dirty="0" err="1"/>
            <a:t>membuat</a:t>
          </a:r>
          <a:r>
            <a:rPr lang="en-ID" sz="1600" kern="1200" dirty="0"/>
            <a:t> program yang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aman</a:t>
          </a:r>
          <a:endParaRPr lang="en-US" sz="1600" kern="1200" dirty="0"/>
        </a:p>
      </dsp:txBody>
      <dsp:txXfrm>
        <a:off x="7229475" y="500062"/>
        <a:ext cx="3286125" cy="1971675"/>
      </dsp:txXfrm>
    </dsp:sp>
    <dsp:sp modelId="{D1DD823C-15C3-434C-8B06-9EE677F2B218}">
      <dsp:nvSpPr>
        <dsp:cNvPr id="0" name=""/>
        <dsp:cNvSpPr/>
      </dsp:nvSpPr>
      <dsp:spPr>
        <a:xfrm>
          <a:off x="0" y="2800350"/>
          <a:ext cx="3286125" cy="1971675"/>
        </a:xfrm>
        <a:prstGeom prst="rect">
          <a:avLst/>
        </a:prstGeom>
        <a:solidFill>
          <a:schemeClr val="accent3">
            <a:hueOff val="-1948382"/>
            <a:satOff val="20599"/>
            <a:lumOff val="5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Pengaturan kemitraan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/>
            <a:t>Memastikan kepatuhan terhadap Kebijakan PKES</a:t>
          </a:r>
          <a:endParaRPr lang="en-US" sz="1600" kern="1200" dirty="0"/>
        </a:p>
      </dsp:txBody>
      <dsp:txXfrm>
        <a:off x="0" y="2800350"/>
        <a:ext cx="3286125" cy="1971675"/>
      </dsp:txXfrm>
    </dsp:sp>
    <dsp:sp modelId="{BE62B81A-B68F-4AB8-BB31-86F6DE76DB1E}">
      <dsp:nvSpPr>
        <dsp:cNvPr id="0" name=""/>
        <dsp:cNvSpPr/>
      </dsp:nvSpPr>
      <dsp:spPr>
        <a:xfrm>
          <a:off x="3614737" y="2800350"/>
          <a:ext cx="3286125" cy="1971675"/>
        </a:xfrm>
        <a:prstGeom prst="rect">
          <a:avLst/>
        </a:prstGeom>
        <a:solidFill>
          <a:schemeClr val="accent3">
            <a:hueOff val="-2597842"/>
            <a:satOff val="27466"/>
            <a:lumOff val="7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Keluhan/pelaporan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 err="1"/>
            <a:t>Melindungi</a:t>
          </a:r>
          <a:r>
            <a:rPr lang="en-US" sz="1600" i="1" kern="1200" dirty="0"/>
            <a:t> </a:t>
          </a:r>
          <a:r>
            <a:rPr lang="en-US" sz="1600" i="1" kern="1200" dirty="0" err="1"/>
            <a:t>penerima</a:t>
          </a:r>
          <a:r>
            <a:rPr lang="en-US" sz="1600" i="1" kern="1200" dirty="0"/>
            <a:t> </a:t>
          </a:r>
          <a:r>
            <a:rPr lang="en-US" sz="1600" i="1" kern="1200" dirty="0" err="1"/>
            <a:t>manfaat</a:t>
          </a:r>
          <a:r>
            <a:rPr lang="en-US" sz="1600" i="1" kern="1200" dirty="0"/>
            <a:t> dan </a:t>
          </a:r>
          <a:r>
            <a:rPr lang="en-US" sz="1600" i="1" kern="1200" dirty="0" err="1"/>
            <a:t>mempromosikan</a:t>
          </a:r>
          <a:r>
            <a:rPr lang="en-US" sz="1600" i="1" kern="1200" dirty="0"/>
            <a:t> </a:t>
          </a:r>
          <a:r>
            <a:rPr lang="en-US" sz="1600" i="1" kern="1200" dirty="0" err="1"/>
            <a:t>pelaporan</a:t>
          </a:r>
          <a:r>
            <a:rPr lang="en-US" sz="1600" i="1" kern="1200" dirty="0"/>
            <a:t> KES</a:t>
          </a:r>
          <a:endParaRPr lang="en-US" sz="1600" kern="1200" dirty="0"/>
        </a:p>
      </dsp:txBody>
      <dsp:txXfrm>
        <a:off x="3614737" y="2800350"/>
        <a:ext cx="3286125" cy="1971675"/>
      </dsp:txXfrm>
    </dsp:sp>
    <dsp:sp modelId="{9C81F392-E95F-4F2A-A2B2-AE2DC12ADE11}">
      <dsp:nvSpPr>
        <dsp:cNvPr id="0" name=""/>
        <dsp:cNvSpPr/>
      </dsp:nvSpPr>
      <dsp:spPr>
        <a:xfrm>
          <a:off x="7229475" y="2800350"/>
          <a:ext cx="3286125" cy="1971675"/>
        </a:xfrm>
        <a:prstGeom prst="rect">
          <a:avLst/>
        </a:prstGeom>
        <a:solidFill>
          <a:schemeClr val="accent3">
            <a:hueOff val="-3247303"/>
            <a:satOff val="34332"/>
            <a:lumOff val="90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Penyelidikan</a:t>
          </a:r>
          <a:r>
            <a:rPr lang="en-US" sz="2000" kern="1200" dirty="0"/>
            <a:t> dan </a:t>
          </a:r>
          <a:r>
            <a:rPr lang="en-US" sz="2000" kern="1200" dirty="0" err="1"/>
            <a:t>dukungan</a:t>
          </a:r>
          <a:r>
            <a:rPr lang="en-US" sz="2000" kern="1200" dirty="0"/>
            <a:t> </a:t>
          </a:r>
          <a:r>
            <a:rPr lang="en-US" sz="2000" kern="1200" dirty="0" err="1"/>
            <a:t>bagi</a:t>
          </a:r>
          <a:r>
            <a:rPr lang="en-US" sz="2000" kern="1200" dirty="0"/>
            <a:t> korban/</a:t>
          </a:r>
          <a:r>
            <a:rPr lang="en-US" sz="2000" kern="1200" dirty="0" err="1"/>
            <a:t>penyintas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staf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komunitas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endParaRPr lang="en-US" sz="1600" kern="1200" dirty="0"/>
        </a:p>
      </dsp:txBody>
      <dsp:txXfrm>
        <a:off x="7229475" y="2800350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237F8-98B3-4F34-AC51-0288C6A9076B}">
      <dsp:nvSpPr>
        <dsp:cNvPr id="0" name=""/>
        <dsp:cNvSpPr/>
      </dsp:nvSpPr>
      <dsp:spPr>
        <a:xfrm>
          <a:off x="15" y="489"/>
          <a:ext cx="10515569" cy="46916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 err="1"/>
            <a:t>Penekanan</a:t>
          </a:r>
          <a:r>
            <a:rPr lang="en-US" sz="3500" b="1" u="sng" kern="1200" dirty="0"/>
            <a:t> </a:t>
          </a:r>
          <a:endParaRPr lang="en-US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 err="1"/>
            <a:t>Harus</a:t>
          </a:r>
          <a:r>
            <a:rPr lang="en-US" sz="2700" b="0" kern="1200" dirty="0"/>
            <a:t> </a:t>
          </a:r>
          <a:r>
            <a:rPr lang="en-US" sz="2700" b="0" kern="1200" dirty="0" err="1"/>
            <a:t>secara</a:t>
          </a:r>
          <a:r>
            <a:rPr lang="en-US" sz="2700" b="0" kern="1200" dirty="0"/>
            <a:t> formal </a:t>
          </a:r>
          <a:r>
            <a:rPr lang="en-US" sz="2700" b="0" kern="1200" dirty="0" err="1"/>
            <a:t>diadaptasi</a:t>
          </a:r>
          <a:r>
            <a:rPr lang="en-US" sz="2700" b="0" kern="1200" dirty="0"/>
            <a:t> </a:t>
          </a:r>
          <a:r>
            <a:rPr lang="en-US" sz="2700" b="0" kern="1200" dirty="0" err="1"/>
            <a:t>oleh</a:t>
          </a:r>
          <a:r>
            <a:rPr lang="en-US" sz="2700" b="0" kern="1200" dirty="0"/>
            <a:t> </a:t>
          </a:r>
          <a:r>
            <a:rPr lang="en-US" sz="2700" b="0" kern="1200" dirty="0" err="1"/>
            <a:t>manajemen</a:t>
          </a:r>
          <a:r>
            <a:rPr lang="en-US" sz="2700" b="0" kern="1200" dirty="0"/>
            <a:t> </a:t>
          </a:r>
          <a:r>
            <a:rPr lang="en-US" sz="2700" b="0" kern="1200" dirty="0" err="1"/>
            <a:t>organisasi</a:t>
          </a:r>
          <a:r>
            <a:rPr lang="en-US" sz="2700" b="0" kern="1200" dirty="0"/>
            <a:t>.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 err="1"/>
            <a:t>Kebijakan</a:t>
          </a:r>
          <a:r>
            <a:rPr lang="en-US" sz="2700" b="0" kern="1200" dirty="0"/>
            <a:t> </a:t>
          </a:r>
          <a:r>
            <a:rPr lang="en-US" sz="2700" b="0" kern="1200" dirty="0" err="1"/>
            <a:t>PKES</a:t>
          </a:r>
          <a:r>
            <a:rPr lang="en-US" sz="2700" b="0" kern="1200" dirty="0"/>
            <a:t> </a:t>
          </a:r>
          <a:r>
            <a:rPr lang="en-US" sz="2700" b="0" kern="1200" dirty="0" err="1"/>
            <a:t>menggambarkan</a:t>
          </a:r>
          <a:r>
            <a:rPr lang="en-US" sz="2700" b="0" kern="1200" dirty="0"/>
            <a:t> </a:t>
          </a:r>
          <a:r>
            <a:rPr lang="en-US" sz="2700" b="0" kern="1200" dirty="0" err="1"/>
            <a:t>standar</a:t>
          </a:r>
          <a:r>
            <a:rPr lang="en-US" sz="2700" b="0" kern="1200" dirty="0"/>
            <a:t> </a:t>
          </a:r>
          <a:r>
            <a:rPr lang="en-US" sz="2700" b="0" kern="1200" dirty="0" err="1"/>
            <a:t>tingkah</a:t>
          </a:r>
          <a:r>
            <a:rPr lang="en-US" sz="2700" b="0" kern="1200" dirty="0"/>
            <a:t> </a:t>
          </a:r>
          <a:r>
            <a:rPr lang="en-US" sz="2700" b="0" kern="1200" dirty="0" err="1"/>
            <a:t>laku</a:t>
          </a:r>
          <a:r>
            <a:rPr lang="en-US" sz="2700" b="0" kern="1200" dirty="0"/>
            <a:t> </a:t>
          </a:r>
          <a:r>
            <a:rPr lang="en-US" sz="2700" b="0" kern="1200" dirty="0" err="1"/>
            <a:t>untuk</a:t>
          </a:r>
          <a:r>
            <a:rPr lang="en-US" sz="2700" b="0" kern="1200" dirty="0"/>
            <a:t> </a:t>
          </a:r>
          <a:r>
            <a:rPr lang="en-US" sz="2700" b="0" kern="1200" dirty="0" err="1"/>
            <a:t>staf</a:t>
          </a:r>
          <a:r>
            <a:rPr lang="en-US" sz="2700" b="0" kern="1200" dirty="0"/>
            <a:t> </a:t>
          </a:r>
          <a:r>
            <a:rPr lang="en-US" sz="2700" b="0" kern="1200" dirty="0" err="1"/>
            <a:t>dan</a:t>
          </a:r>
          <a:r>
            <a:rPr lang="en-US" sz="2700" b="0" kern="1200" dirty="0"/>
            <a:t> </a:t>
          </a:r>
          <a:r>
            <a:rPr lang="en-US" sz="2700" b="0" kern="1200" dirty="0" err="1"/>
            <a:t>rekanan</a:t>
          </a:r>
          <a:r>
            <a:rPr lang="en-US" sz="2700" b="0" kern="1200" dirty="0"/>
            <a:t> </a:t>
          </a:r>
          <a:r>
            <a:rPr lang="en-US" sz="2700" b="0" kern="1200" dirty="0" err="1"/>
            <a:t>organisasi</a:t>
          </a:r>
          <a:r>
            <a:rPr lang="en-US" sz="2700" b="0" kern="1200" dirty="0"/>
            <a:t>, </a:t>
          </a:r>
          <a:r>
            <a:rPr lang="en-US" sz="2700" b="0" kern="1200" dirty="0" err="1"/>
            <a:t>khususnya</a:t>
          </a:r>
          <a:r>
            <a:rPr lang="en-US" sz="2700" b="0" kern="1200" dirty="0"/>
            <a:t> </a:t>
          </a:r>
          <a:r>
            <a:rPr lang="en-US" sz="2700" b="0" kern="1200" dirty="0" err="1"/>
            <a:t>melarang</a:t>
          </a:r>
          <a:r>
            <a:rPr lang="en-US" sz="2700" b="0" kern="1200" dirty="0"/>
            <a:t> </a:t>
          </a:r>
          <a:r>
            <a:rPr lang="en-US" sz="2700" b="0" kern="1200" dirty="0" err="1"/>
            <a:t>kekerasan</a:t>
          </a:r>
          <a:r>
            <a:rPr lang="en-US" sz="2700" b="0" kern="1200" dirty="0"/>
            <a:t> </a:t>
          </a:r>
          <a:r>
            <a:rPr lang="en-US" sz="2700" b="0" kern="1200" dirty="0" err="1"/>
            <a:t>dan</a:t>
          </a:r>
          <a:r>
            <a:rPr lang="en-US" sz="2700" b="0" kern="1200" dirty="0"/>
            <a:t> </a:t>
          </a:r>
          <a:r>
            <a:rPr lang="en-US" sz="2700" b="0" kern="1200" dirty="0" err="1"/>
            <a:t>eksploitasi</a:t>
          </a:r>
          <a:r>
            <a:rPr lang="en-US" sz="2700" b="0" kern="1200" dirty="0"/>
            <a:t> </a:t>
          </a:r>
          <a:r>
            <a:rPr lang="en-US" sz="2700" b="0" kern="1200" dirty="0" err="1"/>
            <a:t>seksual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 err="1"/>
            <a:t>Mencakup</a:t>
          </a:r>
          <a:r>
            <a:rPr lang="en-US" sz="2700" b="0" kern="1200" dirty="0"/>
            <a:t> </a:t>
          </a:r>
          <a:r>
            <a:rPr lang="en-US" sz="2700" b="0" kern="1200" dirty="0" err="1"/>
            <a:t>prosedur</a:t>
          </a:r>
          <a:r>
            <a:rPr lang="en-US" sz="2700" b="0" kern="1200" dirty="0"/>
            <a:t> yang </a:t>
          </a:r>
          <a:r>
            <a:rPr lang="en-US" sz="2700" b="0" kern="1200" dirty="0" err="1"/>
            <a:t>menggambarkan</a:t>
          </a:r>
          <a:r>
            <a:rPr lang="en-US" sz="2700" b="0" kern="1200" dirty="0"/>
            <a:t> </a:t>
          </a:r>
          <a:r>
            <a:rPr lang="en-US" sz="2700" b="0" kern="1200" dirty="0" err="1"/>
            <a:t>bagaimana</a:t>
          </a:r>
          <a:r>
            <a:rPr lang="en-US" sz="2700" b="0" kern="1200" dirty="0"/>
            <a:t> </a:t>
          </a:r>
          <a:r>
            <a:rPr lang="en-US" sz="2700" b="0" kern="1200" dirty="0" err="1"/>
            <a:t>kebijakan</a:t>
          </a:r>
          <a:r>
            <a:rPr lang="en-US" sz="2700" b="0" kern="1200" dirty="0"/>
            <a:t> </a:t>
          </a:r>
          <a:r>
            <a:rPr lang="en-US" sz="2700" b="0" kern="1200" dirty="0" err="1"/>
            <a:t>diimplementasikan</a:t>
          </a:r>
          <a:r>
            <a:rPr lang="en-US" sz="2700" b="0" kern="1200" dirty="0"/>
            <a:t> di </a:t>
          </a:r>
          <a:r>
            <a:rPr lang="en-US" sz="2700" b="0" kern="1200" dirty="0" err="1"/>
            <a:t>seluruh</a:t>
          </a:r>
          <a:r>
            <a:rPr lang="en-US" sz="2700" b="0" kern="1200" dirty="0"/>
            <a:t> </a:t>
          </a:r>
          <a:r>
            <a:rPr lang="en-US" sz="2700" b="0" kern="1200" dirty="0" err="1"/>
            <a:t>organisasi</a:t>
          </a:r>
          <a:r>
            <a:rPr lang="en-US" sz="2700" b="0" kern="1200" dirty="0"/>
            <a:t>.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kern="1200" dirty="0" err="1"/>
            <a:t>Mencakup</a:t>
          </a:r>
          <a:r>
            <a:rPr lang="en-US" sz="2700" b="0" kern="1200" dirty="0"/>
            <a:t> </a:t>
          </a:r>
          <a:r>
            <a:rPr lang="en-US" sz="2700" b="0" kern="1200" dirty="0" err="1"/>
            <a:t>rencana</a:t>
          </a:r>
          <a:r>
            <a:rPr lang="en-US" sz="2700" b="0" kern="1200" dirty="0"/>
            <a:t> </a:t>
          </a:r>
          <a:r>
            <a:rPr lang="en-US" sz="2700" b="0" kern="1200" dirty="0" err="1"/>
            <a:t>implementasi</a:t>
          </a:r>
          <a:r>
            <a:rPr lang="en-US" sz="2700" b="0" kern="1200" dirty="0"/>
            <a:t> </a:t>
          </a:r>
          <a:r>
            <a:rPr lang="en-US" sz="2700" b="0" kern="1200" dirty="0" err="1"/>
            <a:t>PKES</a:t>
          </a:r>
          <a:r>
            <a:rPr lang="en-US" sz="2700" b="0" kern="1200" dirty="0"/>
            <a:t> yang </a:t>
          </a:r>
          <a:r>
            <a:rPr lang="en-US" sz="2700" b="0" kern="1200" dirty="0" err="1"/>
            <a:t>ditelaah</a:t>
          </a:r>
          <a:r>
            <a:rPr lang="en-US" sz="2700" b="0" kern="1200" dirty="0"/>
            <a:t> </a:t>
          </a:r>
          <a:r>
            <a:rPr lang="en-US" sz="2700" b="0" kern="1200" dirty="0" err="1"/>
            <a:t>dan</a:t>
          </a:r>
          <a:r>
            <a:rPr lang="en-US" sz="2700" b="0" kern="1200" dirty="0"/>
            <a:t> </a:t>
          </a:r>
          <a:r>
            <a:rPr lang="en-US" sz="2700" b="0" kern="1200" dirty="0" err="1"/>
            <a:t>diperbaharui</a:t>
          </a:r>
          <a:r>
            <a:rPr lang="en-US" sz="2700" b="0" kern="1200" dirty="0"/>
            <a:t> </a:t>
          </a:r>
          <a:r>
            <a:rPr lang="en-US" sz="2700" b="0" kern="1200" dirty="0" err="1"/>
            <a:t>secara</a:t>
          </a:r>
          <a:r>
            <a:rPr lang="en-US" sz="2700" b="0" kern="1200" dirty="0"/>
            <a:t> </a:t>
          </a:r>
          <a:r>
            <a:rPr lang="en-US" sz="2700" b="0" kern="1200" dirty="0" err="1"/>
            <a:t>teratur</a:t>
          </a:r>
          <a:endParaRPr lang="en-US" sz="2700" kern="1200" dirty="0"/>
        </a:p>
      </dsp:txBody>
      <dsp:txXfrm>
        <a:off x="229044" y="229518"/>
        <a:ext cx="10057511" cy="4233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3FAFE-E212-43D3-8859-58AA1B53B4FC}">
      <dsp:nvSpPr>
        <dsp:cNvPr id="0" name=""/>
        <dsp:cNvSpPr/>
      </dsp:nvSpPr>
      <dsp:spPr>
        <a:xfrm>
          <a:off x="0" y="210343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 err="1"/>
            <a:t>Menjelaskan</a:t>
          </a:r>
          <a:r>
            <a:rPr lang="en-GB" sz="2400" b="0" kern="1200" dirty="0"/>
            <a:t> </a:t>
          </a:r>
          <a:r>
            <a:rPr lang="en-GB" sz="2400" b="0" kern="1200" dirty="0" err="1"/>
            <a:t>tingkah</a:t>
          </a:r>
          <a:r>
            <a:rPr lang="en-GB" sz="2400" b="0" kern="1200" dirty="0"/>
            <a:t> </a:t>
          </a:r>
          <a:r>
            <a:rPr lang="en-GB" sz="2400" b="0" kern="1200" dirty="0" err="1"/>
            <a:t>laku</a:t>
          </a:r>
          <a:r>
            <a:rPr lang="en-GB" sz="2400" b="0" kern="1200" dirty="0"/>
            <a:t> </a:t>
          </a:r>
          <a:endParaRPr lang="en-US" sz="2400" kern="1200" dirty="0"/>
        </a:p>
      </dsp:txBody>
      <dsp:txXfrm>
        <a:off x="0" y="210343"/>
        <a:ext cx="3286125" cy="1971675"/>
      </dsp:txXfrm>
    </dsp:sp>
    <dsp:sp modelId="{40ADC7C8-A9F5-4212-8051-ED0CE274AA34}">
      <dsp:nvSpPr>
        <dsp:cNvPr id="0" name=""/>
        <dsp:cNvSpPr/>
      </dsp:nvSpPr>
      <dsp:spPr>
        <a:xfrm>
          <a:off x="3614737" y="210343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/>
            <a:t>Melindungi</a:t>
          </a:r>
          <a:r>
            <a:rPr lang="en-US" sz="2400" b="0" kern="1200" dirty="0"/>
            <a:t> </a:t>
          </a:r>
          <a:r>
            <a:rPr lang="en-US" sz="2400" b="0" kern="1200" dirty="0" err="1"/>
            <a:t>penerima</a:t>
          </a:r>
          <a:r>
            <a:rPr lang="en-US" sz="2400" b="0" kern="1200" dirty="0"/>
            <a:t> </a:t>
          </a:r>
          <a:r>
            <a:rPr lang="en-US" sz="2400" b="0" kern="1200" dirty="0" err="1"/>
            <a:t>manfaat</a:t>
          </a:r>
          <a:r>
            <a:rPr lang="en-US" sz="2400" b="0" kern="1200" dirty="0"/>
            <a:t> </a:t>
          </a:r>
          <a:r>
            <a:rPr lang="en-US" sz="2400" b="0" kern="1200" dirty="0" err="1"/>
            <a:t>dan</a:t>
          </a:r>
          <a:r>
            <a:rPr lang="en-US" sz="2400" b="0" kern="1200" dirty="0"/>
            <a:t> </a:t>
          </a:r>
          <a:r>
            <a:rPr lang="en-US" sz="2400" b="0" kern="1200" dirty="0" err="1"/>
            <a:t>organisasi</a:t>
          </a:r>
          <a:endParaRPr lang="en-US" sz="2400" kern="1200" dirty="0"/>
        </a:p>
      </dsp:txBody>
      <dsp:txXfrm>
        <a:off x="3614737" y="210343"/>
        <a:ext cx="3286125" cy="1971675"/>
      </dsp:txXfrm>
    </dsp:sp>
    <dsp:sp modelId="{F3F43A8B-C1B8-49B6-9B76-C2A53AB47A9B}">
      <dsp:nvSpPr>
        <dsp:cNvPr id="0" name=""/>
        <dsp:cNvSpPr/>
      </dsp:nvSpPr>
      <dsp:spPr>
        <a:xfrm>
          <a:off x="7229475" y="210343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6 </a:t>
          </a:r>
          <a:r>
            <a:rPr lang="en-US" sz="2400" b="0" kern="1200" dirty="0" err="1"/>
            <a:t>Prinsip</a:t>
          </a:r>
          <a:r>
            <a:rPr lang="en-US" sz="2400" b="0" kern="1200" dirty="0"/>
            <a:t> </a:t>
          </a:r>
          <a:r>
            <a:rPr lang="en-US" sz="2400" b="0" kern="1200" dirty="0" err="1"/>
            <a:t>Inti</a:t>
          </a:r>
          <a:r>
            <a:rPr lang="en-US" sz="2400" b="0" kern="1200" dirty="0"/>
            <a:t> </a:t>
          </a:r>
          <a:endParaRPr lang="en-US" sz="2400" kern="1200" dirty="0"/>
        </a:p>
      </dsp:txBody>
      <dsp:txXfrm>
        <a:off x="7229475" y="210343"/>
        <a:ext cx="3286125" cy="1971675"/>
      </dsp:txXfrm>
    </dsp:sp>
    <dsp:sp modelId="{B8021E62-EBE9-45AA-B474-E55E8163FC84}">
      <dsp:nvSpPr>
        <dsp:cNvPr id="0" name=""/>
        <dsp:cNvSpPr/>
      </dsp:nvSpPr>
      <dsp:spPr>
        <a:xfrm>
          <a:off x="0" y="2510631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/>
            <a:t>Perilaku</a:t>
          </a:r>
          <a:r>
            <a:rPr lang="en-US" sz="2800" b="0" kern="1200" dirty="0"/>
            <a:t> </a:t>
          </a:r>
          <a:r>
            <a:rPr lang="en-US" sz="2800" b="0" kern="1200" dirty="0" err="1"/>
            <a:t>staf</a:t>
          </a:r>
          <a:r>
            <a:rPr lang="en-US" sz="2800" b="0" kern="1200" dirty="0"/>
            <a:t> </a:t>
          </a:r>
          <a:r>
            <a:rPr lang="en-US" sz="2800" b="0" kern="1200" dirty="0" err="1"/>
            <a:t>ditangani</a:t>
          </a:r>
          <a:r>
            <a:rPr lang="en-US" sz="2800" b="0" kern="1200" dirty="0"/>
            <a:t> </a:t>
          </a:r>
          <a:r>
            <a:rPr lang="en-US" sz="2800" b="0" kern="1200" dirty="0" err="1"/>
            <a:t>secara</a:t>
          </a:r>
          <a:r>
            <a:rPr lang="en-US" sz="2800" b="0" kern="1200" dirty="0"/>
            <a:t> </a:t>
          </a:r>
          <a:r>
            <a:rPr lang="en-US" sz="2800" b="0" kern="1200" dirty="0" err="1"/>
            <a:t>resmi</a:t>
          </a:r>
          <a:endParaRPr lang="en-US" sz="2800" kern="1200" dirty="0"/>
        </a:p>
      </dsp:txBody>
      <dsp:txXfrm>
        <a:off x="0" y="2510631"/>
        <a:ext cx="3286125" cy="1971675"/>
      </dsp:txXfrm>
    </dsp:sp>
    <dsp:sp modelId="{DC0880B2-7DC5-44BD-9D1A-FE6F3FFBD487}">
      <dsp:nvSpPr>
        <dsp:cNvPr id="0" name=""/>
        <dsp:cNvSpPr/>
      </dsp:nvSpPr>
      <dsp:spPr>
        <a:xfrm>
          <a:off x="3614737" y="2510631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 err="1"/>
            <a:t>Pilihan</a:t>
          </a:r>
          <a:r>
            <a:rPr lang="en-US" sz="2800" b="0" kern="1200" dirty="0"/>
            <a:t> personal</a:t>
          </a:r>
          <a:endParaRPr lang="en-US" sz="2800" kern="1200" dirty="0"/>
        </a:p>
      </dsp:txBody>
      <dsp:txXfrm>
        <a:off x="3614737" y="2510631"/>
        <a:ext cx="3286125" cy="1971675"/>
      </dsp:txXfrm>
    </dsp:sp>
    <dsp:sp modelId="{F8FBD569-1BEC-40B9-8945-F7C8F34B7878}">
      <dsp:nvSpPr>
        <dsp:cNvPr id="0" name=""/>
        <dsp:cNvSpPr/>
      </dsp:nvSpPr>
      <dsp:spPr>
        <a:xfrm>
          <a:off x="7229475" y="2510631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 err="1"/>
            <a:t>Semua</a:t>
          </a:r>
          <a:r>
            <a:rPr lang="en-US" sz="3400" b="0" kern="1200" dirty="0"/>
            <a:t> </a:t>
          </a:r>
          <a:r>
            <a:rPr lang="en-US" sz="3400" b="0" kern="1200" dirty="0" err="1"/>
            <a:t>staf</a:t>
          </a:r>
          <a:r>
            <a:rPr lang="en-US" sz="3400" b="0" kern="1200" dirty="0"/>
            <a:t> </a:t>
          </a:r>
          <a:r>
            <a:rPr lang="en-US" sz="3400" b="0" kern="1200" dirty="0" err="1"/>
            <a:t>harus</a:t>
          </a:r>
          <a:r>
            <a:rPr lang="en-US" sz="3400" b="0" kern="1200" dirty="0"/>
            <a:t> </a:t>
          </a:r>
          <a:r>
            <a:rPr lang="en-US" sz="3400" b="0" kern="1200" dirty="0" err="1"/>
            <a:t>menandatangani</a:t>
          </a:r>
          <a:r>
            <a:rPr lang="en-US" sz="3400" b="0" kern="1200" dirty="0"/>
            <a:t> </a:t>
          </a:r>
          <a:r>
            <a:rPr lang="en-US" sz="3400" b="0" kern="1200" dirty="0" err="1"/>
            <a:t>Kode</a:t>
          </a:r>
          <a:r>
            <a:rPr lang="en-US" sz="3400" b="0" kern="1200" dirty="0"/>
            <a:t> </a:t>
          </a:r>
          <a:r>
            <a:rPr lang="en-US" sz="3400" b="0" kern="1200" dirty="0" err="1"/>
            <a:t>Perilaku</a:t>
          </a:r>
          <a:endParaRPr lang="en-US" sz="3400" kern="1200" dirty="0"/>
        </a:p>
      </dsp:txBody>
      <dsp:txXfrm>
        <a:off x="7229475" y="2510631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CCAA-C333-45A5-9346-529CBE4F6F2E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266DC-07D6-4BAD-9BBA-9E735B5B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266DC-07D6-4BAD-9BBA-9E735B5BB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0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77AE1-64B2-544E-9109-A75612B0A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4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266DC-07D6-4BAD-9BBA-9E735B5BB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431C2D-FF90-4C45-971A-C5E979C77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1">
                <a:latin typeface="Times" pitchFamily="2" charset="0"/>
              </a:defRPr>
            </a:lvl1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2482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7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Insert </a:t>
            </a:r>
            <a:r>
              <a:rPr lang="en-US" dirty="0" err="1"/>
              <a:t>Powerpoint</a:t>
            </a:r>
            <a:r>
              <a:rPr lang="en-US" dirty="0"/>
              <a:t> Subtitle</a:t>
            </a:r>
          </a:p>
        </p:txBody>
      </p:sp>
    </p:spTree>
    <p:extLst>
      <p:ext uri="{BB962C8B-B14F-4D97-AF65-F5344CB8AC3E}">
        <p14:creationId xmlns:p14="http://schemas.microsoft.com/office/powerpoint/2010/main" val="68962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full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7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98000">
                <a:schemeClr val="tx2">
                  <a:alpha val="75000"/>
                </a:schemeClr>
              </a:gs>
            </a:gsLst>
            <a:lin ang="0" scaled="1"/>
          </a:gradFill>
        </p:spPr>
        <p:txBody>
          <a:bodyPr lIns="548640" tIns="45720" bIns="0" anchor="ctr"/>
          <a:lstStyle>
            <a:lvl1pPr marL="0" indent="0">
              <a:buNone/>
              <a:defRPr sz="27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</p:spTree>
    <p:extLst>
      <p:ext uri="{BB962C8B-B14F-4D97-AF65-F5344CB8AC3E}">
        <p14:creationId xmlns:p14="http://schemas.microsoft.com/office/powerpoint/2010/main" val="170371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808" y="6565713"/>
            <a:ext cx="408387" cy="201706"/>
          </a:xfrm>
          <a:prstGeom prst="rect">
            <a:avLst/>
          </a:prstGeom>
        </p:spPr>
        <p:txBody>
          <a:bodyPr/>
          <a:lstStyle>
            <a:lvl1pPr>
              <a:defRPr sz="662" b="1">
                <a:solidFill>
                  <a:schemeClr val="bg1"/>
                </a:solidFill>
              </a:defRPr>
            </a:lvl1pPr>
          </a:lstStyle>
          <a:p>
            <a:fld id="{791038D5-023C-45DA-AE17-24497558E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4817E9-D6A2-B045-8BB8-03114C60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671"/>
            <a:ext cx="10515600" cy="46922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B9AC2D-6418-264F-9387-DC4FF03C1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</p:spTree>
    <p:extLst>
      <p:ext uri="{BB962C8B-B14F-4D97-AF65-F5344CB8AC3E}">
        <p14:creationId xmlns:p14="http://schemas.microsoft.com/office/powerpoint/2010/main" val="138509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BDDDB-21A7-1643-8CB2-B16F42CB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0159" y="988221"/>
            <a:ext cx="5244487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 baseline="0">
                <a:latin typeface="Times" pitchFamily="2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0159" y="3867946"/>
            <a:ext cx="524448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Section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9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9A9DFE-3133-7942-95B7-6513D437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9435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8263"/>
            <a:ext cx="5157787" cy="390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49435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8262"/>
            <a:ext cx="5183188" cy="3901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C4A2681-304B-C040-8A92-778EE1314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03105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 b="1" i="0" baseline="0">
                <a:solidFill>
                  <a:schemeClr val="tx2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Insert slide 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ED5C22-D978-2E43-B7F1-CD2C36D9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2F205BA3-5321-A340-B4CD-F0A6052BF0CE}"/>
              </a:ext>
            </a:extLst>
          </p:cNvPr>
          <p:cNvSpPr>
            <a:spLocks noGrp="1"/>
          </p:cNvSpPr>
          <p:nvPr>
            <p:ph type="dgm" sz="quarter" idx="11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548640" tIns="137160" anchor="ctr"/>
          <a:lstStyle>
            <a:lvl1pPr marL="0" indent="0">
              <a:buNone/>
              <a:defRPr sz="2700" b="1" i="0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7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</p:spTree>
    <p:extLst>
      <p:ext uri="{BB962C8B-B14F-4D97-AF65-F5344CB8AC3E}">
        <p14:creationId xmlns:p14="http://schemas.microsoft.com/office/powerpoint/2010/main" val="872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8" y="4052608"/>
            <a:ext cx="3493247" cy="179955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DC728D0-8F57-B44D-A9BD-06305F493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78" y="4052608"/>
            <a:ext cx="3493247" cy="179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7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F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6052" y="4049083"/>
            <a:ext cx="3739896" cy="18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2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Slide_S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5223C-21BC-844F-A509-90C9762C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E1E527-BFFA-F44B-94D0-1379A9E41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4515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125" b="1">
                <a:latin typeface="Times" pitchFamily="2" charset="0"/>
              </a:defRPr>
            </a:lvl1pPr>
          </a:lstStyle>
          <a:p>
            <a:r>
              <a:rPr lang="en-US" dirty="0"/>
              <a:t>Insert Final Thoughts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EBF15-9FBB-FE40-A95B-31A3A7E3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7991" y="4057496"/>
            <a:ext cx="3916019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2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hoto_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301A61-FFE4-A248-95E6-8A44756678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2CBD45-9E3B-2945-9D95-A20EEC28D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027" y="6532563"/>
            <a:ext cx="5417547" cy="1793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 typeface="Arial" panose="020B0604020202020204" pitchFamily="34" charset="0"/>
              <a:buNone/>
              <a:defRPr sz="825"/>
            </a:lvl1pPr>
          </a:lstStyle>
          <a:p>
            <a:pPr lvl="0"/>
            <a:r>
              <a:rPr lang="en-US" dirty="0"/>
              <a:t>[Photo credit]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A38EA-FCD7-F844-A8CA-A168FB0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70168"/>
            <a:ext cx="5588000" cy="914400"/>
          </a:xfrm>
          <a:prstGeom prst="rect">
            <a:avLst/>
          </a:prstGeom>
          <a:solidFill>
            <a:schemeClr val="tx2"/>
          </a:solidFill>
        </p:spPr>
        <p:txBody>
          <a:bodyPr lIns="548640" tIns="45720" bIns="0" anchor="ctr"/>
          <a:lstStyle>
            <a:lvl1pPr marL="0" indent="0">
              <a:buNone/>
              <a:defRPr sz="2700" b="1">
                <a:solidFill>
                  <a:schemeClr val="bg1"/>
                </a:solidFill>
                <a:latin typeface="Times" pitchFamily="2" charset="0"/>
              </a:defRPr>
            </a:lvl1pPr>
          </a:lstStyle>
          <a:p>
            <a:r>
              <a:rPr lang="en-US" dirty="0"/>
              <a:t>Photo Headline</a:t>
            </a:r>
          </a:p>
        </p:txBody>
      </p:sp>
    </p:spTree>
    <p:extLst>
      <p:ext uri="{BB962C8B-B14F-4D97-AF65-F5344CB8AC3E}">
        <p14:creationId xmlns:p14="http://schemas.microsoft.com/office/powerpoint/2010/main" val="323023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5C68A1B-2C6C-5549-8A8C-8FE7450F7563}"/>
              </a:ext>
            </a:extLst>
          </p:cNvPr>
          <p:cNvSpPr txBox="1">
            <a:spLocks/>
          </p:cNvSpPr>
          <p:nvPr/>
        </p:nvSpPr>
        <p:spPr>
          <a:xfrm>
            <a:off x="11369549" y="6290435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/>
              <a:t> </a:t>
            </a:r>
            <a:r>
              <a:rPr lang="en-US" sz="1125" b="0" i="1" dirty="0">
                <a:solidFill>
                  <a:schemeClr val="accent2"/>
                </a:solidFill>
              </a:rPr>
              <a:t>/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14DF7-2822-D940-BBE1-55C2C4A68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94306" y="6359525"/>
            <a:ext cx="347303" cy="19150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902E-F8C6-DF41-BB87-50D54410EC2D}"/>
              </a:ext>
            </a:extLst>
          </p:cNvPr>
          <p:cNvSpPr txBox="1">
            <a:spLocks/>
          </p:cNvSpPr>
          <p:nvPr/>
        </p:nvSpPr>
        <p:spPr>
          <a:xfrm>
            <a:off x="11369549" y="6290435"/>
            <a:ext cx="7939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/>
              <a:t> </a:t>
            </a:r>
            <a:r>
              <a:rPr lang="en-US" sz="1125" b="0" i="1" dirty="0">
                <a:solidFill>
                  <a:schemeClr val="accent2"/>
                </a:solidFill>
              </a:rPr>
              <a:t>/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fld id="{67670A0D-E481-4943-8BB9-3DE314317743}" type="slidenum">
              <a:rPr lang="en-US" sz="900" smtClean="0">
                <a:solidFill>
                  <a:schemeClr val="tx1"/>
                </a:solidFill>
              </a:rPr>
              <a:pPr algn="l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B1961-9A24-0748-AF7D-20C006DBFF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94306" y="6359525"/>
            <a:ext cx="347303" cy="1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Team:UGent/Surve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620A-7D7C-46A1-AFAA-BD42AF324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5400" dirty="0"/>
              <a:t>Modul 3 – </a:t>
            </a:r>
            <a:r>
              <a:rPr lang="en-US" sz="5400" dirty="0" err="1"/>
              <a:t>Mengembangkan</a:t>
            </a:r>
            <a:r>
              <a:rPr lang="en-US" sz="5400" dirty="0"/>
              <a:t> dan </a:t>
            </a:r>
            <a:r>
              <a:rPr lang="en-US" sz="5400" dirty="0" err="1"/>
              <a:t>Mengimplementasikan</a:t>
            </a:r>
            <a:r>
              <a:rPr lang="en-US" sz="5400" dirty="0"/>
              <a:t> </a:t>
            </a:r>
            <a:r>
              <a:rPr lang="en-US" sz="5400" dirty="0" err="1"/>
              <a:t>Kebijakan</a:t>
            </a:r>
            <a:r>
              <a:rPr lang="en-US" sz="5400" dirty="0"/>
              <a:t> dan </a:t>
            </a:r>
            <a:r>
              <a:rPr lang="en-US" sz="5400" dirty="0" err="1"/>
              <a:t>Prosedur</a:t>
            </a:r>
            <a:r>
              <a:rPr lang="en-US" sz="5400" dirty="0"/>
              <a:t> PKES</a:t>
            </a:r>
            <a:endParaRPr lang="en-US" sz="5400" i="1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E739853-6063-4B1B-8F15-4A8DAC63F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4313"/>
            <a:ext cx="9144000" cy="1655762"/>
          </a:xfrm>
        </p:spPr>
        <p:txBody>
          <a:bodyPr>
            <a:normAutofit/>
          </a:bodyPr>
          <a:lstStyle/>
          <a:p>
            <a:r>
              <a:rPr lang="en-US" sz="3300" dirty="0"/>
              <a:t>PSEA training of trainers (</a:t>
            </a:r>
            <a:r>
              <a:rPr lang="en-US" sz="3300" dirty="0" err="1"/>
              <a:t>ToT</a:t>
            </a:r>
            <a:r>
              <a:rPr lang="en-US" sz="3300" dirty="0"/>
              <a:t>)</a:t>
            </a:r>
          </a:p>
          <a:p>
            <a:r>
              <a:rPr lang="en-US" sz="3300" dirty="0"/>
              <a:t>CRS, Humanitarian Response Department (HRD)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DDA7E-3D5F-4F8C-94A3-5FC6A35D65E6}"/>
              </a:ext>
            </a:extLst>
          </p:cNvPr>
          <p:cNvSpPr txBox="1"/>
          <p:nvPr/>
        </p:nvSpPr>
        <p:spPr>
          <a:xfrm>
            <a:off x="1170108" y="6012484"/>
            <a:ext cx="976459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GB" sz="2531" dirty="0" err="1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Pelatih</a:t>
            </a:r>
            <a:r>
              <a:rPr lang="en-GB" sz="2531" dirty="0"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| Waktu | Lokasi</a:t>
            </a:r>
            <a:endParaRPr lang="en-US" sz="2531" dirty="0"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927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C588-0102-42CA-8740-708776C43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3FE69-5547-4C7B-BBE1-95B17FB1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Latihan</a:t>
            </a:r>
            <a:r>
              <a:rPr lang="en-US" sz="3600" dirty="0"/>
              <a:t>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</a:t>
            </a:r>
            <a:r>
              <a:rPr lang="en-US" sz="3600" dirty="0" err="1"/>
              <a:t>Kode</a:t>
            </a:r>
            <a:r>
              <a:rPr lang="en-US" sz="3600" dirty="0"/>
              <a:t> </a:t>
            </a:r>
            <a:r>
              <a:rPr lang="en-US" sz="3600" dirty="0" err="1"/>
              <a:t>Perilaku</a:t>
            </a:r>
            <a:endParaRPr lang="en-US" sz="36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80B46BE-0007-44B0-A426-76F3832F3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9035" y="1966913"/>
            <a:ext cx="6255130" cy="4692650"/>
          </a:xfrm>
          <a:prstGeom prst="rect">
            <a:avLst/>
          </a:prstGeom>
        </p:spPr>
      </p:pic>
      <p:pic>
        <p:nvPicPr>
          <p:cNvPr id="5" name="Graphic 4" descr="Brainstorm with solid fill">
            <a:extLst>
              <a:ext uri="{FF2B5EF4-FFF2-40B4-BE49-F238E27FC236}">
                <a16:creationId xmlns:a16="http://schemas.microsoft.com/office/drawing/2014/main" id="{0A057F53-1451-4B5D-8E47-66A199D9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2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Mengapa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Kode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Perilaku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penting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?</a:t>
            </a: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melindungi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penerima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manfaat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perilaku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staf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yang salah</a:t>
            </a: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melindungi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staf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dari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tuduhan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palsu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menunjukkan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kepatuhan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terhadap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persyaratan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donor</a:t>
            </a: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Untuk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menangani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isu-isu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etis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Semua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atas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ED373030-3E4D-4032-8AE9-E51554EC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Untuk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siapa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Kode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Perilaku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berlaku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Hanya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pegawai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organisasi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menandatangani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kontrak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kerja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Sukarelawan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rekanan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337129" rtl="0" eaLnBrk="1" fontAlgn="base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Semua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akses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kepada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penerima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manfaat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mempunyai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hubungan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kontrak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organisasi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66224" marR="0" lvl="0" indent="-166224" algn="l" defTabSz="337129" rtl="0" eaLnBrk="1" fontAlgn="auto" latinLnBrk="0" hangingPunct="1">
              <a:lnSpc>
                <a:spcPct val="110000"/>
              </a:lnSpc>
              <a:spcBef>
                <a:spcPts val="662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5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2800" b="1" dirty="0" err="1"/>
              <a:t>Bagaimana</a:t>
            </a:r>
            <a:r>
              <a:rPr lang="en-US" sz="2800" b="1" dirty="0"/>
              <a:t> </a:t>
            </a:r>
            <a:r>
              <a:rPr lang="en-US" sz="2800" b="1" dirty="0" err="1"/>
              <a:t>prinsip-prinsip</a:t>
            </a:r>
            <a:r>
              <a:rPr lang="en-US" sz="2800" b="1" dirty="0"/>
              <a:t> dan </a:t>
            </a:r>
            <a:r>
              <a:rPr lang="en-US" sz="2800" b="1" dirty="0" err="1"/>
              <a:t>nilai-nilai</a:t>
            </a:r>
            <a:r>
              <a:rPr lang="en-US" sz="2800" b="1" dirty="0"/>
              <a:t> Kode </a:t>
            </a:r>
            <a:r>
              <a:rPr lang="en-US" sz="2800" b="1" dirty="0" err="1"/>
              <a:t>Perilaku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praktiknya</a:t>
            </a:r>
            <a:r>
              <a:rPr lang="en-US" sz="2800" b="1" dirty="0"/>
              <a:t>?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dan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nilai-nilai</a:t>
            </a:r>
            <a:r>
              <a:rPr lang="en-US" sz="2800" dirty="0"/>
              <a:t> Kode </a:t>
            </a:r>
            <a:r>
              <a:rPr lang="en-US" sz="2800" dirty="0" err="1"/>
              <a:t>Perilaku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pelanggaran</a:t>
            </a:r>
            <a:r>
              <a:rPr lang="en-US" sz="2800" dirty="0"/>
              <a:t>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kemungkinan</a:t>
            </a:r>
            <a:r>
              <a:rPr lang="en-US" sz="2800" dirty="0"/>
              <a:t> </a:t>
            </a:r>
            <a:r>
              <a:rPr lang="en-US" sz="2800" dirty="0" err="1"/>
              <a:t>dilakukannya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disiplin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 Kode </a:t>
            </a:r>
            <a:r>
              <a:rPr lang="en-US" sz="2800" dirty="0" err="1"/>
              <a:t>Perilaku</a:t>
            </a:r>
            <a:r>
              <a:rPr lang="en-US" sz="2800" dirty="0"/>
              <a:t> di </a:t>
            </a:r>
            <a:r>
              <a:rPr lang="en-US" sz="2800" dirty="0" err="1"/>
              <a:t>organisasi</a:t>
            </a:r>
            <a:r>
              <a:rPr lang="en-US" sz="2800" dirty="0"/>
              <a:t> dan </a:t>
            </a:r>
            <a:r>
              <a:rPr lang="en-US" sz="2800" dirty="0" err="1"/>
              <a:t>penyegaran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Semua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2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Siapa</a:t>
            </a:r>
            <a:r>
              <a:rPr lang="en-US" sz="2800" b="1" dirty="0"/>
              <a:t> yang </a:t>
            </a:r>
            <a:r>
              <a:rPr lang="en-US" sz="2800" b="1" dirty="0" err="1"/>
              <a:t>bertanggung</a:t>
            </a:r>
            <a:r>
              <a:rPr lang="en-US" sz="2800" b="1" dirty="0"/>
              <a:t> </a:t>
            </a:r>
            <a:r>
              <a:rPr lang="en-US" sz="2800" b="1" dirty="0" err="1"/>
              <a:t>jawab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menjelaskan</a:t>
            </a:r>
            <a:r>
              <a:rPr lang="en-US" sz="2800" b="1" dirty="0"/>
              <a:t> dan </a:t>
            </a:r>
            <a:r>
              <a:rPr lang="en-US" sz="2800" b="1" dirty="0" err="1"/>
              <a:t>mempromosikan</a:t>
            </a:r>
            <a:r>
              <a:rPr lang="en-US" sz="2800" b="1" dirty="0"/>
              <a:t> </a:t>
            </a:r>
            <a:r>
              <a:rPr lang="en-US" sz="2800" b="1" dirty="0" err="1"/>
              <a:t>nilai</a:t>
            </a:r>
            <a:r>
              <a:rPr lang="en-US" sz="2800" b="1" dirty="0"/>
              <a:t> dan </a:t>
            </a:r>
            <a:r>
              <a:rPr lang="en-US" sz="2800" b="1" dirty="0" err="1"/>
              <a:t>prinsip</a:t>
            </a:r>
            <a:r>
              <a:rPr lang="en-US" sz="2800" b="1" dirty="0"/>
              <a:t> Kode </a:t>
            </a:r>
            <a:r>
              <a:rPr lang="en-US" sz="2800" b="1" dirty="0" err="1"/>
              <a:t>Perilaku</a:t>
            </a:r>
            <a:r>
              <a:rPr lang="en-US" sz="2800" b="1" dirty="0"/>
              <a:t> di </a:t>
            </a:r>
            <a:r>
              <a:rPr lang="en-US" sz="2800" b="1" dirty="0" err="1"/>
              <a:t>seluruh</a:t>
            </a:r>
            <a:r>
              <a:rPr lang="en-US" sz="2800" b="1" dirty="0"/>
              <a:t> </a:t>
            </a:r>
            <a:r>
              <a:rPr lang="en-US" sz="2800" b="1" dirty="0" err="1"/>
              <a:t>organisasi</a:t>
            </a:r>
            <a:r>
              <a:rPr lang="en-US" sz="2800" b="1" dirty="0"/>
              <a:t>? 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Manajemen</a:t>
            </a:r>
            <a:r>
              <a:rPr lang="en-US" sz="2800" dirty="0"/>
              <a:t> senior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peran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dan </a:t>
            </a:r>
            <a:r>
              <a:rPr lang="en-US" sz="2800" dirty="0" err="1"/>
              <a:t>mengikuti</a:t>
            </a:r>
            <a:r>
              <a:rPr lang="en-US" sz="2800" dirty="0"/>
              <a:t> Kode </a:t>
            </a:r>
            <a:r>
              <a:rPr lang="en-US" sz="2800" dirty="0" err="1"/>
              <a:t>Perilaku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lapangan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penerima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endParaRPr lang="en-US" sz="2800" dirty="0"/>
          </a:p>
          <a:p>
            <a:pPr fontAlgn="base">
              <a:buFont typeface="Wingdings" panose="05000000000000000000" pitchFamily="2" charset="2"/>
              <a:buChar char="q"/>
            </a:pPr>
            <a:r>
              <a:rPr lang="en-US" sz="2800" dirty="0"/>
              <a:t>Donor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bertanggung</a:t>
            </a:r>
            <a:r>
              <a:rPr lang="en-US" sz="2800" dirty="0"/>
              <a:t> </a:t>
            </a:r>
            <a:r>
              <a:rPr lang="en-US" sz="2800" dirty="0" err="1"/>
              <a:t>jawab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mengajukan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kepatuhan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Kode </a:t>
            </a:r>
            <a:r>
              <a:rPr lang="en-US" sz="2800" dirty="0" err="1"/>
              <a:t>Perlaku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Jika </a:t>
            </a:r>
            <a:r>
              <a:rPr lang="en-US" sz="2800" b="1" dirty="0" err="1"/>
              <a:t>staf</a:t>
            </a:r>
            <a:r>
              <a:rPr lang="en-US" sz="2800" b="1" dirty="0"/>
              <a:t> </a:t>
            </a:r>
            <a:r>
              <a:rPr lang="en-US" sz="2800" b="1" dirty="0" err="1"/>
              <a:t>memperhatikan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mencurigai</a:t>
            </a:r>
            <a:r>
              <a:rPr lang="en-US" sz="2800" b="1" dirty="0"/>
              <a:t> </a:t>
            </a:r>
            <a:r>
              <a:rPr lang="en-US" sz="2800" b="1" dirty="0" err="1"/>
              <a:t>adanya</a:t>
            </a:r>
            <a:r>
              <a:rPr lang="en-US" sz="2800" b="1" dirty="0"/>
              <a:t> </a:t>
            </a:r>
            <a:r>
              <a:rPr lang="en-US" sz="2800" b="1" dirty="0" err="1"/>
              <a:t>pelanggaran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Kode </a:t>
            </a:r>
            <a:r>
              <a:rPr lang="en-US" sz="2800" b="1" dirty="0" err="1"/>
              <a:t>Perilaku</a:t>
            </a:r>
            <a:r>
              <a:rPr lang="en-US" sz="2800" b="1" dirty="0"/>
              <a:t> </a:t>
            </a:r>
            <a:r>
              <a:rPr lang="en-US" sz="2800" b="1" dirty="0" err="1"/>
              <a:t>mereka</a:t>
            </a:r>
            <a:r>
              <a:rPr lang="en-US" sz="2800" b="1" dirty="0"/>
              <a:t> </a:t>
            </a:r>
            <a:r>
              <a:rPr lang="en-US" sz="2800" b="1" dirty="0" err="1"/>
              <a:t>harus</a:t>
            </a:r>
            <a:r>
              <a:rPr lang="en-US" sz="2800" b="1" dirty="0"/>
              <a:t>: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investigasi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jauh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kecurigaan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beralasan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staf</a:t>
            </a:r>
            <a:r>
              <a:rPr lang="en-US" sz="2800" dirty="0"/>
              <a:t> lain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yang </a:t>
            </a:r>
            <a:r>
              <a:rPr lang="en-US" sz="2800" dirty="0" err="1"/>
              <a:t>bertugas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menangani</a:t>
            </a:r>
            <a:r>
              <a:rPr lang="en-US" sz="2800" dirty="0"/>
              <a:t> </a:t>
            </a:r>
            <a:r>
              <a:rPr lang="en-US" sz="2800" dirty="0" err="1"/>
              <a:t>isu-isu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kecurigaan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rekan-rekan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dipercaya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rekan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pelanggaran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satupun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Tindakan </a:t>
            </a:r>
            <a:r>
              <a:rPr lang="en-US" sz="2800" b="1" dirty="0" err="1"/>
              <a:t>disiplin</a:t>
            </a:r>
            <a:r>
              <a:rPr lang="en-US" sz="2800" b="1" dirty="0"/>
              <a:t> </a:t>
            </a:r>
            <a:r>
              <a:rPr lang="en-US" sz="2800" b="1" dirty="0" err="1"/>
              <a:t>proporsional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yang </a:t>
            </a:r>
            <a:r>
              <a:rPr lang="en-US" sz="2800" b="1" dirty="0" err="1"/>
              <a:t>diambil</a:t>
            </a:r>
            <a:r>
              <a:rPr lang="en-US" sz="2800" b="1" dirty="0"/>
              <a:t> </a:t>
            </a: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staf</a:t>
            </a:r>
            <a:r>
              <a:rPr lang="en-US" sz="2800" b="1" dirty="0"/>
              <a:t> </a:t>
            </a:r>
            <a:r>
              <a:rPr lang="en-US" sz="2800" b="1" dirty="0" err="1"/>
              <a:t>terbukti</a:t>
            </a:r>
            <a:r>
              <a:rPr lang="en-US" sz="2800" b="1" dirty="0"/>
              <a:t> </a:t>
            </a:r>
            <a:r>
              <a:rPr lang="en-US" sz="2800" b="1" dirty="0" err="1"/>
              <a:t>melanggar</a:t>
            </a:r>
            <a:r>
              <a:rPr lang="en-US" sz="2800" b="1" dirty="0"/>
              <a:t> 6 </a:t>
            </a:r>
            <a:r>
              <a:rPr lang="en-US" sz="2800" b="1" dirty="0" err="1"/>
              <a:t>Prinsip</a:t>
            </a:r>
            <a:r>
              <a:rPr lang="en-US" sz="2800" b="1" dirty="0"/>
              <a:t> Inti </a:t>
            </a:r>
            <a:r>
              <a:rPr lang="en-US" sz="2800" b="1" dirty="0" err="1"/>
              <a:t>dalam</a:t>
            </a:r>
            <a:r>
              <a:rPr lang="en-US" sz="2800" b="1" dirty="0"/>
              <a:t> Kode </a:t>
            </a:r>
            <a:r>
              <a:rPr lang="en-US" sz="2800" b="1" dirty="0" err="1"/>
              <a:t>Perilaku</a:t>
            </a:r>
            <a:r>
              <a:rPr lang="en-US" sz="2800" b="1" dirty="0"/>
              <a:t>? 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Surat </a:t>
            </a:r>
            <a:r>
              <a:rPr lang="en-US" sz="2800" dirty="0" err="1"/>
              <a:t>peringatan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Penangguhan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dibayar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6 </a:t>
            </a:r>
            <a:r>
              <a:rPr lang="en-US" sz="2800" dirty="0" err="1"/>
              <a:t>bulan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Pemutusan</a:t>
            </a:r>
            <a:r>
              <a:rPr lang="en-US" sz="2800" dirty="0"/>
              <a:t> </a:t>
            </a:r>
            <a:r>
              <a:rPr lang="en-US" sz="2800" dirty="0" err="1"/>
              <a:t>kontrak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Wajib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</a:t>
            </a:r>
            <a:r>
              <a:rPr lang="en-US" sz="2800" dirty="0" err="1"/>
              <a:t>kursus</a:t>
            </a:r>
            <a:r>
              <a:rPr lang="en-US" sz="2800" dirty="0"/>
              <a:t> </a:t>
            </a:r>
            <a:r>
              <a:rPr lang="en-US" sz="2800" dirty="0" err="1"/>
              <a:t>penyegaran</a:t>
            </a:r>
            <a:r>
              <a:rPr lang="en-US" sz="2800" dirty="0"/>
              <a:t> PKES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62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Kode </a:t>
            </a:r>
            <a:r>
              <a:rPr lang="en-US" sz="2800" b="1" dirty="0" err="1"/>
              <a:t>Perilaku</a:t>
            </a:r>
            <a:r>
              <a:rPr lang="en-US" sz="2800" b="1" dirty="0"/>
              <a:t> </a:t>
            </a:r>
            <a:r>
              <a:rPr lang="en-US" sz="2800" b="1" dirty="0" err="1"/>
              <a:t>harus</a:t>
            </a:r>
            <a:r>
              <a:rPr lang="en-US" sz="2800" b="1" dirty="0"/>
              <a:t> </a:t>
            </a:r>
            <a:r>
              <a:rPr lang="en-US" sz="2800" b="1" dirty="0" err="1"/>
              <a:t>berisi</a:t>
            </a:r>
            <a:r>
              <a:rPr lang="en-US" sz="2800" b="1" dirty="0"/>
              <a:t> </a:t>
            </a:r>
            <a:r>
              <a:rPr lang="en-US" sz="2800" b="1" dirty="0" err="1"/>
              <a:t>apa</a:t>
            </a:r>
            <a:r>
              <a:rPr lang="en-US" sz="2800" b="1" dirty="0"/>
              <a:t> </a:t>
            </a:r>
            <a:r>
              <a:rPr lang="en-US" sz="2800" b="1" dirty="0" err="1"/>
              <a:t>saja</a:t>
            </a:r>
            <a:r>
              <a:rPr lang="en-US" sz="2800" b="1" dirty="0"/>
              <a:t>?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Visi</a:t>
            </a:r>
            <a:r>
              <a:rPr lang="en-US" sz="2800" dirty="0"/>
              <a:t> dan </a:t>
            </a:r>
            <a:r>
              <a:rPr lang="en-US" sz="2800" dirty="0" err="1"/>
              <a:t>misi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Pelecehan</a:t>
            </a:r>
            <a:r>
              <a:rPr lang="en-US" sz="2800" dirty="0"/>
              <a:t>, </a:t>
            </a:r>
            <a:r>
              <a:rPr lang="en-US" sz="2800" dirty="0" err="1"/>
              <a:t>kekerasan</a:t>
            </a:r>
            <a:r>
              <a:rPr lang="en-US" sz="2800" dirty="0"/>
              <a:t>, dan </a:t>
            </a:r>
            <a:r>
              <a:rPr lang="en-US" sz="2800" dirty="0" err="1"/>
              <a:t>eksploitasi</a:t>
            </a:r>
            <a:r>
              <a:rPr lang="en-US" sz="2800" dirty="0"/>
              <a:t> </a:t>
            </a:r>
            <a:r>
              <a:rPr lang="en-US" sz="2800" dirty="0" err="1"/>
              <a:t>seksual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Perdagangan</a:t>
            </a:r>
            <a:r>
              <a:rPr lang="en-US" sz="2800" dirty="0"/>
              <a:t> orang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6 </a:t>
            </a:r>
            <a:r>
              <a:rPr lang="en-US" sz="2800" dirty="0" err="1"/>
              <a:t>Prinsip</a:t>
            </a:r>
            <a:r>
              <a:rPr lang="en-US" sz="2800" dirty="0"/>
              <a:t> Inti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mencegah</a:t>
            </a:r>
            <a:r>
              <a:rPr lang="en-US" sz="2800" dirty="0"/>
              <a:t> KES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8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23D81-25EE-4632-A3B7-3B476A351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Kapan Kode </a:t>
            </a:r>
            <a:r>
              <a:rPr lang="en-US" sz="2800" b="1" dirty="0" err="1"/>
              <a:t>Perilaku</a:t>
            </a:r>
            <a:r>
              <a:rPr lang="en-US" sz="2800" b="1" dirty="0"/>
              <a:t> </a:t>
            </a:r>
            <a:r>
              <a:rPr lang="en-US" sz="2800" b="1" dirty="0" err="1"/>
              <a:t>berlaku</a:t>
            </a:r>
            <a:r>
              <a:rPr lang="en-US" sz="2800" b="1" dirty="0"/>
              <a:t>?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Ketika </a:t>
            </a:r>
            <a:r>
              <a:rPr lang="en-US" sz="2800" dirty="0" err="1"/>
              <a:t>staf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penerima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intervensi</a:t>
            </a:r>
            <a:r>
              <a:rPr lang="en-US" sz="2800" dirty="0"/>
              <a:t> </a:t>
            </a:r>
            <a:r>
              <a:rPr lang="en-US" sz="2800" dirty="0" err="1"/>
              <a:t>tanggap</a:t>
            </a:r>
            <a:r>
              <a:rPr lang="en-US" sz="2800" dirty="0"/>
              <a:t> </a:t>
            </a:r>
            <a:r>
              <a:rPr lang="en-US" sz="2800" dirty="0" err="1"/>
              <a:t>darurat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Selama</a:t>
            </a:r>
            <a:r>
              <a:rPr lang="en-US" sz="2800" dirty="0"/>
              <a:t> jam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</a:t>
            </a:r>
            <a:r>
              <a:rPr lang="en-US" sz="2800" dirty="0" err="1"/>
              <a:t>staf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7F68D-E00C-4979-BD73-0C9E87CD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Latihan </a:t>
            </a:r>
            <a:r>
              <a:rPr lang="en-US" sz="3600" dirty="0" err="1"/>
              <a:t>praktik</a:t>
            </a:r>
            <a:r>
              <a:rPr lang="en-US" sz="3600" dirty="0"/>
              <a:t> </a:t>
            </a:r>
            <a:r>
              <a:rPr lang="en-US" sz="3600" dirty="0" err="1"/>
              <a:t>fasilitasi</a:t>
            </a:r>
            <a:r>
              <a:rPr lang="en-US" sz="3600" dirty="0"/>
              <a:t> – Quiz Kode </a:t>
            </a:r>
            <a:r>
              <a:rPr lang="en-US" sz="3600" dirty="0" err="1"/>
              <a:t>Perilaku</a:t>
            </a:r>
            <a:endParaRPr lang="en-ID" sz="3200" dirty="0"/>
          </a:p>
        </p:txBody>
      </p:sp>
      <p:pic>
        <p:nvPicPr>
          <p:cNvPr id="4" name="Graphic 3" descr="Brainstorm with solid fill">
            <a:extLst>
              <a:ext uri="{FF2B5EF4-FFF2-40B4-BE49-F238E27FC236}">
                <a16:creationId xmlns:a16="http://schemas.microsoft.com/office/drawing/2014/main" id="{A9474137-2110-4FEE-BF8F-D724BB8A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1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5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AD2256C-818E-45D9-AA61-02785E66E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614173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A8A46B7-5EE4-43E9-92B9-DF2D636B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Pesan-pesan</a:t>
            </a:r>
            <a:r>
              <a:rPr lang="en-US" sz="3600" dirty="0"/>
              <a:t> </a:t>
            </a:r>
            <a:r>
              <a:rPr lang="en-US" sz="3600" dirty="0" err="1"/>
              <a:t>Kunci</a:t>
            </a:r>
            <a:r>
              <a:rPr lang="en-US" sz="3600" dirty="0"/>
              <a:t> </a:t>
            </a:r>
            <a:r>
              <a:rPr lang="en-US" sz="3600" dirty="0" err="1"/>
              <a:t>Kode</a:t>
            </a:r>
            <a:r>
              <a:rPr lang="en-US" sz="3600" dirty="0"/>
              <a:t> </a:t>
            </a:r>
            <a:r>
              <a:rPr lang="en-US" sz="3600" dirty="0" err="1"/>
              <a:t>Perilaku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874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FE8761-D70A-4B05-8C47-AEAC48B1B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122751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15B08EA-2CD7-4FD1-BF02-3B83AD55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Modul 3</a:t>
            </a:r>
          </a:p>
        </p:txBody>
      </p:sp>
    </p:spTree>
    <p:extLst>
      <p:ext uri="{BB962C8B-B14F-4D97-AF65-F5344CB8AC3E}">
        <p14:creationId xmlns:p14="http://schemas.microsoft.com/office/powerpoint/2010/main" val="131392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A130-3635-43BD-A8B2-32772C9B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–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Kode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Perilaku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0F9C5-75FC-4DF5-893D-B06F7EB9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639210"/>
            <a:ext cx="4366517" cy="45458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b="1" dirty="0" err="1"/>
              <a:t>Instruksi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Kode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Perlaku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Anda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>
                <a:solidFill>
                  <a:schemeClr val="accent6"/>
                </a:solidFill>
              </a:rPr>
              <a:t>Alat 2 </a:t>
            </a:r>
            <a:r>
              <a:rPr lang="en-US" i="1" dirty="0" err="1">
                <a:solidFill>
                  <a:schemeClr val="accent6"/>
                </a:solidFill>
              </a:rPr>
              <a:t>Rencana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i="1" dirty="0" err="1">
                <a:solidFill>
                  <a:schemeClr val="accent6"/>
                </a:solidFill>
              </a:rPr>
              <a:t>Pengembangan</a:t>
            </a:r>
            <a:r>
              <a:rPr lang="en-US" i="1" dirty="0">
                <a:solidFill>
                  <a:schemeClr val="accent6"/>
                </a:solidFill>
              </a:rPr>
              <a:t> Kode </a:t>
            </a:r>
            <a:r>
              <a:rPr lang="en-US" i="1" dirty="0" err="1">
                <a:solidFill>
                  <a:schemeClr val="accent6"/>
                </a:solidFill>
              </a:rPr>
              <a:t>Etik</a:t>
            </a:r>
            <a:r>
              <a:rPr lang="en-US" i="1" dirty="0">
                <a:solidFill>
                  <a:schemeClr val="accent6"/>
                </a:solidFill>
              </a:rPr>
              <a:t> dan </a:t>
            </a:r>
            <a:r>
              <a:rPr lang="en-US" i="1" dirty="0" err="1">
                <a:solidFill>
                  <a:schemeClr val="accent6"/>
                </a:solidFill>
              </a:rPr>
              <a:t>Perilaku</a:t>
            </a:r>
            <a:endParaRPr lang="en-US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15 minutes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E90AE-AF31-4843-B4A7-D13FB234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53" y="4517897"/>
            <a:ext cx="823031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636BC-134B-4922-8281-501E47FE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002" y="1857136"/>
            <a:ext cx="5753396" cy="46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62A130-3635-43BD-A8B2-32772C9B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Ulasan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Roll-out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20F9C5-75FC-4DF5-893D-B06F7EB9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22" y="1639209"/>
            <a:ext cx="4551452" cy="50802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Instruksi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TT 1.1 Format </a:t>
            </a:r>
            <a:r>
              <a:rPr lang="en-US" i="1" dirty="0" err="1">
                <a:solidFill>
                  <a:srgbClr val="0070C0"/>
                </a:solidFill>
              </a:rPr>
              <a:t>rencana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pelatihan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memodifikasi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merefkelsikan</a:t>
            </a:r>
            <a:r>
              <a:rPr lang="en-US" dirty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roll-out.</a:t>
            </a:r>
          </a:p>
          <a:p>
            <a:pPr marL="0" indent="0">
              <a:buNone/>
            </a:pPr>
            <a:r>
              <a:rPr lang="en-US" u="sng" dirty="0" err="1"/>
              <a:t>Catatan</a:t>
            </a:r>
            <a:r>
              <a:rPr lang="en-US" dirty="0"/>
              <a:t> :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menargetkan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senior dan </a:t>
            </a:r>
            <a:r>
              <a:rPr lang="en-US" dirty="0" err="1"/>
              <a:t>manajer</a:t>
            </a:r>
            <a:r>
              <a:rPr lang="en-US" dirty="0"/>
              <a:t> di </a:t>
            </a:r>
            <a:r>
              <a:rPr lang="en-US" dirty="0" err="1"/>
              <a:t>organisasi</a:t>
            </a:r>
            <a:r>
              <a:rPr lang="en-US" dirty="0"/>
              <a:t> Anda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15 </a:t>
            </a:r>
            <a:r>
              <a:rPr lang="en-US" dirty="0" err="1"/>
              <a:t>menit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6E90AE-AF31-4843-B4A7-D13FB234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89" y="5218791"/>
            <a:ext cx="823031" cy="823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44D64-6123-4D7B-A3EF-01E34666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28" y="276097"/>
            <a:ext cx="4989091" cy="631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5B37-DB93-1948-B649-E3DD22AC30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348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C9DF-ACC2-49EC-A546-515FFF56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Sesi</a:t>
            </a:r>
            <a:r>
              <a:rPr lang="en-US" sz="4000" dirty="0"/>
              <a:t> 1</a:t>
            </a:r>
            <a:endParaRPr lang="en-ID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009BC-95BE-4EF7-8691-6C0386B96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Kebijakan</a:t>
            </a:r>
            <a:r>
              <a:rPr lang="en-US" sz="2800" dirty="0"/>
              <a:t> PKES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57743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BF6893-6309-4022-BC2D-F5A19C24E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250994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3C69FE-5F4B-4D5E-AC4F-52A34A73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Kebijakan</a:t>
            </a:r>
            <a:r>
              <a:rPr lang="en-US" sz="3600" dirty="0"/>
              <a:t> </a:t>
            </a:r>
            <a:r>
              <a:rPr lang="en-US" sz="3600" dirty="0" err="1"/>
              <a:t>PKES</a:t>
            </a:r>
            <a:r>
              <a:rPr lang="en-US" sz="3600" dirty="0"/>
              <a:t>  -  </a:t>
            </a:r>
            <a:r>
              <a:rPr lang="en-US" sz="3600" dirty="0" err="1"/>
              <a:t>Rekomendasi</a:t>
            </a:r>
            <a:r>
              <a:rPr lang="en-US" sz="3600" dirty="0"/>
              <a:t> </a:t>
            </a:r>
            <a:r>
              <a:rPr lang="en-US" sz="3600" dirty="0" err="1"/>
              <a:t>Aliansi</a:t>
            </a:r>
            <a:r>
              <a:rPr lang="en-US" sz="3600" dirty="0"/>
              <a:t> CHS</a:t>
            </a:r>
          </a:p>
        </p:txBody>
      </p:sp>
    </p:spTree>
    <p:extLst>
      <p:ext uri="{BB962C8B-B14F-4D97-AF65-F5344CB8AC3E}">
        <p14:creationId xmlns:p14="http://schemas.microsoft.com/office/powerpoint/2010/main" val="7040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0CD2D-F433-4702-8465-2E6F27C2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494350"/>
            <a:ext cx="3987392" cy="823912"/>
          </a:xfrm>
        </p:spPr>
        <p:txBody>
          <a:bodyPr/>
          <a:lstStyle/>
          <a:p>
            <a:r>
              <a:rPr lang="en-US" sz="2400" dirty="0"/>
              <a:t>DISKUSIKAN</a:t>
            </a:r>
            <a:r>
              <a:rPr lang="en-US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CB97B-A148-42DC-8F36-D1E8F6F2C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18263"/>
            <a:ext cx="4104351" cy="39015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err="1"/>
              <a:t>Apa</a:t>
            </a:r>
            <a:r>
              <a:rPr lang="en-US" sz="2400" i="1" dirty="0"/>
              <a:t> </a:t>
            </a:r>
            <a:r>
              <a:rPr lang="en-US" sz="2400" i="1" dirty="0" err="1"/>
              <a:t>saja</a:t>
            </a:r>
            <a:r>
              <a:rPr lang="en-US" sz="2400" i="1" dirty="0"/>
              <a:t> </a:t>
            </a:r>
            <a:r>
              <a:rPr lang="en-US" sz="2400" i="1" dirty="0" err="1"/>
              <a:t>kegiatan-kegiatan</a:t>
            </a:r>
            <a:r>
              <a:rPr lang="en-US" sz="2400" i="1" dirty="0"/>
              <a:t> </a:t>
            </a:r>
            <a:r>
              <a:rPr lang="en-US" sz="2400" i="1" dirty="0" err="1"/>
              <a:t>kunci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sebuah</a:t>
            </a:r>
            <a:r>
              <a:rPr lang="en-US" sz="2400" i="1" dirty="0"/>
              <a:t> </a:t>
            </a:r>
            <a:r>
              <a:rPr lang="en-US" sz="2400" i="1" dirty="0" err="1"/>
              <a:t>kebijakan</a:t>
            </a:r>
            <a:r>
              <a:rPr lang="en-US" sz="2400" i="1" dirty="0"/>
              <a:t> di </a:t>
            </a:r>
            <a:r>
              <a:rPr lang="en-US" sz="2400" i="1" dirty="0" err="1"/>
              <a:t>organisasi</a:t>
            </a:r>
            <a:r>
              <a:rPr lang="en-US" sz="2400" i="1" dirty="0"/>
              <a:t> dan </a:t>
            </a:r>
            <a:r>
              <a:rPr lang="en-US" sz="2400" i="1" dirty="0" err="1"/>
              <a:t>konteks</a:t>
            </a:r>
            <a:r>
              <a:rPr lang="en-US" sz="2400" i="1" dirty="0"/>
              <a:t> </a:t>
            </a:r>
            <a:r>
              <a:rPr lang="en-US" sz="2400" i="1" dirty="0" err="1"/>
              <a:t>lokal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organisasi</a:t>
            </a:r>
            <a:r>
              <a:rPr lang="en-US" sz="2400" i="1" dirty="0"/>
              <a:t> Anda?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8F409-EBDF-4AD0-823C-110183106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67424" y="1494350"/>
            <a:ext cx="6666613" cy="823912"/>
          </a:xfrm>
        </p:spPr>
        <p:txBody>
          <a:bodyPr/>
          <a:lstStyle/>
          <a:p>
            <a:r>
              <a:rPr lang="en-US" sz="2400" dirty="0"/>
              <a:t>DALAM KELOMPOK BERANGGOTAKAN 5 ORANG, BERDISKUSILAH SELAMA 15 MENIT DAN JELASKAN: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45982D-F1C7-4B59-B396-68B654591FC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48764616"/>
              </p:ext>
            </p:extLst>
          </p:nvPr>
        </p:nvGraphicFramePr>
        <p:xfrm>
          <a:off x="5167424" y="2466754"/>
          <a:ext cx="6666613" cy="352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CE0FC59-3C5B-4AD7-B423-72976279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325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A09C-1E90-4303-814A-779F2496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Prosedur</a:t>
            </a:r>
            <a:r>
              <a:rPr lang="en-US" sz="3600" dirty="0"/>
              <a:t> yang </a:t>
            </a:r>
            <a:r>
              <a:rPr lang="en-US" sz="3600" dirty="0" err="1"/>
              <a:t>Mendukung</a:t>
            </a:r>
            <a:r>
              <a:rPr lang="en-US" sz="3600" dirty="0"/>
              <a:t> </a:t>
            </a:r>
            <a:r>
              <a:rPr lang="en-US" sz="3600" dirty="0" err="1"/>
              <a:t>Kebijakan</a:t>
            </a:r>
            <a:r>
              <a:rPr lang="en-US" sz="3600" dirty="0"/>
              <a:t> PKES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D683363-E077-4697-80E7-43A1557AE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043156"/>
              </p:ext>
            </p:extLst>
          </p:nvPr>
        </p:nvGraphicFramePr>
        <p:xfrm>
          <a:off x="838200" y="1484312"/>
          <a:ext cx="10515600" cy="527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89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D662CD-2E42-40CC-8682-F642E2446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292368"/>
              </p:ext>
            </p:extLst>
          </p:nvPr>
        </p:nvGraphicFramePr>
        <p:xfrm>
          <a:off x="838200" y="1484313"/>
          <a:ext cx="10515600" cy="469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D2D2D3-122A-4C01-8DD9-0B2BBA3A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Simpulan</a:t>
            </a:r>
            <a:r>
              <a:rPr lang="en-US" sz="3600" dirty="0"/>
              <a:t> </a:t>
            </a:r>
            <a:r>
              <a:rPr lang="en-US" sz="3600" dirty="0" err="1"/>
              <a:t>Sesi</a:t>
            </a:r>
            <a:r>
              <a:rPr lang="en-US" sz="3600" dirty="0"/>
              <a:t> 1: </a:t>
            </a:r>
            <a:r>
              <a:rPr lang="en-US" sz="3600" dirty="0" err="1"/>
              <a:t>Kebijakan</a:t>
            </a:r>
            <a:r>
              <a:rPr lang="en-US" sz="3600" dirty="0"/>
              <a:t> PKES </a:t>
            </a:r>
          </a:p>
        </p:txBody>
      </p:sp>
    </p:spTree>
    <p:extLst>
      <p:ext uri="{BB962C8B-B14F-4D97-AF65-F5344CB8AC3E}">
        <p14:creationId xmlns:p14="http://schemas.microsoft.com/office/powerpoint/2010/main" val="109135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33B7-BDF2-4F3B-B5AC-E4D2D130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Sesi</a:t>
            </a:r>
            <a:r>
              <a:rPr lang="en-US" sz="4000" dirty="0"/>
              <a:t> 2</a:t>
            </a:r>
            <a:endParaRPr lang="en-ID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A7207-E7FD-44B0-A655-A93458C91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Kode </a:t>
            </a:r>
            <a:r>
              <a:rPr lang="en-US" sz="2800" dirty="0" err="1"/>
              <a:t>Etik</a:t>
            </a:r>
            <a:r>
              <a:rPr lang="en-US" sz="2800" dirty="0"/>
              <a:t> </a:t>
            </a:r>
            <a:r>
              <a:rPr lang="en-US" sz="2800" dirty="0" err="1"/>
              <a:t>Perilaku</a:t>
            </a:r>
            <a:r>
              <a:rPr lang="en-US" sz="2800" dirty="0"/>
              <a:t> (CoC)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85865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286519-232A-4CA0-A4CC-8C9A1EDA6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51450"/>
            <a:ext cx="5157787" cy="823912"/>
          </a:xfrm>
        </p:spPr>
        <p:txBody>
          <a:bodyPr/>
          <a:lstStyle/>
          <a:p>
            <a:r>
              <a:rPr lang="en-US" dirty="0" err="1"/>
              <a:t>Instruksi</a:t>
            </a:r>
            <a:r>
              <a:rPr lang="en-US" dirty="0"/>
              <a:t>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2D2DC-82D0-4C7E-BEF9-2F7FC9708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18263"/>
            <a:ext cx="5157787" cy="4244464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Baca</a:t>
            </a:r>
            <a:r>
              <a:rPr lang="en-US" sz="2200" dirty="0"/>
              <a:t> </a:t>
            </a:r>
            <a:r>
              <a:rPr lang="en-ID" sz="2200" dirty="0">
                <a:solidFill>
                  <a:schemeClr val="accent6"/>
                </a:solidFill>
              </a:rPr>
              <a:t>TT 3.1 </a:t>
            </a:r>
            <a:r>
              <a:rPr lang="en-ID" sz="2200" dirty="0" err="1">
                <a:solidFill>
                  <a:schemeClr val="accent6"/>
                </a:solidFill>
              </a:rPr>
              <a:t>Contoh</a:t>
            </a:r>
            <a:r>
              <a:rPr lang="en-ID" sz="2200" dirty="0">
                <a:solidFill>
                  <a:schemeClr val="accent6"/>
                </a:solidFill>
              </a:rPr>
              <a:t> </a:t>
            </a:r>
            <a:r>
              <a:rPr lang="en-ID" sz="2200" dirty="0" err="1">
                <a:solidFill>
                  <a:schemeClr val="accent6"/>
                </a:solidFill>
              </a:rPr>
              <a:t>pelanggaran</a:t>
            </a:r>
            <a:r>
              <a:rPr lang="en-ID" sz="2200" dirty="0">
                <a:solidFill>
                  <a:schemeClr val="accent6"/>
                </a:solidFill>
              </a:rPr>
              <a:t> </a:t>
            </a:r>
            <a:r>
              <a:rPr lang="en-ID" sz="2200" dirty="0" err="1">
                <a:solidFill>
                  <a:schemeClr val="accent6"/>
                </a:solidFill>
              </a:rPr>
              <a:t>kode</a:t>
            </a:r>
            <a:r>
              <a:rPr lang="en-ID" sz="2200" dirty="0">
                <a:solidFill>
                  <a:schemeClr val="accent6"/>
                </a:solidFill>
              </a:rPr>
              <a:t> </a:t>
            </a:r>
            <a:r>
              <a:rPr lang="en-ID" sz="2200" dirty="0" err="1">
                <a:solidFill>
                  <a:schemeClr val="accent6"/>
                </a:solidFill>
              </a:rPr>
              <a:t>etik</a:t>
            </a:r>
            <a:r>
              <a:rPr lang="en-ID" sz="2200" dirty="0">
                <a:solidFill>
                  <a:schemeClr val="accent6"/>
                </a:solidFill>
              </a:rPr>
              <a:t> </a:t>
            </a:r>
            <a:r>
              <a:rPr lang="en-ID" sz="2200" dirty="0"/>
              <a:t>dan </a:t>
            </a:r>
            <a:r>
              <a:rPr lang="it-IT" sz="2200" dirty="0">
                <a:solidFill>
                  <a:schemeClr val="accent6"/>
                </a:solidFill>
              </a:rPr>
              <a:t>HO 1.2 6 Prinsip Inti IASC</a:t>
            </a: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Identifikasi</a:t>
            </a:r>
            <a:r>
              <a:rPr lang="en-US" sz="2200" b="1" dirty="0"/>
              <a:t> </a:t>
            </a:r>
            <a:r>
              <a:rPr lang="en-US" sz="2200" b="1" dirty="0" err="1"/>
              <a:t>pelanggaran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Prinsip</a:t>
            </a:r>
            <a:r>
              <a:rPr lang="en-US" sz="2200" dirty="0"/>
              <a:t> Inti IASC:</a:t>
            </a:r>
          </a:p>
          <a:p>
            <a:r>
              <a:rPr lang="en-US" sz="2200" dirty="0" err="1"/>
              <a:t>Apakah</a:t>
            </a:r>
            <a:r>
              <a:rPr lang="en-US" sz="2200" dirty="0"/>
              <a:t> Kode </a:t>
            </a:r>
            <a:r>
              <a:rPr lang="en-US" sz="2200" dirty="0" err="1"/>
              <a:t>Perilaku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dilanggar</a:t>
            </a:r>
            <a:r>
              <a:rPr lang="en-US" sz="2200" dirty="0"/>
              <a:t>?</a:t>
            </a:r>
          </a:p>
          <a:p>
            <a:r>
              <a:rPr lang="en-US" sz="2200" dirty="0" err="1"/>
              <a:t>Jika</a:t>
            </a:r>
            <a:r>
              <a:rPr lang="en-US" sz="2200" dirty="0"/>
              <a:t> </a:t>
            </a:r>
            <a:r>
              <a:rPr lang="en-US" sz="2200" dirty="0" err="1"/>
              <a:t>ya</a:t>
            </a:r>
            <a:r>
              <a:rPr lang="en-US" sz="2200" dirty="0"/>
              <a:t>, </a:t>
            </a:r>
            <a:r>
              <a:rPr lang="en-US" sz="2200" dirty="0" err="1"/>
              <a:t>peraturan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yang </a:t>
            </a:r>
            <a:r>
              <a:rPr lang="en-US" sz="2200" dirty="0" err="1"/>
              <a:t>dilanggar</a:t>
            </a:r>
            <a:r>
              <a:rPr lang="en-US" sz="2200" dirty="0"/>
              <a:t>?</a:t>
            </a:r>
          </a:p>
          <a:p>
            <a:r>
              <a:rPr lang="en-US" sz="2200" dirty="0" err="1"/>
              <a:t>Apa</a:t>
            </a:r>
            <a:r>
              <a:rPr lang="en-US" sz="2200" dirty="0"/>
              <a:t> yang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anda</a:t>
            </a:r>
            <a:r>
              <a:rPr lang="en-US" sz="2200" dirty="0"/>
              <a:t> </a:t>
            </a:r>
            <a:r>
              <a:rPr lang="en-US" sz="2200" dirty="0" err="1"/>
              <a:t>lakukan</a:t>
            </a:r>
            <a:r>
              <a:rPr lang="en-US" sz="2200" dirty="0"/>
              <a:t> </a:t>
            </a:r>
            <a:r>
              <a:rPr lang="en-US" sz="2200" dirty="0" err="1"/>
              <a:t>selanjutnya</a:t>
            </a:r>
            <a:r>
              <a:rPr lang="en-US" sz="2200" dirty="0"/>
              <a:t>? </a:t>
            </a:r>
          </a:p>
          <a:p>
            <a:endParaRPr lang="en-US" sz="2200" dirty="0"/>
          </a:p>
          <a:p>
            <a:pPr lvl="1"/>
            <a:r>
              <a:rPr lang="en-US" sz="2000" dirty="0"/>
              <a:t>15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latihan</a:t>
            </a:r>
            <a:endParaRPr lang="en-US" sz="2000" dirty="0"/>
          </a:p>
          <a:p>
            <a:pPr lvl="1"/>
            <a:r>
              <a:rPr lang="en-US" sz="2000" dirty="0"/>
              <a:t>5 </a:t>
            </a:r>
            <a:r>
              <a:rPr lang="en-US" sz="2000" dirty="0" err="1"/>
              <a:t>menit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di </a:t>
            </a:r>
            <a:r>
              <a:rPr lang="en-US" sz="2000" dirty="0" err="1"/>
              <a:t>pleno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8630BA-1A15-4EC3-A74F-FDE1F534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037150"/>
            <a:ext cx="5183188" cy="823912"/>
          </a:xfrm>
        </p:spPr>
        <p:txBody>
          <a:bodyPr/>
          <a:lstStyle/>
          <a:p>
            <a:r>
              <a:rPr lang="en-US" dirty="0" err="1"/>
              <a:t>Pelanggaran</a:t>
            </a:r>
            <a:r>
              <a:rPr lang="en-US" dirty="0"/>
              <a:t> Kode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:</a:t>
            </a:r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5643D-FA24-4C24-A7FA-CF677E95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Latihan Kode </a:t>
            </a:r>
            <a:r>
              <a:rPr lang="en-US" sz="3600" dirty="0" err="1"/>
              <a:t>Perilaku</a:t>
            </a:r>
            <a:r>
              <a:rPr lang="en-US" sz="3600" dirty="0"/>
              <a:t> – </a:t>
            </a:r>
            <a:r>
              <a:rPr lang="en-US" sz="3600" dirty="0" err="1"/>
              <a:t>Skenario</a:t>
            </a:r>
            <a:r>
              <a:rPr lang="en-US" sz="3600" dirty="0"/>
              <a:t> Kode </a:t>
            </a:r>
            <a:r>
              <a:rPr lang="en-US" sz="3600" dirty="0" err="1"/>
              <a:t>Etik</a:t>
            </a:r>
            <a:r>
              <a:rPr lang="en-US" sz="3600" dirty="0"/>
              <a:t> </a:t>
            </a:r>
            <a:r>
              <a:rPr lang="en-US" sz="3600" dirty="0" err="1"/>
              <a:t>Perilaku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9B6B0B-260C-455C-B78C-9BFA5D66D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8206"/>
            <a:ext cx="5702300" cy="46881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en-US" sz="1900" dirty="0" err="1"/>
              <a:t>Seorang</a:t>
            </a:r>
            <a:r>
              <a:rPr lang="en-US" sz="1900" dirty="0"/>
              <a:t> </a:t>
            </a:r>
            <a:r>
              <a:rPr lang="en-US" sz="1900" dirty="0" err="1"/>
              <a:t>anggota</a:t>
            </a:r>
            <a:r>
              <a:rPr lang="en-US" sz="1900" dirty="0"/>
              <a:t> </a:t>
            </a:r>
            <a:r>
              <a:rPr lang="en-US" sz="1900" dirty="0" err="1"/>
              <a:t>tim</a:t>
            </a:r>
            <a:r>
              <a:rPr lang="en-US" sz="1900" dirty="0"/>
              <a:t> </a:t>
            </a:r>
            <a:r>
              <a:rPr lang="en-US" sz="1900" dirty="0" err="1"/>
              <a:t>laki-laki</a:t>
            </a:r>
            <a:r>
              <a:rPr lang="en-US" sz="1900" dirty="0"/>
              <a:t> </a:t>
            </a:r>
            <a:r>
              <a:rPr lang="en-US" sz="1900" dirty="0" err="1"/>
              <a:t>mengomentari</a:t>
            </a:r>
            <a:r>
              <a:rPr lang="en-US" sz="1900" dirty="0"/>
              <a:t> </a:t>
            </a:r>
            <a:r>
              <a:rPr lang="en-US" sz="1900" dirty="0" err="1"/>
              <a:t>seorang</a:t>
            </a:r>
            <a:r>
              <a:rPr lang="en-US" sz="1900" dirty="0"/>
              <a:t> “gadis </a:t>
            </a:r>
            <a:r>
              <a:rPr lang="en-US" sz="1900" dirty="0" err="1"/>
              <a:t>cantik</a:t>
            </a:r>
            <a:r>
              <a:rPr lang="en-US" sz="1900" dirty="0"/>
              <a:t>” di </a:t>
            </a:r>
            <a:r>
              <a:rPr lang="en-US" sz="1900" dirty="0" err="1"/>
              <a:t>antrian</a:t>
            </a:r>
            <a:r>
              <a:rPr lang="en-US" sz="1900" dirty="0"/>
              <a:t> </a:t>
            </a:r>
            <a:r>
              <a:rPr lang="en-US" sz="1900" dirty="0" err="1"/>
              <a:t>distribusi</a:t>
            </a:r>
            <a:endParaRPr lang="en-US" sz="1900" dirty="0"/>
          </a:p>
          <a:p>
            <a:pPr marL="514350" indent="-514350">
              <a:buAutoNum type="arabicParenR"/>
            </a:pPr>
            <a:r>
              <a:rPr lang="en-US" sz="1900" dirty="0"/>
              <a:t>Rumor </a:t>
            </a:r>
            <a:r>
              <a:rPr lang="en-US" sz="1900" dirty="0" err="1"/>
              <a:t>mengenai</a:t>
            </a:r>
            <a:r>
              <a:rPr lang="en-US" sz="1900" dirty="0"/>
              <a:t> </a:t>
            </a:r>
            <a:r>
              <a:rPr lang="en-US" sz="1900" dirty="0" err="1"/>
              <a:t>seorang</a:t>
            </a:r>
            <a:r>
              <a:rPr lang="en-US" sz="1900" dirty="0"/>
              <a:t> </a:t>
            </a:r>
            <a:r>
              <a:rPr lang="en-US" sz="1900" dirty="0" err="1"/>
              <a:t>staf</a:t>
            </a:r>
            <a:r>
              <a:rPr lang="en-US" sz="1900" dirty="0"/>
              <a:t> </a:t>
            </a:r>
            <a:r>
              <a:rPr lang="en-US" sz="1900" dirty="0" err="1"/>
              <a:t>proyek</a:t>
            </a:r>
            <a:r>
              <a:rPr lang="en-US" sz="1900" dirty="0"/>
              <a:t> (</a:t>
            </a:r>
            <a:r>
              <a:rPr lang="en-US" sz="1900" dirty="0" err="1"/>
              <a:t>laki-laki</a:t>
            </a:r>
            <a:r>
              <a:rPr lang="en-US" sz="1900" dirty="0"/>
              <a:t>) </a:t>
            </a:r>
            <a:r>
              <a:rPr lang="en-US" sz="1900" dirty="0" err="1"/>
              <a:t>menambahkan</a:t>
            </a:r>
            <a:r>
              <a:rPr lang="en-US" sz="1900" dirty="0"/>
              <a:t> </a:t>
            </a:r>
            <a:r>
              <a:rPr lang="en-US" sz="1900" dirty="0" err="1"/>
              <a:t>nama</a:t>
            </a:r>
            <a:r>
              <a:rPr lang="en-US" sz="1900" dirty="0"/>
              <a:t> </a:t>
            </a:r>
            <a:r>
              <a:rPr lang="en-US" sz="1900" dirty="0" err="1"/>
              <a:t>pacarnya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daftar </a:t>
            </a:r>
            <a:r>
              <a:rPr lang="en-US" sz="1900" dirty="0" err="1"/>
              <a:t>penerima</a:t>
            </a:r>
            <a:r>
              <a:rPr lang="en-US" sz="1900" dirty="0"/>
              <a:t> </a:t>
            </a:r>
            <a:r>
              <a:rPr lang="en-US" sz="1900" dirty="0" err="1"/>
              <a:t>manfaat</a:t>
            </a:r>
            <a:endParaRPr lang="en-US" sz="1900" dirty="0"/>
          </a:p>
          <a:p>
            <a:pPr marL="514350" indent="-514350">
              <a:buAutoNum type="arabicParenR"/>
            </a:pPr>
            <a:r>
              <a:rPr lang="en-US" sz="1900" dirty="0" err="1"/>
              <a:t>Seorang</a:t>
            </a:r>
            <a:r>
              <a:rPr lang="en-US" sz="1900" dirty="0"/>
              <a:t> </a:t>
            </a:r>
            <a:r>
              <a:rPr lang="en-US" sz="1900" dirty="0" err="1"/>
              <a:t>penerima</a:t>
            </a:r>
            <a:r>
              <a:rPr lang="en-US" sz="1900" dirty="0"/>
              <a:t> </a:t>
            </a:r>
            <a:r>
              <a:rPr lang="en-US" sz="1900" dirty="0" err="1"/>
              <a:t>manfaat</a:t>
            </a:r>
            <a:r>
              <a:rPr lang="en-US" sz="1900" dirty="0"/>
              <a:t> di </a:t>
            </a:r>
            <a:r>
              <a:rPr lang="en-US" sz="1900" dirty="0" err="1"/>
              <a:t>proyek</a:t>
            </a:r>
            <a:r>
              <a:rPr lang="en-US" sz="1900" dirty="0"/>
              <a:t> </a:t>
            </a:r>
            <a:r>
              <a:rPr lang="en-US" sz="1900" dirty="0" err="1"/>
              <a:t>hunian</a:t>
            </a:r>
            <a:r>
              <a:rPr lang="en-US" sz="1900" dirty="0"/>
              <a:t> </a:t>
            </a:r>
            <a:r>
              <a:rPr lang="en-US" sz="1900" dirty="0" err="1"/>
              <a:t>anda</a:t>
            </a:r>
            <a:r>
              <a:rPr lang="en-US" sz="1900" dirty="0"/>
              <a:t>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berhubungan</a:t>
            </a:r>
            <a:r>
              <a:rPr lang="en-US" sz="1900" dirty="0"/>
              <a:t> </a:t>
            </a:r>
            <a:r>
              <a:rPr lang="en-US" sz="1900" dirty="0" err="1"/>
              <a:t>seks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tukang</a:t>
            </a:r>
            <a:r>
              <a:rPr lang="en-US" sz="1900" dirty="0"/>
              <a:t> </a:t>
            </a:r>
            <a:r>
              <a:rPr lang="en-US" sz="1900" dirty="0" err="1"/>
              <a:t>kayu</a:t>
            </a:r>
            <a:r>
              <a:rPr lang="en-US" sz="1900" dirty="0"/>
              <a:t> yang </a:t>
            </a:r>
            <a:r>
              <a:rPr lang="en-US" sz="1900" dirty="0" err="1"/>
              <a:t>dikontrak</a:t>
            </a:r>
            <a:r>
              <a:rPr lang="en-US" sz="1900" dirty="0"/>
              <a:t> </a:t>
            </a:r>
            <a:r>
              <a:rPr lang="en-US" sz="1900" dirty="0" err="1"/>
              <a:t>proyek</a:t>
            </a:r>
            <a:r>
              <a:rPr lang="en-US" sz="1900" dirty="0"/>
              <a:t> agar atap </a:t>
            </a:r>
            <a:r>
              <a:rPr lang="en-US" sz="1900" dirty="0" err="1"/>
              <a:t>rumahnya</a:t>
            </a:r>
            <a:r>
              <a:rPr lang="en-US" sz="1900" dirty="0"/>
              <a:t> </a:t>
            </a:r>
            <a:r>
              <a:rPr lang="en-US" sz="1900" dirty="0" err="1"/>
              <a:t>diperbaiki</a:t>
            </a:r>
            <a:endParaRPr lang="en-US" sz="1900" dirty="0"/>
          </a:p>
          <a:p>
            <a:pPr marL="514350" indent="-514350">
              <a:buAutoNum type="arabicParenR"/>
            </a:pPr>
            <a:r>
              <a:rPr lang="en-US" sz="1900" dirty="0" err="1"/>
              <a:t>Seorang</a:t>
            </a:r>
            <a:r>
              <a:rPr lang="en-US" sz="1900" dirty="0"/>
              <a:t> </a:t>
            </a:r>
            <a:r>
              <a:rPr lang="en-US" sz="1900" dirty="0" err="1"/>
              <a:t>sukarelawan</a:t>
            </a:r>
            <a:r>
              <a:rPr lang="en-US" sz="1900" dirty="0"/>
              <a:t> </a:t>
            </a:r>
            <a:r>
              <a:rPr lang="en-US" sz="1900" dirty="0" err="1"/>
              <a:t>laki-laki</a:t>
            </a:r>
            <a:r>
              <a:rPr lang="en-US" sz="1900" dirty="0"/>
              <a:t> </a:t>
            </a:r>
            <a:r>
              <a:rPr lang="en-US" sz="1900" dirty="0" err="1"/>
              <a:t>bertemu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penerima</a:t>
            </a:r>
            <a:r>
              <a:rPr lang="en-US" sz="1900" dirty="0"/>
              <a:t> </a:t>
            </a:r>
            <a:r>
              <a:rPr lang="en-US" sz="1900" dirty="0" err="1"/>
              <a:t>manfaat</a:t>
            </a:r>
            <a:r>
              <a:rPr lang="en-US" sz="1900" dirty="0"/>
              <a:t> </a:t>
            </a:r>
            <a:r>
              <a:rPr lang="en-US" sz="1900" dirty="0" err="1"/>
              <a:t>perempuan</a:t>
            </a:r>
            <a:r>
              <a:rPr lang="en-US" sz="1900" dirty="0"/>
              <a:t> </a:t>
            </a:r>
            <a:r>
              <a:rPr lang="en-US" sz="1900" dirty="0" err="1"/>
              <a:t>berumur</a:t>
            </a:r>
            <a:r>
              <a:rPr lang="en-US" sz="1900" dirty="0"/>
              <a:t> 16 </a:t>
            </a:r>
            <a:r>
              <a:rPr lang="en-US" sz="1900" dirty="0" err="1"/>
              <a:t>tahun</a:t>
            </a:r>
            <a:r>
              <a:rPr lang="en-US" sz="1900" dirty="0"/>
              <a:t> di </a:t>
            </a:r>
            <a:r>
              <a:rPr lang="en-US" sz="1900" dirty="0" err="1"/>
              <a:t>sebuah</a:t>
            </a:r>
            <a:r>
              <a:rPr lang="en-US" sz="1900" dirty="0"/>
              <a:t> bar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minum-minum</a:t>
            </a:r>
            <a:r>
              <a:rPr lang="en-US" sz="1900" dirty="0"/>
              <a:t> dan </a:t>
            </a:r>
            <a:r>
              <a:rPr lang="en-US" sz="1900" dirty="0" err="1"/>
              <a:t>membawa</a:t>
            </a:r>
            <a:r>
              <a:rPr lang="en-US" sz="1900" dirty="0"/>
              <a:t> </a:t>
            </a:r>
            <a:r>
              <a:rPr lang="en-US" sz="1900" dirty="0" err="1"/>
              <a:t>perempuan</a:t>
            </a:r>
            <a:r>
              <a:rPr lang="en-US" sz="1900" dirty="0"/>
              <a:t> </a:t>
            </a:r>
            <a:r>
              <a:rPr lang="en-US" sz="1900" dirty="0" err="1"/>
              <a:t>itu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rumahnya</a:t>
            </a:r>
            <a:r>
              <a:rPr lang="en-US" sz="1900" dirty="0"/>
              <a:t> (</a:t>
            </a:r>
            <a:r>
              <a:rPr lang="en-US" sz="1900" dirty="0" err="1"/>
              <a:t>rumah</a:t>
            </a:r>
            <a:r>
              <a:rPr lang="en-US" sz="1900" dirty="0"/>
              <a:t> </a:t>
            </a:r>
            <a:r>
              <a:rPr lang="en-US" sz="1900" dirty="0" err="1"/>
              <a:t>si</a:t>
            </a:r>
            <a:r>
              <a:rPr lang="en-US" sz="1900" dirty="0"/>
              <a:t> </a:t>
            </a:r>
            <a:r>
              <a:rPr lang="en-US" sz="1900" dirty="0" err="1"/>
              <a:t>sukarelawan</a:t>
            </a:r>
            <a:r>
              <a:rPr lang="en-US" sz="1900" dirty="0"/>
              <a:t>).</a:t>
            </a:r>
          </a:p>
        </p:txBody>
      </p:sp>
      <p:pic>
        <p:nvPicPr>
          <p:cNvPr id="11" name="Graphic 10" descr="Alarm clock with solid fill">
            <a:extLst>
              <a:ext uri="{FF2B5EF4-FFF2-40B4-BE49-F238E27FC236}">
                <a16:creationId xmlns:a16="http://schemas.microsoft.com/office/drawing/2014/main" id="{92515546-E7E4-42F6-A186-61CDA7E21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" y="5738815"/>
            <a:ext cx="823912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60793"/>
      </p:ext>
    </p:extLst>
  </p:cSld>
  <p:clrMapOvr>
    <a:masterClrMapping/>
  </p:clrMapOvr>
</p:sld>
</file>

<file path=ppt/theme/theme1.xml><?xml version="1.0" encoding="utf-8"?>
<a:theme xmlns:a="http://schemas.openxmlformats.org/drawingml/2006/main" name="CRS_2020_Microsoft">
  <a:themeElements>
    <a:clrScheme name="CRS_2020_Palette_Microsoft">
      <a:dk1>
        <a:srgbClr val="000000"/>
      </a:dk1>
      <a:lt1>
        <a:srgbClr val="FFFFFF"/>
      </a:lt1>
      <a:dk2>
        <a:srgbClr val="00A2C7"/>
      </a:dk2>
      <a:lt2>
        <a:srgbClr val="BFB8AF"/>
      </a:lt2>
      <a:accent1>
        <a:srgbClr val="7999AC"/>
      </a:accent1>
      <a:accent2>
        <a:srgbClr val="9053A1"/>
      </a:accent2>
      <a:accent3>
        <a:srgbClr val="79A02C"/>
      </a:accent3>
      <a:accent4>
        <a:srgbClr val="EF6E0B"/>
      </a:accent4>
      <a:accent5>
        <a:srgbClr val="0099A9"/>
      </a:accent5>
      <a:accent6>
        <a:srgbClr val="00468B"/>
      </a:accent6>
      <a:hlink>
        <a:srgbClr val="00A2C7"/>
      </a:hlink>
      <a:folHlink>
        <a:srgbClr val="9053A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S_2020_Microsoft" id="{8AD903B1-0873-9443-9A9B-35DA84F277A7}" vid="{F2B1F12F-FD2E-EF43-8EFF-88FC48E67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A01A52F4CA9F47A9B8A740FE4E660B" ma:contentTypeVersion="10" ma:contentTypeDescription="Crear nuevo documento." ma:contentTypeScope="" ma:versionID="238208ebaa5a009be6c5c8ce6ea43abe">
  <xsd:schema xmlns:xsd="http://www.w3.org/2001/XMLSchema" xmlns:xs="http://www.w3.org/2001/XMLSchema" xmlns:p="http://schemas.microsoft.com/office/2006/metadata/properties" xmlns:ns2="7685d9b9-ccba-467f-9eeb-f8583d84f2a4" targetNamespace="http://schemas.microsoft.com/office/2006/metadata/properties" ma:root="true" ma:fieldsID="24d96194a8759958978b9dfcb6d7799b" ns2:_="">
    <xsd:import namespace="7685d9b9-ccba-467f-9eeb-f8583d84f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5d9b9-ccba-467f-9eeb-f8583d84f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DB4908-FF93-47EC-B43F-D5AB385D4ED1}"/>
</file>

<file path=customXml/itemProps2.xml><?xml version="1.0" encoding="utf-8"?>
<ds:datastoreItem xmlns:ds="http://schemas.openxmlformats.org/officeDocument/2006/customXml" ds:itemID="{1C73007C-61C5-4A5F-894A-4E4CF3FA9A61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04bc253-c7d4-4747-8e13-5c157622dcff"/>
    <ds:schemaRef ds:uri="http://purl.org/dc/terms/"/>
    <ds:schemaRef ds:uri="4f02a577-5d90-4d23-b2a2-e9af0a75e47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40FF8F-0C5F-4214-B373-8AD389782B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CRS_TEMPLATE_Presentation</Template>
  <TotalTime>34508</TotalTime>
  <Words>935</Words>
  <Application>Microsoft Office PowerPoint</Application>
  <PresentationFormat>Widescreen</PresentationFormat>
  <Paragraphs>141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Wingdings</vt:lpstr>
      <vt:lpstr>CRS_2020_Microsoft</vt:lpstr>
      <vt:lpstr>Modul 3 – Mengembangkan dan Mengimplementasikan Kebijakan dan Prosedur PKES</vt:lpstr>
      <vt:lpstr>Outline Modul 3</vt:lpstr>
      <vt:lpstr>Sesi 1</vt:lpstr>
      <vt:lpstr>Kebijakan PKES  -  Rekomendasi Aliansi CHS</vt:lpstr>
      <vt:lpstr>Latihan </vt:lpstr>
      <vt:lpstr>Prosedur yang Mendukung Kebijakan PKES</vt:lpstr>
      <vt:lpstr>Simpulan Sesi 1: Kebijakan PKES </vt:lpstr>
      <vt:lpstr>Sesi 2</vt:lpstr>
      <vt:lpstr>Latihan Kode Perilaku – Skenario Kode Etik Perilaku</vt:lpstr>
      <vt:lpstr>Latihan praktik fasilitasi – Quiz Kode Perilaku</vt:lpstr>
      <vt:lpstr>Latihan praktik fasilitasi – Quiz Kode Perilaku</vt:lpstr>
      <vt:lpstr>Latihan praktik fasilitasi – Quiz Kode Perilaku</vt:lpstr>
      <vt:lpstr>Latihan praktik fasilitasi – Quiz Kode Perilaku</vt:lpstr>
      <vt:lpstr>Latihan praktik fasilitasi – Quiz Kode Perilaku</vt:lpstr>
      <vt:lpstr>Latihan praktik fasilitasi – Quiz Kode Perilaku</vt:lpstr>
      <vt:lpstr>Latihan praktik fasilitasi – Quiz Kode Perilaku</vt:lpstr>
      <vt:lpstr>Latihan praktik fasilitasi – Quiz Kode Perilaku</vt:lpstr>
      <vt:lpstr>Latihan praktik fasilitasi – Quiz Kode Perilaku</vt:lpstr>
      <vt:lpstr>Pesan-pesan Kunci Kode Perilaku</vt:lpstr>
      <vt:lpstr>Latihan – Mengkaji ulang isi Kode Etik Perilaku</vt:lpstr>
      <vt:lpstr>Ulasan modul untuk Roll-out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BENEFICIARY FEEDBACK &amp; RESPONSE MECHANISM</dc:title>
  <dc:creator>Saint-Just, Aurelia</dc:creator>
  <cp:lastModifiedBy>Anindhita, Frisca</cp:lastModifiedBy>
  <cp:revision>117</cp:revision>
  <dcterms:created xsi:type="dcterms:W3CDTF">2018-01-20T17:52:51Z</dcterms:created>
  <dcterms:modified xsi:type="dcterms:W3CDTF">2021-08-05T04:11:32Z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0x010100ADA01A52F4CA9F47A9B8A740FE4E660B</vt:lpwstr>
  </property>
</Properties>
</file>