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34" r:id="rId4"/>
  </p:sldMasterIdLst>
  <p:notesMasterIdLst>
    <p:notesMasterId r:id="rId17"/>
  </p:notesMasterIdLst>
  <p:sldIdLst>
    <p:sldId id="256" r:id="rId5"/>
    <p:sldId id="1261" r:id="rId6"/>
    <p:sldId id="320" r:id="rId7"/>
    <p:sldId id="1303" r:id="rId8"/>
    <p:sldId id="1304" r:id="rId9"/>
    <p:sldId id="1305" r:id="rId10"/>
    <p:sldId id="263" r:id="rId11"/>
    <p:sldId id="1306" r:id="rId12"/>
    <p:sldId id="1287" r:id="rId13"/>
    <p:sldId id="1294" r:id="rId14"/>
    <p:sldId id="351"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7F0B551-492B-DC42-8FF3-EFAE171BB86C}">
          <p14:sldIdLst>
            <p14:sldId id="256"/>
            <p14:sldId id="1261"/>
          </p14:sldIdLst>
        </p14:section>
        <p14:section name="Session 1" id="{CDD78BCA-8F90-4C8A-AD5A-443184973B89}">
          <p14:sldIdLst>
            <p14:sldId id="320"/>
            <p14:sldId id="1303"/>
            <p14:sldId id="1304"/>
            <p14:sldId id="1305"/>
          </p14:sldIdLst>
        </p14:section>
        <p14:section name="Session 2" id="{DF21CB82-9485-4138-9851-4B9310AADF6B}">
          <p14:sldIdLst>
            <p14:sldId id="263"/>
            <p14:sldId id="1306"/>
            <p14:sldId id="1287"/>
          </p14:sldIdLst>
        </p14:section>
        <p14:section name="Session 3" id="{A92825FA-1568-472E-B56A-AC210C8DC457}">
          <p14:sldIdLst>
            <p14:sldId id="1294"/>
            <p14:sldId id="351"/>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15FC03-BE66-406C-BABD-83CA6F8EEB74}" v="357" dt="2021-03-04T12:15:31.8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5560"/>
    <p:restoredTop sz="94762"/>
  </p:normalViewPr>
  <p:slideViewPr>
    <p:cSldViewPr snapToGrid="0" snapToObjects="1">
      <p:cViewPr varScale="1">
        <p:scale>
          <a:sx n="62" d="100"/>
          <a:sy n="62" d="100"/>
        </p:scale>
        <p:origin x="1184" y="5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chambault, Aude" userId="dfdf6e78-8d63-480c-bdce-0b0f3fd27a48" providerId="ADAL" clId="{3E6199C1-2A2C-41D0-8F2E-9218D5A5ACA3}"/>
    <pc:docChg chg="undo custSel mod addSld delSld modSld sldOrd addSection delSection modSection">
      <pc:chgData name="Archambault, Aude" userId="dfdf6e78-8d63-480c-bdce-0b0f3fd27a48" providerId="ADAL" clId="{3E6199C1-2A2C-41D0-8F2E-9218D5A5ACA3}" dt="2020-11-03T21:13:59.319" v="917"/>
      <pc:docMkLst>
        <pc:docMk/>
      </pc:docMkLst>
      <pc:sldChg chg="modSp mod">
        <pc:chgData name="Archambault, Aude" userId="dfdf6e78-8d63-480c-bdce-0b0f3fd27a48" providerId="ADAL" clId="{3E6199C1-2A2C-41D0-8F2E-9218D5A5ACA3}" dt="2020-11-03T20:14:37.161" v="28" actId="20577"/>
        <pc:sldMkLst>
          <pc:docMk/>
          <pc:sldMk cId="76914611" sldId="256"/>
        </pc:sldMkLst>
        <pc:spChg chg="mod">
          <ac:chgData name="Archambault, Aude" userId="dfdf6e78-8d63-480c-bdce-0b0f3fd27a48" providerId="ADAL" clId="{3E6199C1-2A2C-41D0-8F2E-9218D5A5ACA3}" dt="2020-11-03T20:14:37.161" v="28" actId="20577"/>
          <ac:spMkLst>
            <pc:docMk/>
            <pc:sldMk cId="76914611" sldId="256"/>
            <ac:spMk id="2" creationId="{00000000-0000-0000-0000-000000000000}"/>
          </ac:spMkLst>
        </pc:spChg>
      </pc:sldChg>
      <pc:sldChg chg="modSp mod">
        <pc:chgData name="Archambault, Aude" userId="dfdf6e78-8d63-480c-bdce-0b0f3fd27a48" providerId="ADAL" clId="{3E6199C1-2A2C-41D0-8F2E-9218D5A5ACA3}" dt="2020-11-03T20:18:27.140" v="59" actId="20577"/>
        <pc:sldMkLst>
          <pc:docMk/>
          <pc:sldMk cId="1920782211" sldId="263"/>
        </pc:sldMkLst>
        <pc:spChg chg="mod">
          <ac:chgData name="Archambault, Aude" userId="dfdf6e78-8d63-480c-bdce-0b0f3fd27a48" providerId="ADAL" clId="{3E6199C1-2A2C-41D0-8F2E-9218D5A5ACA3}" dt="2020-11-03T20:16:06.247" v="37" actId="20577"/>
          <ac:spMkLst>
            <pc:docMk/>
            <pc:sldMk cId="1920782211" sldId="263"/>
            <ac:spMk id="2" creationId="{44034FEE-4BBB-7F49-BE67-328073281F8B}"/>
          </ac:spMkLst>
        </pc:spChg>
        <pc:spChg chg="mod">
          <ac:chgData name="Archambault, Aude" userId="dfdf6e78-8d63-480c-bdce-0b0f3fd27a48" providerId="ADAL" clId="{3E6199C1-2A2C-41D0-8F2E-9218D5A5ACA3}" dt="2020-11-03T20:18:27.140" v="59" actId="20577"/>
          <ac:spMkLst>
            <pc:docMk/>
            <pc:sldMk cId="1920782211" sldId="263"/>
            <ac:spMk id="3" creationId="{FFF5BAE0-B3D7-1A47-8260-AE7CCF256CC8}"/>
          </ac:spMkLst>
        </pc:spChg>
      </pc:sldChg>
      <pc:sldChg chg="add del">
        <pc:chgData name="Archambault, Aude" userId="dfdf6e78-8d63-480c-bdce-0b0f3fd27a48" providerId="ADAL" clId="{3E6199C1-2A2C-41D0-8F2E-9218D5A5ACA3}" dt="2020-11-03T21:12:50.721" v="910" actId="47"/>
        <pc:sldMkLst>
          <pc:docMk/>
          <pc:sldMk cId="3516524862" sldId="264"/>
        </pc:sldMkLst>
      </pc:sldChg>
      <pc:sldChg chg="add del ord">
        <pc:chgData name="Archambault, Aude" userId="dfdf6e78-8d63-480c-bdce-0b0f3fd27a48" providerId="ADAL" clId="{3E6199C1-2A2C-41D0-8F2E-9218D5A5ACA3}" dt="2020-11-03T21:13:59.319" v="917"/>
        <pc:sldMkLst>
          <pc:docMk/>
          <pc:sldMk cId="3793482313" sldId="266"/>
        </pc:sldMkLst>
      </pc:sldChg>
      <pc:sldChg chg="modSp mod">
        <pc:chgData name="Archambault, Aude" userId="dfdf6e78-8d63-480c-bdce-0b0f3fd27a48" providerId="ADAL" clId="{3E6199C1-2A2C-41D0-8F2E-9218D5A5ACA3}" dt="2020-11-03T20:16:37.595" v="40"/>
        <pc:sldMkLst>
          <pc:docMk/>
          <pc:sldMk cId="2013017907" sldId="271"/>
        </pc:sldMkLst>
        <pc:spChg chg="mod">
          <ac:chgData name="Archambault, Aude" userId="dfdf6e78-8d63-480c-bdce-0b0f3fd27a48" providerId="ADAL" clId="{3E6199C1-2A2C-41D0-8F2E-9218D5A5ACA3}" dt="2020-11-03T20:16:14.504" v="39" actId="20577"/>
          <ac:spMkLst>
            <pc:docMk/>
            <pc:sldMk cId="2013017907" sldId="271"/>
            <ac:spMk id="2" creationId="{44034FEE-4BBB-7F49-BE67-328073281F8B}"/>
          </ac:spMkLst>
        </pc:spChg>
        <pc:spChg chg="mod">
          <ac:chgData name="Archambault, Aude" userId="dfdf6e78-8d63-480c-bdce-0b0f3fd27a48" providerId="ADAL" clId="{3E6199C1-2A2C-41D0-8F2E-9218D5A5ACA3}" dt="2020-11-03T20:16:37.595" v="40"/>
          <ac:spMkLst>
            <pc:docMk/>
            <pc:sldMk cId="2013017907" sldId="271"/>
            <ac:spMk id="3" creationId="{FFF5BAE0-B3D7-1A47-8260-AE7CCF256CC8}"/>
          </ac:spMkLst>
        </pc:spChg>
      </pc:sldChg>
      <pc:sldChg chg="add del">
        <pc:chgData name="Archambault, Aude" userId="dfdf6e78-8d63-480c-bdce-0b0f3fd27a48" providerId="ADAL" clId="{3E6199C1-2A2C-41D0-8F2E-9218D5A5ACA3}" dt="2020-11-03T21:12:50.721" v="910" actId="47"/>
        <pc:sldMkLst>
          <pc:docMk/>
          <pc:sldMk cId="3941331068" sldId="272"/>
        </pc:sldMkLst>
      </pc:sldChg>
      <pc:sldChg chg="del">
        <pc:chgData name="Archambault, Aude" userId="dfdf6e78-8d63-480c-bdce-0b0f3fd27a48" providerId="ADAL" clId="{3E6199C1-2A2C-41D0-8F2E-9218D5A5ACA3}" dt="2020-11-03T20:57:32.988" v="743" actId="47"/>
        <pc:sldMkLst>
          <pc:docMk/>
          <pc:sldMk cId="1831183263" sldId="273"/>
        </pc:sldMkLst>
      </pc:sldChg>
      <pc:sldChg chg="del">
        <pc:chgData name="Archambault, Aude" userId="dfdf6e78-8d63-480c-bdce-0b0f3fd27a48" providerId="ADAL" clId="{3E6199C1-2A2C-41D0-8F2E-9218D5A5ACA3}" dt="2020-11-03T21:01:36.761" v="786" actId="47"/>
        <pc:sldMkLst>
          <pc:docMk/>
          <pc:sldMk cId="3664316791" sldId="274"/>
        </pc:sldMkLst>
      </pc:sldChg>
      <pc:sldChg chg="del">
        <pc:chgData name="Archambault, Aude" userId="dfdf6e78-8d63-480c-bdce-0b0f3fd27a48" providerId="ADAL" clId="{3E6199C1-2A2C-41D0-8F2E-9218D5A5ACA3}" dt="2020-11-03T20:14:44.917" v="29" actId="47"/>
        <pc:sldMkLst>
          <pc:docMk/>
          <pc:sldMk cId="2927502701" sldId="278"/>
        </pc:sldMkLst>
      </pc:sldChg>
      <pc:sldChg chg="del">
        <pc:chgData name="Archambault, Aude" userId="dfdf6e78-8d63-480c-bdce-0b0f3fd27a48" providerId="ADAL" clId="{3E6199C1-2A2C-41D0-8F2E-9218D5A5ACA3}" dt="2020-11-03T21:01:29.027" v="781" actId="47"/>
        <pc:sldMkLst>
          <pc:docMk/>
          <pc:sldMk cId="3610478197" sldId="299"/>
        </pc:sldMkLst>
      </pc:sldChg>
      <pc:sldChg chg="del">
        <pc:chgData name="Archambault, Aude" userId="dfdf6e78-8d63-480c-bdce-0b0f3fd27a48" providerId="ADAL" clId="{3E6199C1-2A2C-41D0-8F2E-9218D5A5ACA3}" dt="2020-11-03T21:01:31.197" v="782" actId="47"/>
        <pc:sldMkLst>
          <pc:docMk/>
          <pc:sldMk cId="977841343" sldId="301"/>
        </pc:sldMkLst>
      </pc:sldChg>
      <pc:sldChg chg="del">
        <pc:chgData name="Archambault, Aude" userId="dfdf6e78-8d63-480c-bdce-0b0f3fd27a48" providerId="ADAL" clId="{3E6199C1-2A2C-41D0-8F2E-9218D5A5ACA3}" dt="2020-11-03T21:01:32.386" v="783" actId="47"/>
        <pc:sldMkLst>
          <pc:docMk/>
          <pc:sldMk cId="668022109" sldId="302"/>
        </pc:sldMkLst>
      </pc:sldChg>
      <pc:sldChg chg="del">
        <pc:chgData name="Archambault, Aude" userId="dfdf6e78-8d63-480c-bdce-0b0f3fd27a48" providerId="ADAL" clId="{3E6199C1-2A2C-41D0-8F2E-9218D5A5ACA3}" dt="2020-11-03T21:01:33.416" v="784" actId="47"/>
        <pc:sldMkLst>
          <pc:docMk/>
          <pc:sldMk cId="1762611848" sldId="303"/>
        </pc:sldMkLst>
      </pc:sldChg>
      <pc:sldChg chg="del">
        <pc:chgData name="Archambault, Aude" userId="dfdf6e78-8d63-480c-bdce-0b0f3fd27a48" providerId="ADAL" clId="{3E6199C1-2A2C-41D0-8F2E-9218D5A5ACA3}" dt="2020-11-03T21:01:35.325" v="785" actId="47"/>
        <pc:sldMkLst>
          <pc:docMk/>
          <pc:sldMk cId="1458816675" sldId="304"/>
        </pc:sldMkLst>
      </pc:sldChg>
      <pc:sldChg chg="del">
        <pc:chgData name="Archambault, Aude" userId="dfdf6e78-8d63-480c-bdce-0b0f3fd27a48" providerId="ADAL" clId="{3E6199C1-2A2C-41D0-8F2E-9218D5A5ACA3}" dt="2020-11-03T21:01:45.797" v="787" actId="47"/>
        <pc:sldMkLst>
          <pc:docMk/>
          <pc:sldMk cId="3404926633" sldId="305"/>
        </pc:sldMkLst>
      </pc:sldChg>
      <pc:sldChg chg="del">
        <pc:chgData name="Archambault, Aude" userId="dfdf6e78-8d63-480c-bdce-0b0f3fd27a48" providerId="ADAL" clId="{3E6199C1-2A2C-41D0-8F2E-9218D5A5ACA3}" dt="2020-11-03T21:01:47.278" v="788" actId="47"/>
        <pc:sldMkLst>
          <pc:docMk/>
          <pc:sldMk cId="815054311" sldId="306"/>
        </pc:sldMkLst>
      </pc:sldChg>
      <pc:sldChg chg="del">
        <pc:chgData name="Archambault, Aude" userId="dfdf6e78-8d63-480c-bdce-0b0f3fd27a48" providerId="ADAL" clId="{3E6199C1-2A2C-41D0-8F2E-9218D5A5ACA3}" dt="2020-11-03T21:01:47.662" v="789" actId="47"/>
        <pc:sldMkLst>
          <pc:docMk/>
          <pc:sldMk cId="3285118281" sldId="308"/>
        </pc:sldMkLst>
      </pc:sldChg>
      <pc:sldChg chg="del">
        <pc:chgData name="Archambault, Aude" userId="dfdf6e78-8d63-480c-bdce-0b0f3fd27a48" providerId="ADAL" clId="{3E6199C1-2A2C-41D0-8F2E-9218D5A5ACA3}" dt="2020-11-03T21:01:48.302" v="790" actId="47"/>
        <pc:sldMkLst>
          <pc:docMk/>
          <pc:sldMk cId="194348203" sldId="309"/>
        </pc:sldMkLst>
      </pc:sldChg>
      <pc:sldChg chg="del">
        <pc:chgData name="Archambault, Aude" userId="dfdf6e78-8d63-480c-bdce-0b0f3fd27a48" providerId="ADAL" clId="{3E6199C1-2A2C-41D0-8F2E-9218D5A5ACA3}" dt="2020-11-03T21:01:48.869" v="791" actId="47"/>
        <pc:sldMkLst>
          <pc:docMk/>
          <pc:sldMk cId="411415590" sldId="310"/>
        </pc:sldMkLst>
      </pc:sldChg>
      <pc:sldChg chg="del">
        <pc:chgData name="Archambault, Aude" userId="dfdf6e78-8d63-480c-bdce-0b0f3fd27a48" providerId="ADAL" clId="{3E6199C1-2A2C-41D0-8F2E-9218D5A5ACA3}" dt="2020-11-03T21:01:49.381" v="792" actId="47"/>
        <pc:sldMkLst>
          <pc:docMk/>
          <pc:sldMk cId="3261565227" sldId="311"/>
        </pc:sldMkLst>
      </pc:sldChg>
      <pc:sldChg chg="del">
        <pc:chgData name="Archambault, Aude" userId="dfdf6e78-8d63-480c-bdce-0b0f3fd27a48" providerId="ADAL" clId="{3E6199C1-2A2C-41D0-8F2E-9218D5A5ACA3}" dt="2020-11-03T21:01:49.708" v="793" actId="47"/>
        <pc:sldMkLst>
          <pc:docMk/>
          <pc:sldMk cId="2368726398" sldId="312"/>
        </pc:sldMkLst>
      </pc:sldChg>
      <pc:sldChg chg="del">
        <pc:chgData name="Archambault, Aude" userId="dfdf6e78-8d63-480c-bdce-0b0f3fd27a48" providerId="ADAL" clId="{3E6199C1-2A2C-41D0-8F2E-9218D5A5ACA3}" dt="2020-11-03T21:01:50.212" v="794" actId="47"/>
        <pc:sldMkLst>
          <pc:docMk/>
          <pc:sldMk cId="2814180766" sldId="313"/>
        </pc:sldMkLst>
      </pc:sldChg>
      <pc:sldChg chg="del">
        <pc:chgData name="Archambault, Aude" userId="dfdf6e78-8d63-480c-bdce-0b0f3fd27a48" providerId="ADAL" clId="{3E6199C1-2A2C-41D0-8F2E-9218D5A5ACA3}" dt="2020-11-03T21:01:50.717" v="795" actId="47"/>
        <pc:sldMkLst>
          <pc:docMk/>
          <pc:sldMk cId="338613295" sldId="314"/>
        </pc:sldMkLst>
      </pc:sldChg>
      <pc:sldChg chg="del">
        <pc:chgData name="Archambault, Aude" userId="dfdf6e78-8d63-480c-bdce-0b0f3fd27a48" providerId="ADAL" clId="{3E6199C1-2A2C-41D0-8F2E-9218D5A5ACA3}" dt="2020-11-03T21:01:52.386" v="796" actId="47"/>
        <pc:sldMkLst>
          <pc:docMk/>
          <pc:sldMk cId="3617758975" sldId="315"/>
        </pc:sldMkLst>
      </pc:sldChg>
      <pc:sldChg chg="add del">
        <pc:chgData name="Archambault, Aude" userId="dfdf6e78-8d63-480c-bdce-0b0f3fd27a48" providerId="ADAL" clId="{3E6199C1-2A2C-41D0-8F2E-9218D5A5ACA3}" dt="2020-11-03T21:12:50.721" v="910" actId="47"/>
        <pc:sldMkLst>
          <pc:docMk/>
          <pc:sldMk cId="1563820946" sldId="316"/>
        </pc:sldMkLst>
      </pc:sldChg>
      <pc:sldChg chg="add del">
        <pc:chgData name="Archambault, Aude" userId="dfdf6e78-8d63-480c-bdce-0b0f3fd27a48" providerId="ADAL" clId="{3E6199C1-2A2C-41D0-8F2E-9218D5A5ACA3}" dt="2020-11-03T21:12:50.721" v="910" actId="47"/>
        <pc:sldMkLst>
          <pc:docMk/>
          <pc:sldMk cId="3299369184" sldId="317"/>
        </pc:sldMkLst>
      </pc:sldChg>
      <pc:sldChg chg="add del">
        <pc:chgData name="Archambault, Aude" userId="dfdf6e78-8d63-480c-bdce-0b0f3fd27a48" providerId="ADAL" clId="{3E6199C1-2A2C-41D0-8F2E-9218D5A5ACA3}" dt="2020-11-03T21:12:50.721" v="910" actId="47"/>
        <pc:sldMkLst>
          <pc:docMk/>
          <pc:sldMk cId="473850362" sldId="318"/>
        </pc:sldMkLst>
      </pc:sldChg>
      <pc:sldChg chg="add del">
        <pc:chgData name="Archambault, Aude" userId="dfdf6e78-8d63-480c-bdce-0b0f3fd27a48" providerId="ADAL" clId="{3E6199C1-2A2C-41D0-8F2E-9218D5A5ACA3}" dt="2020-11-03T21:12:50.721" v="910" actId="47"/>
        <pc:sldMkLst>
          <pc:docMk/>
          <pc:sldMk cId="3792541626" sldId="319"/>
        </pc:sldMkLst>
      </pc:sldChg>
      <pc:sldChg chg="modSp new mod">
        <pc:chgData name="Archambault, Aude" userId="dfdf6e78-8d63-480c-bdce-0b0f3fd27a48" providerId="ADAL" clId="{3E6199C1-2A2C-41D0-8F2E-9218D5A5ACA3}" dt="2020-11-03T20:18:16.416" v="53"/>
        <pc:sldMkLst>
          <pc:docMk/>
          <pc:sldMk cId="1623371876" sldId="320"/>
        </pc:sldMkLst>
        <pc:spChg chg="mod">
          <ac:chgData name="Archambault, Aude" userId="dfdf6e78-8d63-480c-bdce-0b0f3fd27a48" providerId="ADAL" clId="{3E6199C1-2A2C-41D0-8F2E-9218D5A5ACA3}" dt="2020-11-03T20:18:12.845" v="52" actId="20577"/>
          <ac:spMkLst>
            <pc:docMk/>
            <pc:sldMk cId="1623371876" sldId="320"/>
            <ac:spMk id="2" creationId="{4BAFDF92-1AD1-4C09-BF99-21366F24957B}"/>
          </ac:spMkLst>
        </pc:spChg>
        <pc:spChg chg="mod">
          <ac:chgData name="Archambault, Aude" userId="dfdf6e78-8d63-480c-bdce-0b0f3fd27a48" providerId="ADAL" clId="{3E6199C1-2A2C-41D0-8F2E-9218D5A5ACA3}" dt="2020-11-03T20:18:16.416" v="53"/>
          <ac:spMkLst>
            <pc:docMk/>
            <pc:sldMk cId="1623371876" sldId="320"/>
            <ac:spMk id="3" creationId="{CF57E49C-F8D1-4C7E-AE20-3D5D7B006CFA}"/>
          </ac:spMkLst>
        </pc:spChg>
      </pc:sldChg>
      <pc:sldChg chg="addSp delSp modSp new mod modClrScheme chgLayout">
        <pc:chgData name="Archambault, Aude" userId="dfdf6e78-8d63-480c-bdce-0b0f3fd27a48" providerId="ADAL" clId="{3E6199C1-2A2C-41D0-8F2E-9218D5A5ACA3}" dt="2020-11-03T20:57:01.762" v="742" actId="6549"/>
        <pc:sldMkLst>
          <pc:docMk/>
          <pc:sldMk cId="3450292119" sldId="321"/>
        </pc:sldMkLst>
        <pc:spChg chg="del">
          <ac:chgData name="Archambault, Aude" userId="dfdf6e78-8d63-480c-bdce-0b0f3fd27a48" providerId="ADAL" clId="{3E6199C1-2A2C-41D0-8F2E-9218D5A5ACA3}" dt="2020-11-03T20:52:35.587" v="550"/>
          <ac:spMkLst>
            <pc:docMk/>
            <pc:sldMk cId="3450292119" sldId="321"/>
            <ac:spMk id="2" creationId="{9D7794D1-DEF5-41F2-96B7-305EA70F508D}"/>
          </ac:spMkLst>
        </pc:spChg>
        <pc:spChg chg="mod ord">
          <ac:chgData name="Archambault, Aude" userId="dfdf6e78-8d63-480c-bdce-0b0f3fd27a48" providerId="ADAL" clId="{3E6199C1-2A2C-41D0-8F2E-9218D5A5ACA3}" dt="2020-11-03T20:52:42.333" v="551" actId="26606"/>
          <ac:spMkLst>
            <pc:docMk/>
            <pc:sldMk cId="3450292119" sldId="321"/>
            <ac:spMk id="3" creationId="{91F007AC-81B3-470B-A292-8AF355B2EA17}"/>
          </ac:spMkLst>
        </pc:spChg>
        <pc:spChg chg="add del mod">
          <ac:chgData name="Archambault, Aude" userId="dfdf6e78-8d63-480c-bdce-0b0f3fd27a48" providerId="ADAL" clId="{3E6199C1-2A2C-41D0-8F2E-9218D5A5ACA3}" dt="2020-11-03T20:53:36.853" v="553" actId="26606"/>
          <ac:spMkLst>
            <pc:docMk/>
            <pc:sldMk cId="3450292119" sldId="321"/>
            <ac:spMk id="9" creationId="{6FDFDC2B-AF4E-4E9E-B7AF-4F6C767E230A}"/>
          </ac:spMkLst>
        </pc:spChg>
        <pc:spChg chg="add del mod">
          <ac:chgData name="Archambault, Aude" userId="dfdf6e78-8d63-480c-bdce-0b0f3fd27a48" providerId="ADAL" clId="{3E6199C1-2A2C-41D0-8F2E-9218D5A5ACA3}" dt="2020-11-03T20:53:36.853" v="553" actId="26606"/>
          <ac:spMkLst>
            <pc:docMk/>
            <pc:sldMk cId="3450292119" sldId="321"/>
            <ac:spMk id="11" creationId="{0B7CE882-EF3A-4F7A-98D4-6CDD682379E6}"/>
          </ac:spMkLst>
        </pc:spChg>
        <pc:spChg chg="add del mod">
          <ac:chgData name="Archambault, Aude" userId="dfdf6e78-8d63-480c-bdce-0b0f3fd27a48" providerId="ADAL" clId="{3E6199C1-2A2C-41D0-8F2E-9218D5A5ACA3}" dt="2020-11-03T20:53:36.853" v="553" actId="26606"/>
          <ac:spMkLst>
            <pc:docMk/>
            <pc:sldMk cId="3450292119" sldId="321"/>
            <ac:spMk id="13" creationId="{74E815DF-E22B-47A5-A055-BF0D6B968B8F}"/>
          </ac:spMkLst>
        </pc:spChg>
        <pc:spChg chg="add mod">
          <ac:chgData name="Archambault, Aude" userId="dfdf6e78-8d63-480c-bdce-0b0f3fd27a48" providerId="ADAL" clId="{3E6199C1-2A2C-41D0-8F2E-9218D5A5ACA3}" dt="2020-11-03T20:56:14.871" v="701" actId="5793"/>
          <ac:spMkLst>
            <pc:docMk/>
            <pc:sldMk cId="3450292119" sldId="321"/>
            <ac:spMk id="18" creationId="{1328AD34-4BE5-4D1A-BE73-B39A9064C733}"/>
          </ac:spMkLst>
        </pc:spChg>
        <pc:spChg chg="add mod">
          <ac:chgData name="Archambault, Aude" userId="dfdf6e78-8d63-480c-bdce-0b0f3fd27a48" providerId="ADAL" clId="{3E6199C1-2A2C-41D0-8F2E-9218D5A5ACA3}" dt="2020-11-03T20:57:01.762" v="742" actId="6549"/>
          <ac:spMkLst>
            <pc:docMk/>
            <pc:sldMk cId="3450292119" sldId="321"/>
            <ac:spMk id="20" creationId="{74132510-8DFF-48BE-BA1B-3EBE5D71CF28}"/>
          </ac:spMkLst>
        </pc:spChg>
        <pc:spChg chg="add mod">
          <ac:chgData name="Archambault, Aude" userId="dfdf6e78-8d63-480c-bdce-0b0f3fd27a48" providerId="ADAL" clId="{3E6199C1-2A2C-41D0-8F2E-9218D5A5ACA3}" dt="2020-11-03T20:56:05.524" v="668" actId="20577"/>
          <ac:spMkLst>
            <pc:docMk/>
            <pc:sldMk cId="3450292119" sldId="321"/>
            <ac:spMk id="22" creationId="{749138E5-D804-4928-897A-C05672CBA251}"/>
          </ac:spMkLst>
        </pc:spChg>
        <pc:picChg chg="add mod">
          <ac:chgData name="Archambault, Aude" userId="dfdf6e78-8d63-480c-bdce-0b0f3fd27a48" providerId="ADAL" clId="{3E6199C1-2A2C-41D0-8F2E-9218D5A5ACA3}" dt="2020-11-03T20:53:36.853" v="553" actId="26606"/>
          <ac:picMkLst>
            <pc:docMk/>
            <pc:sldMk cId="3450292119" sldId="321"/>
            <ac:picMk id="4" creationId="{763730D3-C8BC-4577-9273-A07296787C81}"/>
          </ac:picMkLst>
        </pc:picChg>
      </pc:sldChg>
      <pc:sldChg chg="add del">
        <pc:chgData name="Archambault, Aude" userId="dfdf6e78-8d63-480c-bdce-0b0f3fd27a48" providerId="ADAL" clId="{3E6199C1-2A2C-41D0-8F2E-9218D5A5ACA3}" dt="2020-11-03T20:19:23.045" v="62"/>
        <pc:sldMkLst>
          <pc:docMk/>
          <pc:sldMk cId="1359702063" sldId="322"/>
        </pc:sldMkLst>
      </pc:sldChg>
      <pc:sldChg chg="addSp delSp modSp new mod">
        <pc:chgData name="Archambault, Aude" userId="dfdf6e78-8d63-480c-bdce-0b0f3fd27a48" providerId="ADAL" clId="{3E6199C1-2A2C-41D0-8F2E-9218D5A5ACA3}" dt="2020-11-03T20:21:47.081" v="124" actId="20577"/>
        <pc:sldMkLst>
          <pc:docMk/>
          <pc:sldMk cId="3797517686" sldId="322"/>
        </pc:sldMkLst>
        <pc:spChg chg="del">
          <ac:chgData name="Archambault, Aude" userId="dfdf6e78-8d63-480c-bdce-0b0f3fd27a48" providerId="ADAL" clId="{3E6199C1-2A2C-41D0-8F2E-9218D5A5ACA3}" dt="2020-11-03T20:19:49.618" v="64"/>
          <ac:spMkLst>
            <pc:docMk/>
            <pc:sldMk cId="3797517686" sldId="322"/>
            <ac:spMk id="2" creationId="{621FB36B-19AC-4027-AEFB-78DC076C20C4}"/>
          </ac:spMkLst>
        </pc:spChg>
        <pc:spChg chg="mod">
          <ac:chgData name="Archambault, Aude" userId="dfdf6e78-8d63-480c-bdce-0b0f3fd27a48" providerId="ADAL" clId="{3E6199C1-2A2C-41D0-8F2E-9218D5A5ACA3}" dt="2020-11-03T20:21:47.081" v="124" actId="20577"/>
          <ac:spMkLst>
            <pc:docMk/>
            <pc:sldMk cId="3797517686" sldId="322"/>
            <ac:spMk id="3" creationId="{5D46DB91-9921-4802-B634-D78BF49B9EAE}"/>
          </ac:spMkLst>
        </pc:spChg>
        <pc:picChg chg="add mod">
          <ac:chgData name="Archambault, Aude" userId="dfdf6e78-8d63-480c-bdce-0b0f3fd27a48" providerId="ADAL" clId="{3E6199C1-2A2C-41D0-8F2E-9218D5A5ACA3}" dt="2020-11-03T20:19:49.618" v="64"/>
          <ac:picMkLst>
            <pc:docMk/>
            <pc:sldMk cId="3797517686" sldId="322"/>
            <ac:picMk id="4" creationId="{C565C67D-CE91-49AC-A8AA-598D7E2A64CA}"/>
          </ac:picMkLst>
        </pc:picChg>
        <pc:picChg chg="add mod">
          <ac:chgData name="Archambault, Aude" userId="dfdf6e78-8d63-480c-bdce-0b0f3fd27a48" providerId="ADAL" clId="{3E6199C1-2A2C-41D0-8F2E-9218D5A5ACA3}" dt="2020-11-03T20:21:11.078" v="90" actId="14100"/>
          <ac:picMkLst>
            <pc:docMk/>
            <pc:sldMk cId="3797517686" sldId="322"/>
            <ac:picMk id="6" creationId="{7CC113F3-1555-4F92-970A-C09ED079EEB6}"/>
          </ac:picMkLst>
        </pc:picChg>
      </pc:sldChg>
      <pc:sldChg chg="addSp modSp new mod">
        <pc:chgData name="Archambault, Aude" userId="dfdf6e78-8d63-480c-bdce-0b0f3fd27a48" providerId="ADAL" clId="{3E6199C1-2A2C-41D0-8F2E-9218D5A5ACA3}" dt="2020-11-03T20:25:49.569" v="189" actId="12"/>
        <pc:sldMkLst>
          <pc:docMk/>
          <pc:sldMk cId="279973700" sldId="323"/>
        </pc:sldMkLst>
        <pc:spChg chg="mod">
          <ac:chgData name="Archambault, Aude" userId="dfdf6e78-8d63-480c-bdce-0b0f3fd27a48" providerId="ADAL" clId="{3E6199C1-2A2C-41D0-8F2E-9218D5A5ACA3}" dt="2020-11-03T20:25:49.569" v="189" actId="12"/>
          <ac:spMkLst>
            <pc:docMk/>
            <pc:sldMk cId="279973700" sldId="323"/>
            <ac:spMk id="2" creationId="{AB378B51-18E0-4B9E-B87B-7ABD296C90A6}"/>
          </ac:spMkLst>
        </pc:spChg>
        <pc:spChg chg="mod">
          <ac:chgData name="Archambault, Aude" userId="dfdf6e78-8d63-480c-bdce-0b0f3fd27a48" providerId="ADAL" clId="{3E6199C1-2A2C-41D0-8F2E-9218D5A5ACA3}" dt="2020-11-03T20:22:15.599" v="146" actId="20577"/>
          <ac:spMkLst>
            <pc:docMk/>
            <pc:sldMk cId="279973700" sldId="323"/>
            <ac:spMk id="3" creationId="{1E177457-447B-4F1F-8728-211510C2FCDF}"/>
          </ac:spMkLst>
        </pc:spChg>
        <pc:graphicFrameChg chg="add mod modGraphic">
          <ac:chgData name="Archambault, Aude" userId="dfdf6e78-8d63-480c-bdce-0b0f3fd27a48" providerId="ADAL" clId="{3E6199C1-2A2C-41D0-8F2E-9218D5A5ACA3}" dt="2020-11-03T20:25:28.018" v="173" actId="14100"/>
          <ac:graphicFrameMkLst>
            <pc:docMk/>
            <pc:sldMk cId="279973700" sldId="323"/>
            <ac:graphicFrameMk id="4" creationId="{16420C4D-6C5E-410F-BE0C-025AA75FA84B}"/>
          </ac:graphicFrameMkLst>
        </pc:graphicFrameChg>
      </pc:sldChg>
      <pc:sldChg chg="addSp delSp modSp new mod">
        <pc:chgData name="Archambault, Aude" userId="dfdf6e78-8d63-480c-bdce-0b0f3fd27a48" providerId="ADAL" clId="{3E6199C1-2A2C-41D0-8F2E-9218D5A5ACA3}" dt="2020-11-03T20:29:12.493" v="221" actId="6549"/>
        <pc:sldMkLst>
          <pc:docMk/>
          <pc:sldMk cId="3055721959" sldId="324"/>
        </pc:sldMkLst>
        <pc:spChg chg="mod">
          <ac:chgData name="Archambault, Aude" userId="dfdf6e78-8d63-480c-bdce-0b0f3fd27a48" providerId="ADAL" clId="{3E6199C1-2A2C-41D0-8F2E-9218D5A5ACA3}" dt="2020-11-03T20:29:12.493" v="221" actId="6549"/>
          <ac:spMkLst>
            <pc:docMk/>
            <pc:sldMk cId="3055721959" sldId="324"/>
            <ac:spMk id="2" creationId="{D3243A37-39BD-4CAE-93EB-579E910FBE31}"/>
          </ac:spMkLst>
        </pc:spChg>
        <pc:spChg chg="mod">
          <ac:chgData name="Archambault, Aude" userId="dfdf6e78-8d63-480c-bdce-0b0f3fd27a48" providerId="ADAL" clId="{3E6199C1-2A2C-41D0-8F2E-9218D5A5ACA3}" dt="2020-11-03T20:26:27.338" v="193"/>
          <ac:spMkLst>
            <pc:docMk/>
            <pc:sldMk cId="3055721959" sldId="324"/>
            <ac:spMk id="3" creationId="{784D0457-D8A2-4988-84E7-C5B6D68AD692}"/>
          </ac:spMkLst>
        </pc:spChg>
        <pc:spChg chg="add del mod">
          <ac:chgData name="Archambault, Aude" userId="dfdf6e78-8d63-480c-bdce-0b0f3fd27a48" providerId="ADAL" clId="{3E6199C1-2A2C-41D0-8F2E-9218D5A5ACA3}" dt="2020-11-03T20:27:57.472" v="213" actId="478"/>
          <ac:spMkLst>
            <pc:docMk/>
            <pc:sldMk cId="3055721959" sldId="324"/>
            <ac:spMk id="5" creationId="{DC939736-50CC-43B2-810F-3615C9AE10A1}"/>
          </ac:spMkLst>
        </pc:spChg>
        <pc:spChg chg="add del mod">
          <ac:chgData name="Archambault, Aude" userId="dfdf6e78-8d63-480c-bdce-0b0f3fd27a48" providerId="ADAL" clId="{3E6199C1-2A2C-41D0-8F2E-9218D5A5ACA3}" dt="2020-11-03T20:28:03.550" v="215"/>
          <ac:spMkLst>
            <pc:docMk/>
            <pc:sldMk cId="3055721959" sldId="324"/>
            <ac:spMk id="6" creationId="{903A14CA-395F-4BED-B531-9190688F8FD4}"/>
          </ac:spMkLst>
        </pc:spChg>
      </pc:sldChg>
      <pc:sldChg chg="add del">
        <pc:chgData name="Archambault, Aude" userId="dfdf6e78-8d63-480c-bdce-0b0f3fd27a48" providerId="ADAL" clId="{3E6199C1-2A2C-41D0-8F2E-9218D5A5ACA3}" dt="2020-11-03T20:26:14.642" v="191"/>
        <pc:sldMkLst>
          <pc:docMk/>
          <pc:sldMk cId="4165868130" sldId="324"/>
        </pc:sldMkLst>
      </pc:sldChg>
      <pc:sldChg chg="addSp delSp modSp new mod">
        <pc:chgData name="Archambault, Aude" userId="dfdf6e78-8d63-480c-bdce-0b0f3fd27a48" providerId="ADAL" clId="{3E6199C1-2A2C-41D0-8F2E-9218D5A5ACA3}" dt="2020-11-03T20:43:10.109" v="501" actId="14100"/>
        <pc:sldMkLst>
          <pc:docMk/>
          <pc:sldMk cId="3894824386" sldId="325"/>
        </pc:sldMkLst>
        <pc:spChg chg="add del mod">
          <ac:chgData name="Archambault, Aude" userId="dfdf6e78-8d63-480c-bdce-0b0f3fd27a48" providerId="ADAL" clId="{3E6199C1-2A2C-41D0-8F2E-9218D5A5ACA3}" dt="2020-11-03T20:42:15.420" v="481" actId="14100"/>
          <ac:spMkLst>
            <pc:docMk/>
            <pc:sldMk cId="3894824386" sldId="325"/>
            <ac:spMk id="2" creationId="{598E82EF-6263-48A0-94A9-1E49EA226F2A}"/>
          </ac:spMkLst>
        </pc:spChg>
        <pc:spChg chg="mod">
          <ac:chgData name="Archambault, Aude" userId="dfdf6e78-8d63-480c-bdce-0b0f3fd27a48" providerId="ADAL" clId="{3E6199C1-2A2C-41D0-8F2E-9218D5A5ACA3}" dt="2020-11-03T20:30:29.337" v="244" actId="27636"/>
          <ac:spMkLst>
            <pc:docMk/>
            <pc:sldMk cId="3894824386" sldId="325"/>
            <ac:spMk id="3" creationId="{3492FFAD-1AB7-4AC4-82E3-E1E39ADC7F76}"/>
          </ac:spMkLst>
        </pc:spChg>
        <pc:spChg chg="add del mod">
          <ac:chgData name="Archambault, Aude" userId="dfdf6e78-8d63-480c-bdce-0b0f3fd27a48" providerId="ADAL" clId="{3E6199C1-2A2C-41D0-8F2E-9218D5A5ACA3}" dt="2020-11-03T20:31:59.992" v="246" actId="22"/>
          <ac:spMkLst>
            <pc:docMk/>
            <pc:sldMk cId="3894824386" sldId="325"/>
            <ac:spMk id="5" creationId="{BB88959E-9E2E-4F1E-83F5-E488DF23CEE8}"/>
          </ac:spMkLst>
        </pc:spChg>
        <pc:spChg chg="mod">
          <ac:chgData name="Archambault, Aude" userId="dfdf6e78-8d63-480c-bdce-0b0f3fd27a48" providerId="ADAL" clId="{3E6199C1-2A2C-41D0-8F2E-9218D5A5ACA3}" dt="2020-11-03T20:32:09.161" v="249"/>
          <ac:spMkLst>
            <pc:docMk/>
            <pc:sldMk cId="3894824386" sldId="325"/>
            <ac:spMk id="8" creationId="{61B8B6E7-97AE-4C2A-AFA4-427FE078CFC3}"/>
          </ac:spMkLst>
        </pc:spChg>
        <pc:spChg chg="mod">
          <ac:chgData name="Archambault, Aude" userId="dfdf6e78-8d63-480c-bdce-0b0f3fd27a48" providerId="ADAL" clId="{3E6199C1-2A2C-41D0-8F2E-9218D5A5ACA3}" dt="2020-11-03T20:32:09.161" v="249"/>
          <ac:spMkLst>
            <pc:docMk/>
            <pc:sldMk cId="3894824386" sldId="325"/>
            <ac:spMk id="10" creationId="{E8548164-67C5-49C1-B4E9-CFE2D92CFFAE}"/>
          </ac:spMkLst>
        </pc:spChg>
        <pc:spChg chg="mod">
          <ac:chgData name="Archambault, Aude" userId="dfdf6e78-8d63-480c-bdce-0b0f3fd27a48" providerId="ADAL" clId="{3E6199C1-2A2C-41D0-8F2E-9218D5A5ACA3}" dt="2020-11-03T20:32:09.161" v="249"/>
          <ac:spMkLst>
            <pc:docMk/>
            <pc:sldMk cId="3894824386" sldId="325"/>
            <ac:spMk id="11" creationId="{D7784ADD-2085-4A67-AE63-62A921D9A9C5}"/>
          </ac:spMkLst>
        </pc:spChg>
        <pc:spChg chg="mod">
          <ac:chgData name="Archambault, Aude" userId="dfdf6e78-8d63-480c-bdce-0b0f3fd27a48" providerId="ADAL" clId="{3E6199C1-2A2C-41D0-8F2E-9218D5A5ACA3}" dt="2020-11-03T20:32:09.161" v="249"/>
          <ac:spMkLst>
            <pc:docMk/>
            <pc:sldMk cId="3894824386" sldId="325"/>
            <ac:spMk id="12" creationId="{F3B3F51A-CD74-445F-A633-0FAFFE67BF8A}"/>
          </ac:spMkLst>
        </pc:spChg>
        <pc:spChg chg="mod">
          <ac:chgData name="Archambault, Aude" userId="dfdf6e78-8d63-480c-bdce-0b0f3fd27a48" providerId="ADAL" clId="{3E6199C1-2A2C-41D0-8F2E-9218D5A5ACA3}" dt="2020-11-03T20:32:09.161" v="249"/>
          <ac:spMkLst>
            <pc:docMk/>
            <pc:sldMk cId="3894824386" sldId="325"/>
            <ac:spMk id="13" creationId="{83FDD4D3-C44D-4062-9F96-F9ED68DA7486}"/>
          </ac:spMkLst>
        </pc:spChg>
        <pc:spChg chg="mod">
          <ac:chgData name="Archambault, Aude" userId="dfdf6e78-8d63-480c-bdce-0b0f3fd27a48" providerId="ADAL" clId="{3E6199C1-2A2C-41D0-8F2E-9218D5A5ACA3}" dt="2020-11-03T20:32:09.161" v="249"/>
          <ac:spMkLst>
            <pc:docMk/>
            <pc:sldMk cId="3894824386" sldId="325"/>
            <ac:spMk id="14" creationId="{578F5FFA-FEA4-4C7B-BE4F-92C4E1DEBB56}"/>
          </ac:spMkLst>
        </pc:spChg>
        <pc:spChg chg="mod">
          <ac:chgData name="Archambault, Aude" userId="dfdf6e78-8d63-480c-bdce-0b0f3fd27a48" providerId="ADAL" clId="{3E6199C1-2A2C-41D0-8F2E-9218D5A5ACA3}" dt="2020-11-03T20:32:09.161" v="249"/>
          <ac:spMkLst>
            <pc:docMk/>
            <pc:sldMk cId="3894824386" sldId="325"/>
            <ac:spMk id="15" creationId="{90B4229A-3FC5-4DE9-B3B6-732BE277B8D0}"/>
          </ac:spMkLst>
        </pc:spChg>
        <pc:spChg chg="mod">
          <ac:chgData name="Archambault, Aude" userId="dfdf6e78-8d63-480c-bdce-0b0f3fd27a48" providerId="ADAL" clId="{3E6199C1-2A2C-41D0-8F2E-9218D5A5ACA3}" dt="2020-11-03T20:32:09.161" v="249"/>
          <ac:spMkLst>
            <pc:docMk/>
            <pc:sldMk cId="3894824386" sldId="325"/>
            <ac:spMk id="16" creationId="{D9329140-5B23-42ED-B7B2-A4DBCEA73844}"/>
          </ac:spMkLst>
        </pc:spChg>
        <pc:spChg chg="mod">
          <ac:chgData name="Archambault, Aude" userId="dfdf6e78-8d63-480c-bdce-0b0f3fd27a48" providerId="ADAL" clId="{3E6199C1-2A2C-41D0-8F2E-9218D5A5ACA3}" dt="2020-11-03T20:32:09.161" v="249"/>
          <ac:spMkLst>
            <pc:docMk/>
            <pc:sldMk cId="3894824386" sldId="325"/>
            <ac:spMk id="17" creationId="{2AB9974F-ADBF-4C21-B1A0-CCA6D61C37F1}"/>
          </ac:spMkLst>
        </pc:spChg>
        <pc:spChg chg="mod">
          <ac:chgData name="Archambault, Aude" userId="dfdf6e78-8d63-480c-bdce-0b0f3fd27a48" providerId="ADAL" clId="{3E6199C1-2A2C-41D0-8F2E-9218D5A5ACA3}" dt="2020-11-03T20:32:09.161" v="249"/>
          <ac:spMkLst>
            <pc:docMk/>
            <pc:sldMk cId="3894824386" sldId="325"/>
            <ac:spMk id="19" creationId="{41BF98FE-72AE-4073-B065-A89648878390}"/>
          </ac:spMkLst>
        </pc:spChg>
        <pc:spChg chg="mod">
          <ac:chgData name="Archambault, Aude" userId="dfdf6e78-8d63-480c-bdce-0b0f3fd27a48" providerId="ADAL" clId="{3E6199C1-2A2C-41D0-8F2E-9218D5A5ACA3}" dt="2020-11-03T20:32:09.161" v="249"/>
          <ac:spMkLst>
            <pc:docMk/>
            <pc:sldMk cId="3894824386" sldId="325"/>
            <ac:spMk id="20" creationId="{2B0E62E0-49F9-45A4-858C-0B4941F9FA0B}"/>
          </ac:spMkLst>
        </pc:spChg>
        <pc:spChg chg="mod">
          <ac:chgData name="Archambault, Aude" userId="dfdf6e78-8d63-480c-bdce-0b0f3fd27a48" providerId="ADAL" clId="{3E6199C1-2A2C-41D0-8F2E-9218D5A5ACA3}" dt="2020-11-03T20:32:09.161" v="249"/>
          <ac:spMkLst>
            <pc:docMk/>
            <pc:sldMk cId="3894824386" sldId="325"/>
            <ac:spMk id="21" creationId="{32027F6D-EF23-4D16-A4C7-94B7260AB418}"/>
          </ac:spMkLst>
        </pc:spChg>
        <pc:spChg chg="mod">
          <ac:chgData name="Archambault, Aude" userId="dfdf6e78-8d63-480c-bdce-0b0f3fd27a48" providerId="ADAL" clId="{3E6199C1-2A2C-41D0-8F2E-9218D5A5ACA3}" dt="2020-11-03T20:32:09.161" v="249"/>
          <ac:spMkLst>
            <pc:docMk/>
            <pc:sldMk cId="3894824386" sldId="325"/>
            <ac:spMk id="22" creationId="{732062BD-C6DC-4776-9DD7-4EC40E52D924}"/>
          </ac:spMkLst>
        </pc:spChg>
        <pc:spChg chg="mod">
          <ac:chgData name="Archambault, Aude" userId="dfdf6e78-8d63-480c-bdce-0b0f3fd27a48" providerId="ADAL" clId="{3E6199C1-2A2C-41D0-8F2E-9218D5A5ACA3}" dt="2020-11-03T20:32:09.161" v="249"/>
          <ac:spMkLst>
            <pc:docMk/>
            <pc:sldMk cId="3894824386" sldId="325"/>
            <ac:spMk id="24" creationId="{43311811-713F-45D4-9591-E0CC6C260F40}"/>
          </ac:spMkLst>
        </pc:spChg>
        <pc:spChg chg="mod">
          <ac:chgData name="Archambault, Aude" userId="dfdf6e78-8d63-480c-bdce-0b0f3fd27a48" providerId="ADAL" clId="{3E6199C1-2A2C-41D0-8F2E-9218D5A5ACA3}" dt="2020-11-03T20:32:09.161" v="249"/>
          <ac:spMkLst>
            <pc:docMk/>
            <pc:sldMk cId="3894824386" sldId="325"/>
            <ac:spMk id="25" creationId="{85D2F7A9-AFA0-45D9-9821-59D18832A1FE}"/>
          </ac:spMkLst>
        </pc:spChg>
        <pc:spChg chg="mod">
          <ac:chgData name="Archambault, Aude" userId="dfdf6e78-8d63-480c-bdce-0b0f3fd27a48" providerId="ADAL" clId="{3E6199C1-2A2C-41D0-8F2E-9218D5A5ACA3}" dt="2020-11-03T20:32:09.161" v="249"/>
          <ac:spMkLst>
            <pc:docMk/>
            <pc:sldMk cId="3894824386" sldId="325"/>
            <ac:spMk id="26" creationId="{462B7024-2890-4E70-A0A5-1E66C1D4DBB6}"/>
          </ac:spMkLst>
        </pc:spChg>
        <pc:spChg chg="mod">
          <ac:chgData name="Archambault, Aude" userId="dfdf6e78-8d63-480c-bdce-0b0f3fd27a48" providerId="ADAL" clId="{3E6199C1-2A2C-41D0-8F2E-9218D5A5ACA3}" dt="2020-11-03T20:32:09.161" v="249"/>
          <ac:spMkLst>
            <pc:docMk/>
            <pc:sldMk cId="3894824386" sldId="325"/>
            <ac:spMk id="27" creationId="{5BC9232C-C352-48D5-8EDB-4A4147312B61}"/>
          </ac:spMkLst>
        </pc:spChg>
        <pc:spChg chg="mod">
          <ac:chgData name="Archambault, Aude" userId="dfdf6e78-8d63-480c-bdce-0b0f3fd27a48" providerId="ADAL" clId="{3E6199C1-2A2C-41D0-8F2E-9218D5A5ACA3}" dt="2020-11-03T20:32:09.161" v="249"/>
          <ac:spMkLst>
            <pc:docMk/>
            <pc:sldMk cId="3894824386" sldId="325"/>
            <ac:spMk id="28" creationId="{3CABB3C6-76BA-4C00-A119-334CD064287B}"/>
          </ac:spMkLst>
        </pc:spChg>
        <pc:spChg chg="mod">
          <ac:chgData name="Archambault, Aude" userId="dfdf6e78-8d63-480c-bdce-0b0f3fd27a48" providerId="ADAL" clId="{3E6199C1-2A2C-41D0-8F2E-9218D5A5ACA3}" dt="2020-11-03T20:32:09.161" v="249"/>
          <ac:spMkLst>
            <pc:docMk/>
            <pc:sldMk cId="3894824386" sldId="325"/>
            <ac:spMk id="29" creationId="{12F0924E-4B73-4E42-8771-39BD1D72988A}"/>
          </ac:spMkLst>
        </pc:spChg>
        <pc:spChg chg="mod">
          <ac:chgData name="Archambault, Aude" userId="dfdf6e78-8d63-480c-bdce-0b0f3fd27a48" providerId="ADAL" clId="{3E6199C1-2A2C-41D0-8F2E-9218D5A5ACA3}" dt="2020-11-03T20:32:09.161" v="249"/>
          <ac:spMkLst>
            <pc:docMk/>
            <pc:sldMk cId="3894824386" sldId="325"/>
            <ac:spMk id="30" creationId="{73413DC0-D8F2-4B49-9402-9642CD91FBA2}"/>
          </ac:spMkLst>
        </pc:spChg>
        <pc:spChg chg="mod">
          <ac:chgData name="Archambault, Aude" userId="dfdf6e78-8d63-480c-bdce-0b0f3fd27a48" providerId="ADAL" clId="{3E6199C1-2A2C-41D0-8F2E-9218D5A5ACA3}" dt="2020-11-03T20:32:09.161" v="249"/>
          <ac:spMkLst>
            <pc:docMk/>
            <pc:sldMk cId="3894824386" sldId="325"/>
            <ac:spMk id="31" creationId="{1E8DF3BD-9965-4F70-A8F9-F6E65838D80D}"/>
          </ac:spMkLst>
        </pc:spChg>
        <pc:spChg chg="mod">
          <ac:chgData name="Archambault, Aude" userId="dfdf6e78-8d63-480c-bdce-0b0f3fd27a48" providerId="ADAL" clId="{3E6199C1-2A2C-41D0-8F2E-9218D5A5ACA3}" dt="2020-11-03T20:32:09.161" v="249"/>
          <ac:spMkLst>
            <pc:docMk/>
            <pc:sldMk cId="3894824386" sldId="325"/>
            <ac:spMk id="32" creationId="{C62D8C4D-88FF-4422-8F5C-37CBB32EADF9}"/>
          </ac:spMkLst>
        </pc:spChg>
        <pc:spChg chg="mod">
          <ac:chgData name="Archambault, Aude" userId="dfdf6e78-8d63-480c-bdce-0b0f3fd27a48" providerId="ADAL" clId="{3E6199C1-2A2C-41D0-8F2E-9218D5A5ACA3}" dt="2020-11-03T20:32:09.161" v="249"/>
          <ac:spMkLst>
            <pc:docMk/>
            <pc:sldMk cId="3894824386" sldId="325"/>
            <ac:spMk id="33" creationId="{28518536-046C-4542-8B4F-C2ACB92C940C}"/>
          </ac:spMkLst>
        </pc:spChg>
        <pc:spChg chg="mod">
          <ac:chgData name="Archambault, Aude" userId="dfdf6e78-8d63-480c-bdce-0b0f3fd27a48" providerId="ADAL" clId="{3E6199C1-2A2C-41D0-8F2E-9218D5A5ACA3}" dt="2020-11-03T20:32:09.161" v="249"/>
          <ac:spMkLst>
            <pc:docMk/>
            <pc:sldMk cId="3894824386" sldId="325"/>
            <ac:spMk id="34" creationId="{5BA4F5BC-5BA3-4196-B60F-89F988A0207D}"/>
          </ac:spMkLst>
        </pc:spChg>
        <pc:spChg chg="mod">
          <ac:chgData name="Archambault, Aude" userId="dfdf6e78-8d63-480c-bdce-0b0f3fd27a48" providerId="ADAL" clId="{3E6199C1-2A2C-41D0-8F2E-9218D5A5ACA3}" dt="2020-11-03T20:40:14.992" v="448"/>
          <ac:spMkLst>
            <pc:docMk/>
            <pc:sldMk cId="3894824386" sldId="325"/>
            <ac:spMk id="37" creationId="{B20CF306-A608-415F-8E69-83EB33E7F595}"/>
          </ac:spMkLst>
        </pc:spChg>
        <pc:spChg chg="mod">
          <ac:chgData name="Archambault, Aude" userId="dfdf6e78-8d63-480c-bdce-0b0f3fd27a48" providerId="ADAL" clId="{3E6199C1-2A2C-41D0-8F2E-9218D5A5ACA3}" dt="2020-11-03T20:40:14.992" v="448"/>
          <ac:spMkLst>
            <pc:docMk/>
            <pc:sldMk cId="3894824386" sldId="325"/>
            <ac:spMk id="39" creationId="{BEB571A0-872E-4122-AD05-C7709EC08F5A}"/>
          </ac:spMkLst>
        </pc:spChg>
        <pc:spChg chg="mod">
          <ac:chgData name="Archambault, Aude" userId="dfdf6e78-8d63-480c-bdce-0b0f3fd27a48" providerId="ADAL" clId="{3E6199C1-2A2C-41D0-8F2E-9218D5A5ACA3}" dt="2020-11-03T20:40:14.992" v="448"/>
          <ac:spMkLst>
            <pc:docMk/>
            <pc:sldMk cId="3894824386" sldId="325"/>
            <ac:spMk id="40" creationId="{AA945470-283A-4927-8091-32164367A175}"/>
          </ac:spMkLst>
        </pc:spChg>
        <pc:spChg chg="mod">
          <ac:chgData name="Archambault, Aude" userId="dfdf6e78-8d63-480c-bdce-0b0f3fd27a48" providerId="ADAL" clId="{3E6199C1-2A2C-41D0-8F2E-9218D5A5ACA3}" dt="2020-11-03T20:40:14.992" v="448"/>
          <ac:spMkLst>
            <pc:docMk/>
            <pc:sldMk cId="3894824386" sldId="325"/>
            <ac:spMk id="41" creationId="{9ACA1F38-55C1-4C6C-AE1B-6BDF1FA94DE0}"/>
          </ac:spMkLst>
        </pc:spChg>
        <pc:spChg chg="mod">
          <ac:chgData name="Archambault, Aude" userId="dfdf6e78-8d63-480c-bdce-0b0f3fd27a48" providerId="ADAL" clId="{3E6199C1-2A2C-41D0-8F2E-9218D5A5ACA3}" dt="2020-11-03T20:40:14.992" v="448"/>
          <ac:spMkLst>
            <pc:docMk/>
            <pc:sldMk cId="3894824386" sldId="325"/>
            <ac:spMk id="42" creationId="{E0547ADF-B65C-4FA4-A3CD-2332F490BBC3}"/>
          </ac:spMkLst>
        </pc:spChg>
        <pc:spChg chg="mod">
          <ac:chgData name="Archambault, Aude" userId="dfdf6e78-8d63-480c-bdce-0b0f3fd27a48" providerId="ADAL" clId="{3E6199C1-2A2C-41D0-8F2E-9218D5A5ACA3}" dt="2020-11-03T20:40:14.992" v="448"/>
          <ac:spMkLst>
            <pc:docMk/>
            <pc:sldMk cId="3894824386" sldId="325"/>
            <ac:spMk id="43" creationId="{D3104B8C-F465-4867-9999-7EA012B3A1B5}"/>
          </ac:spMkLst>
        </pc:spChg>
        <pc:spChg chg="mod">
          <ac:chgData name="Archambault, Aude" userId="dfdf6e78-8d63-480c-bdce-0b0f3fd27a48" providerId="ADAL" clId="{3E6199C1-2A2C-41D0-8F2E-9218D5A5ACA3}" dt="2020-11-03T20:40:14.992" v="448"/>
          <ac:spMkLst>
            <pc:docMk/>
            <pc:sldMk cId="3894824386" sldId="325"/>
            <ac:spMk id="44" creationId="{F6121BCF-6154-4340-B621-423FAA12D2F9}"/>
          </ac:spMkLst>
        </pc:spChg>
        <pc:spChg chg="mod">
          <ac:chgData name="Archambault, Aude" userId="dfdf6e78-8d63-480c-bdce-0b0f3fd27a48" providerId="ADAL" clId="{3E6199C1-2A2C-41D0-8F2E-9218D5A5ACA3}" dt="2020-11-03T20:40:14.992" v="448"/>
          <ac:spMkLst>
            <pc:docMk/>
            <pc:sldMk cId="3894824386" sldId="325"/>
            <ac:spMk id="45" creationId="{D2C1E2A4-FD87-41C0-8BCD-43813DC7D4E4}"/>
          </ac:spMkLst>
        </pc:spChg>
        <pc:spChg chg="mod">
          <ac:chgData name="Archambault, Aude" userId="dfdf6e78-8d63-480c-bdce-0b0f3fd27a48" providerId="ADAL" clId="{3E6199C1-2A2C-41D0-8F2E-9218D5A5ACA3}" dt="2020-11-03T20:40:14.992" v="448"/>
          <ac:spMkLst>
            <pc:docMk/>
            <pc:sldMk cId="3894824386" sldId="325"/>
            <ac:spMk id="46" creationId="{AC2033E5-A66D-41D6-8AE5-4A6358649A7D}"/>
          </ac:spMkLst>
        </pc:spChg>
        <pc:spChg chg="mod">
          <ac:chgData name="Archambault, Aude" userId="dfdf6e78-8d63-480c-bdce-0b0f3fd27a48" providerId="ADAL" clId="{3E6199C1-2A2C-41D0-8F2E-9218D5A5ACA3}" dt="2020-11-03T20:40:14.992" v="448"/>
          <ac:spMkLst>
            <pc:docMk/>
            <pc:sldMk cId="3894824386" sldId="325"/>
            <ac:spMk id="48" creationId="{78374B64-1BE9-4A92-BB64-FC7FD65408AC}"/>
          </ac:spMkLst>
        </pc:spChg>
        <pc:spChg chg="mod">
          <ac:chgData name="Archambault, Aude" userId="dfdf6e78-8d63-480c-bdce-0b0f3fd27a48" providerId="ADAL" clId="{3E6199C1-2A2C-41D0-8F2E-9218D5A5ACA3}" dt="2020-11-03T20:40:14.992" v="448"/>
          <ac:spMkLst>
            <pc:docMk/>
            <pc:sldMk cId="3894824386" sldId="325"/>
            <ac:spMk id="49" creationId="{7A3E98DE-3148-4532-9B3D-7D082DB3F0F7}"/>
          </ac:spMkLst>
        </pc:spChg>
        <pc:spChg chg="mod">
          <ac:chgData name="Archambault, Aude" userId="dfdf6e78-8d63-480c-bdce-0b0f3fd27a48" providerId="ADAL" clId="{3E6199C1-2A2C-41D0-8F2E-9218D5A5ACA3}" dt="2020-11-03T20:40:14.992" v="448"/>
          <ac:spMkLst>
            <pc:docMk/>
            <pc:sldMk cId="3894824386" sldId="325"/>
            <ac:spMk id="50" creationId="{90242ACA-5930-45A4-B061-7BD82258C34B}"/>
          </ac:spMkLst>
        </pc:spChg>
        <pc:spChg chg="mod">
          <ac:chgData name="Archambault, Aude" userId="dfdf6e78-8d63-480c-bdce-0b0f3fd27a48" providerId="ADAL" clId="{3E6199C1-2A2C-41D0-8F2E-9218D5A5ACA3}" dt="2020-11-03T20:40:14.992" v="448"/>
          <ac:spMkLst>
            <pc:docMk/>
            <pc:sldMk cId="3894824386" sldId="325"/>
            <ac:spMk id="51" creationId="{46E86B4C-2808-4BCB-9A9D-EB2DCF4D69B6}"/>
          </ac:spMkLst>
        </pc:spChg>
        <pc:spChg chg="mod">
          <ac:chgData name="Archambault, Aude" userId="dfdf6e78-8d63-480c-bdce-0b0f3fd27a48" providerId="ADAL" clId="{3E6199C1-2A2C-41D0-8F2E-9218D5A5ACA3}" dt="2020-11-03T20:40:14.992" v="448"/>
          <ac:spMkLst>
            <pc:docMk/>
            <pc:sldMk cId="3894824386" sldId="325"/>
            <ac:spMk id="53" creationId="{D0242559-AF96-45FF-9361-C22CD703DE72}"/>
          </ac:spMkLst>
        </pc:spChg>
        <pc:spChg chg="mod">
          <ac:chgData name="Archambault, Aude" userId="dfdf6e78-8d63-480c-bdce-0b0f3fd27a48" providerId="ADAL" clId="{3E6199C1-2A2C-41D0-8F2E-9218D5A5ACA3}" dt="2020-11-03T20:40:14.992" v="448"/>
          <ac:spMkLst>
            <pc:docMk/>
            <pc:sldMk cId="3894824386" sldId="325"/>
            <ac:spMk id="54" creationId="{6221987A-8014-4698-BF5F-B3B302976656}"/>
          </ac:spMkLst>
        </pc:spChg>
        <pc:spChg chg="mod">
          <ac:chgData name="Archambault, Aude" userId="dfdf6e78-8d63-480c-bdce-0b0f3fd27a48" providerId="ADAL" clId="{3E6199C1-2A2C-41D0-8F2E-9218D5A5ACA3}" dt="2020-11-03T20:40:14.992" v="448"/>
          <ac:spMkLst>
            <pc:docMk/>
            <pc:sldMk cId="3894824386" sldId="325"/>
            <ac:spMk id="55" creationId="{B00922E9-FF53-4ACF-AC77-0B020C25977D}"/>
          </ac:spMkLst>
        </pc:spChg>
        <pc:spChg chg="mod">
          <ac:chgData name="Archambault, Aude" userId="dfdf6e78-8d63-480c-bdce-0b0f3fd27a48" providerId="ADAL" clId="{3E6199C1-2A2C-41D0-8F2E-9218D5A5ACA3}" dt="2020-11-03T20:40:14.992" v="448"/>
          <ac:spMkLst>
            <pc:docMk/>
            <pc:sldMk cId="3894824386" sldId="325"/>
            <ac:spMk id="56" creationId="{C8EB9770-2CA2-4A58-885F-A15D87BC4BFD}"/>
          </ac:spMkLst>
        </pc:spChg>
        <pc:spChg chg="mod">
          <ac:chgData name="Archambault, Aude" userId="dfdf6e78-8d63-480c-bdce-0b0f3fd27a48" providerId="ADAL" clId="{3E6199C1-2A2C-41D0-8F2E-9218D5A5ACA3}" dt="2020-11-03T20:40:14.992" v="448"/>
          <ac:spMkLst>
            <pc:docMk/>
            <pc:sldMk cId="3894824386" sldId="325"/>
            <ac:spMk id="57" creationId="{866D2B38-2055-4833-BEDA-11F8FFBAF602}"/>
          </ac:spMkLst>
        </pc:spChg>
        <pc:spChg chg="mod">
          <ac:chgData name="Archambault, Aude" userId="dfdf6e78-8d63-480c-bdce-0b0f3fd27a48" providerId="ADAL" clId="{3E6199C1-2A2C-41D0-8F2E-9218D5A5ACA3}" dt="2020-11-03T20:40:14.992" v="448"/>
          <ac:spMkLst>
            <pc:docMk/>
            <pc:sldMk cId="3894824386" sldId="325"/>
            <ac:spMk id="58" creationId="{9433369A-152B-4A2C-BED2-9274A8B748F9}"/>
          </ac:spMkLst>
        </pc:spChg>
        <pc:spChg chg="mod">
          <ac:chgData name="Archambault, Aude" userId="dfdf6e78-8d63-480c-bdce-0b0f3fd27a48" providerId="ADAL" clId="{3E6199C1-2A2C-41D0-8F2E-9218D5A5ACA3}" dt="2020-11-03T20:40:14.992" v="448"/>
          <ac:spMkLst>
            <pc:docMk/>
            <pc:sldMk cId="3894824386" sldId="325"/>
            <ac:spMk id="59" creationId="{62AFA202-0DDE-460B-B5AB-37BC60A9B7AE}"/>
          </ac:spMkLst>
        </pc:spChg>
        <pc:spChg chg="mod">
          <ac:chgData name="Archambault, Aude" userId="dfdf6e78-8d63-480c-bdce-0b0f3fd27a48" providerId="ADAL" clId="{3E6199C1-2A2C-41D0-8F2E-9218D5A5ACA3}" dt="2020-11-03T20:40:14.992" v="448"/>
          <ac:spMkLst>
            <pc:docMk/>
            <pc:sldMk cId="3894824386" sldId="325"/>
            <ac:spMk id="60" creationId="{5B8C0885-2661-4A00-9A25-120456A6447B}"/>
          </ac:spMkLst>
        </pc:spChg>
        <pc:spChg chg="mod">
          <ac:chgData name="Archambault, Aude" userId="dfdf6e78-8d63-480c-bdce-0b0f3fd27a48" providerId="ADAL" clId="{3E6199C1-2A2C-41D0-8F2E-9218D5A5ACA3}" dt="2020-11-03T20:40:14.992" v="448"/>
          <ac:spMkLst>
            <pc:docMk/>
            <pc:sldMk cId="3894824386" sldId="325"/>
            <ac:spMk id="61" creationId="{7E01B007-EAD6-41AD-BFA6-1FC4EC5418EC}"/>
          </ac:spMkLst>
        </pc:spChg>
        <pc:spChg chg="mod">
          <ac:chgData name="Archambault, Aude" userId="dfdf6e78-8d63-480c-bdce-0b0f3fd27a48" providerId="ADAL" clId="{3E6199C1-2A2C-41D0-8F2E-9218D5A5ACA3}" dt="2020-11-03T20:40:14.992" v="448"/>
          <ac:spMkLst>
            <pc:docMk/>
            <pc:sldMk cId="3894824386" sldId="325"/>
            <ac:spMk id="62" creationId="{B532CF52-CC5A-4F82-B085-53B1F71E68F8}"/>
          </ac:spMkLst>
        </pc:spChg>
        <pc:spChg chg="mod">
          <ac:chgData name="Archambault, Aude" userId="dfdf6e78-8d63-480c-bdce-0b0f3fd27a48" providerId="ADAL" clId="{3E6199C1-2A2C-41D0-8F2E-9218D5A5ACA3}" dt="2020-11-03T20:40:14.992" v="448"/>
          <ac:spMkLst>
            <pc:docMk/>
            <pc:sldMk cId="3894824386" sldId="325"/>
            <ac:spMk id="63" creationId="{6612D1CE-DE81-4D89-9C73-188A71DA1368}"/>
          </ac:spMkLst>
        </pc:spChg>
        <pc:spChg chg="mod">
          <ac:chgData name="Archambault, Aude" userId="dfdf6e78-8d63-480c-bdce-0b0f3fd27a48" providerId="ADAL" clId="{3E6199C1-2A2C-41D0-8F2E-9218D5A5ACA3}" dt="2020-11-03T20:40:19.262" v="450"/>
          <ac:spMkLst>
            <pc:docMk/>
            <pc:sldMk cId="3894824386" sldId="325"/>
            <ac:spMk id="66" creationId="{E4BFC679-E2FF-466C-A254-A704E711896F}"/>
          </ac:spMkLst>
        </pc:spChg>
        <pc:spChg chg="mod">
          <ac:chgData name="Archambault, Aude" userId="dfdf6e78-8d63-480c-bdce-0b0f3fd27a48" providerId="ADAL" clId="{3E6199C1-2A2C-41D0-8F2E-9218D5A5ACA3}" dt="2020-11-03T20:40:19.262" v="450"/>
          <ac:spMkLst>
            <pc:docMk/>
            <pc:sldMk cId="3894824386" sldId="325"/>
            <ac:spMk id="68" creationId="{E3AD27E3-2D2D-4E9D-B6B2-1F2693A5AC74}"/>
          </ac:spMkLst>
        </pc:spChg>
        <pc:spChg chg="mod">
          <ac:chgData name="Archambault, Aude" userId="dfdf6e78-8d63-480c-bdce-0b0f3fd27a48" providerId="ADAL" clId="{3E6199C1-2A2C-41D0-8F2E-9218D5A5ACA3}" dt="2020-11-03T20:40:19.262" v="450"/>
          <ac:spMkLst>
            <pc:docMk/>
            <pc:sldMk cId="3894824386" sldId="325"/>
            <ac:spMk id="69" creationId="{F2D86CC6-B2E5-458D-B00F-E339B564DB1A}"/>
          </ac:spMkLst>
        </pc:spChg>
        <pc:spChg chg="mod">
          <ac:chgData name="Archambault, Aude" userId="dfdf6e78-8d63-480c-bdce-0b0f3fd27a48" providerId="ADAL" clId="{3E6199C1-2A2C-41D0-8F2E-9218D5A5ACA3}" dt="2020-11-03T20:40:19.262" v="450"/>
          <ac:spMkLst>
            <pc:docMk/>
            <pc:sldMk cId="3894824386" sldId="325"/>
            <ac:spMk id="70" creationId="{7ED645E8-0061-447D-92D7-D3410B77B988}"/>
          </ac:spMkLst>
        </pc:spChg>
        <pc:spChg chg="mod">
          <ac:chgData name="Archambault, Aude" userId="dfdf6e78-8d63-480c-bdce-0b0f3fd27a48" providerId="ADAL" clId="{3E6199C1-2A2C-41D0-8F2E-9218D5A5ACA3}" dt="2020-11-03T20:40:19.262" v="450"/>
          <ac:spMkLst>
            <pc:docMk/>
            <pc:sldMk cId="3894824386" sldId="325"/>
            <ac:spMk id="71" creationId="{F3BE27B8-F5AE-4322-ABA8-69A2FF7816CA}"/>
          </ac:spMkLst>
        </pc:spChg>
        <pc:spChg chg="mod">
          <ac:chgData name="Archambault, Aude" userId="dfdf6e78-8d63-480c-bdce-0b0f3fd27a48" providerId="ADAL" clId="{3E6199C1-2A2C-41D0-8F2E-9218D5A5ACA3}" dt="2020-11-03T20:40:19.262" v="450"/>
          <ac:spMkLst>
            <pc:docMk/>
            <pc:sldMk cId="3894824386" sldId="325"/>
            <ac:spMk id="72" creationId="{940996D5-1599-4D74-82FF-6B81263B5625}"/>
          </ac:spMkLst>
        </pc:spChg>
        <pc:spChg chg="mod">
          <ac:chgData name="Archambault, Aude" userId="dfdf6e78-8d63-480c-bdce-0b0f3fd27a48" providerId="ADAL" clId="{3E6199C1-2A2C-41D0-8F2E-9218D5A5ACA3}" dt="2020-11-03T20:40:19.262" v="450"/>
          <ac:spMkLst>
            <pc:docMk/>
            <pc:sldMk cId="3894824386" sldId="325"/>
            <ac:spMk id="73" creationId="{56145F5B-6C41-468D-A991-4DC1B7FED980}"/>
          </ac:spMkLst>
        </pc:spChg>
        <pc:spChg chg="mod">
          <ac:chgData name="Archambault, Aude" userId="dfdf6e78-8d63-480c-bdce-0b0f3fd27a48" providerId="ADAL" clId="{3E6199C1-2A2C-41D0-8F2E-9218D5A5ACA3}" dt="2020-11-03T20:40:19.262" v="450"/>
          <ac:spMkLst>
            <pc:docMk/>
            <pc:sldMk cId="3894824386" sldId="325"/>
            <ac:spMk id="74" creationId="{6004D222-5138-4FD8-A253-89FAAE8F0E46}"/>
          </ac:spMkLst>
        </pc:spChg>
        <pc:spChg chg="mod">
          <ac:chgData name="Archambault, Aude" userId="dfdf6e78-8d63-480c-bdce-0b0f3fd27a48" providerId="ADAL" clId="{3E6199C1-2A2C-41D0-8F2E-9218D5A5ACA3}" dt="2020-11-03T20:40:19.262" v="450"/>
          <ac:spMkLst>
            <pc:docMk/>
            <pc:sldMk cId="3894824386" sldId="325"/>
            <ac:spMk id="75" creationId="{0F695C92-3AC7-47B4-8AE9-4E4B32C479D0}"/>
          </ac:spMkLst>
        </pc:spChg>
        <pc:spChg chg="mod">
          <ac:chgData name="Archambault, Aude" userId="dfdf6e78-8d63-480c-bdce-0b0f3fd27a48" providerId="ADAL" clId="{3E6199C1-2A2C-41D0-8F2E-9218D5A5ACA3}" dt="2020-11-03T20:40:19.262" v="450"/>
          <ac:spMkLst>
            <pc:docMk/>
            <pc:sldMk cId="3894824386" sldId="325"/>
            <ac:spMk id="77" creationId="{34FCD9D0-ED0E-4E98-9EF5-E5E11E6CCACC}"/>
          </ac:spMkLst>
        </pc:spChg>
        <pc:spChg chg="mod">
          <ac:chgData name="Archambault, Aude" userId="dfdf6e78-8d63-480c-bdce-0b0f3fd27a48" providerId="ADAL" clId="{3E6199C1-2A2C-41D0-8F2E-9218D5A5ACA3}" dt="2020-11-03T20:40:19.262" v="450"/>
          <ac:spMkLst>
            <pc:docMk/>
            <pc:sldMk cId="3894824386" sldId="325"/>
            <ac:spMk id="78" creationId="{1BC9F0E3-0547-431E-8AB7-D79E0FB466D1}"/>
          </ac:spMkLst>
        </pc:spChg>
        <pc:spChg chg="mod">
          <ac:chgData name="Archambault, Aude" userId="dfdf6e78-8d63-480c-bdce-0b0f3fd27a48" providerId="ADAL" clId="{3E6199C1-2A2C-41D0-8F2E-9218D5A5ACA3}" dt="2020-11-03T20:40:19.262" v="450"/>
          <ac:spMkLst>
            <pc:docMk/>
            <pc:sldMk cId="3894824386" sldId="325"/>
            <ac:spMk id="79" creationId="{9700000D-180C-4991-84CE-1803BEF789E4}"/>
          </ac:spMkLst>
        </pc:spChg>
        <pc:spChg chg="mod">
          <ac:chgData name="Archambault, Aude" userId="dfdf6e78-8d63-480c-bdce-0b0f3fd27a48" providerId="ADAL" clId="{3E6199C1-2A2C-41D0-8F2E-9218D5A5ACA3}" dt="2020-11-03T20:40:19.262" v="450"/>
          <ac:spMkLst>
            <pc:docMk/>
            <pc:sldMk cId="3894824386" sldId="325"/>
            <ac:spMk id="80" creationId="{C45AB58E-423F-4213-B03B-8E399BE1581A}"/>
          </ac:spMkLst>
        </pc:spChg>
        <pc:spChg chg="mod">
          <ac:chgData name="Archambault, Aude" userId="dfdf6e78-8d63-480c-bdce-0b0f3fd27a48" providerId="ADAL" clId="{3E6199C1-2A2C-41D0-8F2E-9218D5A5ACA3}" dt="2020-11-03T20:40:19.262" v="450"/>
          <ac:spMkLst>
            <pc:docMk/>
            <pc:sldMk cId="3894824386" sldId="325"/>
            <ac:spMk id="82" creationId="{76CB4CE0-C428-40E1-8BEA-03C18EBE6B03}"/>
          </ac:spMkLst>
        </pc:spChg>
        <pc:spChg chg="mod">
          <ac:chgData name="Archambault, Aude" userId="dfdf6e78-8d63-480c-bdce-0b0f3fd27a48" providerId="ADAL" clId="{3E6199C1-2A2C-41D0-8F2E-9218D5A5ACA3}" dt="2020-11-03T20:40:19.262" v="450"/>
          <ac:spMkLst>
            <pc:docMk/>
            <pc:sldMk cId="3894824386" sldId="325"/>
            <ac:spMk id="83" creationId="{17FAA196-3F3F-43C4-A91D-60EFAE7FA2FD}"/>
          </ac:spMkLst>
        </pc:spChg>
        <pc:spChg chg="mod">
          <ac:chgData name="Archambault, Aude" userId="dfdf6e78-8d63-480c-bdce-0b0f3fd27a48" providerId="ADAL" clId="{3E6199C1-2A2C-41D0-8F2E-9218D5A5ACA3}" dt="2020-11-03T20:40:19.262" v="450"/>
          <ac:spMkLst>
            <pc:docMk/>
            <pc:sldMk cId="3894824386" sldId="325"/>
            <ac:spMk id="84" creationId="{DA9CF745-99E7-4B2B-B07E-E66CEA86E65F}"/>
          </ac:spMkLst>
        </pc:spChg>
        <pc:spChg chg="mod">
          <ac:chgData name="Archambault, Aude" userId="dfdf6e78-8d63-480c-bdce-0b0f3fd27a48" providerId="ADAL" clId="{3E6199C1-2A2C-41D0-8F2E-9218D5A5ACA3}" dt="2020-11-03T20:40:19.262" v="450"/>
          <ac:spMkLst>
            <pc:docMk/>
            <pc:sldMk cId="3894824386" sldId="325"/>
            <ac:spMk id="85" creationId="{2901B41D-E8E9-4CFE-A29E-25362A3C066D}"/>
          </ac:spMkLst>
        </pc:spChg>
        <pc:spChg chg="mod">
          <ac:chgData name="Archambault, Aude" userId="dfdf6e78-8d63-480c-bdce-0b0f3fd27a48" providerId="ADAL" clId="{3E6199C1-2A2C-41D0-8F2E-9218D5A5ACA3}" dt="2020-11-03T20:40:19.262" v="450"/>
          <ac:spMkLst>
            <pc:docMk/>
            <pc:sldMk cId="3894824386" sldId="325"/>
            <ac:spMk id="86" creationId="{91293F04-79DA-491B-AF51-F20862F23421}"/>
          </ac:spMkLst>
        </pc:spChg>
        <pc:spChg chg="mod">
          <ac:chgData name="Archambault, Aude" userId="dfdf6e78-8d63-480c-bdce-0b0f3fd27a48" providerId="ADAL" clId="{3E6199C1-2A2C-41D0-8F2E-9218D5A5ACA3}" dt="2020-11-03T20:40:19.262" v="450"/>
          <ac:spMkLst>
            <pc:docMk/>
            <pc:sldMk cId="3894824386" sldId="325"/>
            <ac:spMk id="87" creationId="{7E88988F-2047-4200-81C3-911B086AD65E}"/>
          </ac:spMkLst>
        </pc:spChg>
        <pc:spChg chg="mod">
          <ac:chgData name="Archambault, Aude" userId="dfdf6e78-8d63-480c-bdce-0b0f3fd27a48" providerId="ADAL" clId="{3E6199C1-2A2C-41D0-8F2E-9218D5A5ACA3}" dt="2020-11-03T20:40:19.262" v="450"/>
          <ac:spMkLst>
            <pc:docMk/>
            <pc:sldMk cId="3894824386" sldId="325"/>
            <ac:spMk id="88" creationId="{C9E26CAC-33FA-4C0E-AAAE-4C9A3AB64F9C}"/>
          </ac:spMkLst>
        </pc:spChg>
        <pc:spChg chg="mod">
          <ac:chgData name="Archambault, Aude" userId="dfdf6e78-8d63-480c-bdce-0b0f3fd27a48" providerId="ADAL" clId="{3E6199C1-2A2C-41D0-8F2E-9218D5A5ACA3}" dt="2020-11-03T20:40:19.262" v="450"/>
          <ac:spMkLst>
            <pc:docMk/>
            <pc:sldMk cId="3894824386" sldId="325"/>
            <ac:spMk id="89" creationId="{66851F83-4D37-4929-BA73-3DA42D490FE8}"/>
          </ac:spMkLst>
        </pc:spChg>
        <pc:spChg chg="mod">
          <ac:chgData name="Archambault, Aude" userId="dfdf6e78-8d63-480c-bdce-0b0f3fd27a48" providerId="ADAL" clId="{3E6199C1-2A2C-41D0-8F2E-9218D5A5ACA3}" dt="2020-11-03T20:40:19.262" v="450"/>
          <ac:spMkLst>
            <pc:docMk/>
            <pc:sldMk cId="3894824386" sldId="325"/>
            <ac:spMk id="90" creationId="{2AED0F01-C9CA-44CA-9EC7-AA85FF3FF70E}"/>
          </ac:spMkLst>
        </pc:spChg>
        <pc:spChg chg="mod">
          <ac:chgData name="Archambault, Aude" userId="dfdf6e78-8d63-480c-bdce-0b0f3fd27a48" providerId="ADAL" clId="{3E6199C1-2A2C-41D0-8F2E-9218D5A5ACA3}" dt="2020-11-03T20:40:19.262" v="450"/>
          <ac:spMkLst>
            <pc:docMk/>
            <pc:sldMk cId="3894824386" sldId="325"/>
            <ac:spMk id="91" creationId="{82B9CC52-D36D-471A-BB76-21B6865C57B4}"/>
          </ac:spMkLst>
        </pc:spChg>
        <pc:spChg chg="mod">
          <ac:chgData name="Archambault, Aude" userId="dfdf6e78-8d63-480c-bdce-0b0f3fd27a48" providerId="ADAL" clId="{3E6199C1-2A2C-41D0-8F2E-9218D5A5ACA3}" dt="2020-11-03T20:40:19.262" v="450"/>
          <ac:spMkLst>
            <pc:docMk/>
            <pc:sldMk cId="3894824386" sldId="325"/>
            <ac:spMk id="92" creationId="{E8595B55-D155-4793-8C83-E25EC98C9672}"/>
          </ac:spMkLst>
        </pc:spChg>
        <pc:spChg chg="add mod">
          <ac:chgData name="Archambault, Aude" userId="dfdf6e78-8d63-480c-bdce-0b0f3fd27a48" providerId="ADAL" clId="{3E6199C1-2A2C-41D0-8F2E-9218D5A5ACA3}" dt="2020-11-03T20:41:35.589" v="463" actId="13822"/>
          <ac:spMkLst>
            <pc:docMk/>
            <pc:sldMk cId="3894824386" sldId="325"/>
            <ac:spMk id="94" creationId="{F69A4267-BE50-400A-AD36-69A7819454EF}"/>
          </ac:spMkLst>
        </pc:spChg>
        <pc:spChg chg="add del mod">
          <ac:chgData name="Archambault, Aude" userId="dfdf6e78-8d63-480c-bdce-0b0f3fd27a48" providerId="ADAL" clId="{3E6199C1-2A2C-41D0-8F2E-9218D5A5ACA3}" dt="2020-11-03T20:41:15.471" v="460" actId="478"/>
          <ac:spMkLst>
            <pc:docMk/>
            <pc:sldMk cId="3894824386" sldId="325"/>
            <ac:spMk id="96" creationId="{E770D405-131A-4571-9988-CDA4FA81432F}"/>
          </ac:spMkLst>
        </pc:spChg>
        <pc:spChg chg="add mod">
          <ac:chgData name="Archambault, Aude" userId="dfdf6e78-8d63-480c-bdce-0b0f3fd27a48" providerId="ADAL" clId="{3E6199C1-2A2C-41D0-8F2E-9218D5A5ACA3}" dt="2020-11-03T20:43:10.109" v="501" actId="14100"/>
          <ac:spMkLst>
            <pc:docMk/>
            <pc:sldMk cId="3894824386" sldId="325"/>
            <ac:spMk id="97" creationId="{503CF367-74E5-4186-90C3-320B6CE8AE4E}"/>
          </ac:spMkLst>
        </pc:spChg>
        <pc:grpChg chg="add del mod">
          <ac:chgData name="Archambault, Aude" userId="dfdf6e78-8d63-480c-bdce-0b0f3fd27a48" providerId="ADAL" clId="{3E6199C1-2A2C-41D0-8F2E-9218D5A5ACA3}" dt="2020-11-03T20:33:16.845" v="253" actId="478"/>
          <ac:grpSpMkLst>
            <pc:docMk/>
            <pc:sldMk cId="3894824386" sldId="325"/>
            <ac:grpSpMk id="6" creationId="{6E087F40-EFB4-417C-8A12-3C01951263B2}"/>
          </ac:grpSpMkLst>
        </pc:grpChg>
        <pc:grpChg chg="mod">
          <ac:chgData name="Archambault, Aude" userId="dfdf6e78-8d63-480c-bdce-0b0f3fd27a48" providerId="ADAL" clId="{3E6199C1-2A2C-41D0-8F2E-9218D5A5ACA3}" dt="2020-11-03T20:32:09.161" v="249"/>
          <ac:grpSpMkLst>
            <pc:docMk/>
            <pc:sldMk cId="3894824386" sldId="325"/>
            <ac:grpSpMk id="7" creationId="{83DB64B7-D41E-4DD9-837F-88CA1509D3F0}"/>
          </ac:grpSpMkLst>
        </pc:grpChg>
        <pc:grpChg chg="mod">
          <ac:chgData name="Archambault, Aude" userId="dfdf6e78-8d63-480c-bdce-0b0f3fd27a48" providerId="ADAL" clId="{3E6199C1-2A2C-41D0-8F2E-9218D5A5ACA3}" dt="2020-11-03T20:32:09.161" v="249"/>
          <ac:grpSpMkLst>
            <pc:docMk/>
            <pc:sldMk cId="3894824386" sldId="325"/>
            <ac:grpSpMk id="18" creationId="{C2017404-5247-4ADB-AF46-B1ED61C852C2}"/>
          </ac:grpSpMkLst>
        </pc:grpChg>
        <pc:grpChg chg="mod">
          <ac:chgData name="Archambault, Aude" userId="dfdf6e78-8d63-480c-bdce-0b0f3fd27a48" providerId="ADAL" clId="{3E6199C1-2A2C-41D0-8F2E-9218D5A5ACA3}" dt="2020-11-03T20:32:09.161" v="249"/>
          <ac:grpSpMkLst>
            <pc:docMk/>
            <pc:sldMk cId="3894824386" sldId="325"/>
            <ac:grpSpMk id="23" creationId="{F52DA6F1-EB72-4E0B-8C2A-CA17C5BF2A45}"/>
          </ac:grpSpMkLst>
        </pc:grpChg>
        <pc:grpChg chg="add del mod">
          <ac:chgData name="Archambault, Aude" userId="dfdf6e78-8d63-480c-bdce-0b0f3fd27a48" providerId="ADAL" clId="{3E6199C1-2A2C-41D0-8F2E-9218D5A5ACA3}" dt="2020-11-03T20:40:17.895" v="449"/>
          <ac:grpSpMkLst>
            <pc:docMk/>
            <pc:sldMk cId="3894824386" sldId="325"/>
            <ac:grpSpMk id="35" creationId="{10E846E9-E663-427A-910F-26D0AFC99328}"/>
          </ac:grpSpMkLst>
        </pc:grpChg>
        <pc:grpChg chg="mod">
          <ac:chgData name="Archambault, Aude" userId="dfdf6e78-8d63-480c-bdce-0b0f3fd27a48" providerId="ADAL" clId="{3E6199C1-2A2C-41D0-8F2E-9218D5A5ACA3}" dt="2020-11-03T20:40:14.992" v="448"/>
          <ac:grpSpMkLst>
            <pc:docMk/>
            <pc:sldMk cId="3894824386" sldId="325"/>
            <ac:grpSpMk id="36" creationId="{C7B70456-0A1A-4CE4-802F-2A6E079E4C5F}"/>
          </ac:grpSpMkLst>
        </pc:grpChg>
        <pc:grpChg chg="mod">
          <ac:chgData name="Archambault, Aude" userId="dfdf6e78-8d63-480c-bdce-0b0f3fd27a48" providerId="ADAL" clId="{3E6199C1-2A2C-41D0-8F2E-9218D5A5ACA3}" dt="2020-11-03T20:40:14.992" v="448"/>
          <ac:grpSpMkLst>
            <pc:docMk/>
            <pc:sldMk cId="3894824386" sldId="325"/>
            <ac:grpSpMk id="47" creationId="{DD2319D2-7486-4A68-B8BD-0C763D0B1823}"/>
          </ac:grpSpMkLst>
        </pc:grpChg>
        <pc:grpChg chg="mod">
          <ac:chgData name="Archambault, Aude" userId="dfdf6e78-8d63-480c-bdce-0b0f3fd27a48" providerId="ADAL" clId="{3E6199C1-2A2C-41D0-8F2E-9218D5A5ACA3}" dt="2020-11-03T20:40:14.992" v="448"/>
          <ac:grpSpMkLst>
            <pc:docMk/>
            <pc:sldMk cId="3894824386" sldId="325"/>
            <ac:grpSpMk id="52" creationId="{A444E86C-FF3A-4DFA-9833-FB0832780AE0}"/>
          </ac:grpSpMkLst>
        </pc:grpChg>
        <pc:grpChg chg="add mod">
          <ac:chgData name="Archambault, Aude" userId="dfdf6e78-8d63-480c-bdce-0b0f3fd27a48" providerId="ADAL" clId="{3E6199C1-2A2C-41D0-8F2E-9218D5A5ACA3}" dt="2020-11-03T20:40:58.438" v="456" actId="1076"/>
          <ac:grpSpMkLst>
            <pc:docMk/>
            <pc:sldMk cId="3894824386" sldId="325"/>
            <ac:grpSpMk id="64" creationId="{CF806D00-5EB8-4235-AADF-CE2D0CA77828}"/>
          </ac:grpSpMkLst>
        </pc:grpChg>
        <pc:grpChg chg="mod">
          <ac:chgData name="Archambault, Aude" userId="dfdf6e78-8d63-480c-bdce-0b0f3fd27a48" providerId="ADAL" clId="{3E6199C1-2A2C-41D0-8F2E-9218D5A5ACA3}" dt="2020-11-03T20:40:19.262" v="450"/>
          <ac:grpSpMkLst>
            <pc:docMk/>
            <pc:sldMk cId="3894824386" sldId="325"/>
            <ac:grpSpMk id="65" creationId="{DEBB07C7-2869-4D83-BC4A-D82756D98241}"/>
          </ac:grpSpMkLst>
        </pc:grpChg>
        <pc:grpChg chg="mod">
          <ac:chgData name="Archambault, Aude" userId="dfdf6e78-8d63-480c-bdce-0b0f3fd27a48" providerId="ADAL" clId="{3E6199C1-2A2C-41D0-8F2E-9218D5A5ACA3}" dt="2020-11-03T20:40:19.262" v="450"/>
          <ac:grpSpMkLst>
            <pc:docMk/>
            <pc:sldMk cId="3894824386" sldId="325"/>
            <ac:grpSpMk id="76" creationId="{820070AE-C1F6-487A-BF10-DD3A05D17753}"/>
          </ac:grpSpMkLst>
        </pc:grpChg>
        <pc:grpChg chg="mod">
          <ac:chgData name="Archambault, Aude" userId="dfdf6e78-8d63-480c-bdce-0b0f3fd27a48" providerId="ADAL" clId="{3E6199C1-2A2C-41D0-8F2E-9218D5A5ACA3}" dt="2020-11-03T20:40:19.262" v="450"/>
          <ac:grpSpMkLst>
            <pc:docMk/>
            <pc:sldMk cId="3894824386" sldId="325"/>
            <ac:grpSpMk id="81" creationId="{8FF5CC45-6CD2-4DC6-B61D-5960F7AC3385}"/>
          </ac:grpSpMkLst>
        </pc:grpChg>
        <pc:cxnChg chg="mod">
          <ac:chgData name="Archambault, Aude" userId="dfdf6e78-8d63-480c-bdce-0b0f3fd27a48" providerId="ADAL" clId="{3E6199C1-2A2C-41D0-8F2E-9218D5A5ACA3}" dt="2020-11-03T20:33:16.845" v="253" actId="478"/>
          <ac:cxnSpMkLst>
            <pc:docMk/>
            <pc:sldMk cId="3894824386" sldId="325"/>
            <ac:cxnSpMk id="9" creationId="{ABE39A90-83BF-4153-B402-3FD4E76CADEA}"/>
          </ac:cxnSpMkLst>
        </pc:cxnChg>
        <pc:cxnChg chg="mod">
          <ac:chgData name="Archambault, Aude" userId="dfdf6e78-8d63-480c-bdce-0b0f3fd27a48" providerId="ADAL" clId="{3E6199C1-2A2C-41D0-8F2E-9218D5A5ACA3}" dt="2020-11-03T20:40:14.992" v="448"/>
          <ac:cxnSpMkLst>
            <pc:docMk/>
            <pc:sldMk cId="3894824386" sldId="325"/>
            <ac:cxnSpMk id="38" creationId="{17779E03-0748-4856-83E1-B5C4C49B6542}"/>
          </ac:cxnSpMkLst>
        </pc:cxnChg>
        <pc:cxnChg chg="mod">
          <ac:chgData name="Archambault, Aude" userId="dfdf6e78-8d63-480c-bdce-0b0f3fd27a48" providerId="ADAL" clId="{3E6199C1-2A2C-41D0-8F2E-9218D5A5ACA3}" dt="2020-11-03T20:40:19.262" v="450"/>
          <ac:cxnSpMkLst>
            <pc:docMk/>
            <pc:sldMk cId="3894824386" sldId="325"/>
            <ac:cxnSpMk id="67" creationId="{00DF1F54-BC2A-40BD-A7B0-675A1083D680}"/>
          </ac:cxnSpMkLst>
        </pc:cxnChg>
      </pc:sldChg>
      <pc:sldChg chg="add del">
        <pc:chgData name="Archambault, Aude" userId="dfdf6e78-8d63-480c-bdce-0b0f3fd27a48" providerId="ADAL" clId="{3E6199C1-2A2C-41D0-8F2E-9218D5A5ACA3}" dt="2020-11-03T20:43:38.891" v="502" actId="47"/>
        <pc:sldMkLst>
          <pc:docMk/>
          <pc:sldMk cId="493628558" sldId="326"/>
        </pc:sldMkLst>
      </pc:sldChg>
      <pc:sldChg chg="modSp new mod">
        <pc:chgData name="Archambault, Aude" userId="dfdf6e78-8d63-480c-bdce-0b0f3fd27a48" providerId="ADAL" clId="{3E6199C1-2A2C-41D0-8F2E-9218D5A5ACA3}" dt="2020-11-03T20:47:31.491" v="509" actId="113"/>
        <pc:sldMkLst>
          <pc:docMk/>
          <pc:sldMk cId="4124047701" sldId="326"/>
        </pc:sldMkLst>
        <pc:spChg chg="mod">
          <ac:chgData name="Archambault, Aude" userId="dfdf6e78-8d63-480c-bdce-0b0f3fd27a48" providerId="ADAL" clId="{3E6199C1-2A2C-41D0-8F2E-9218D5A5ACA3}" dt="2020-11-03T20:47:31.491" v="509" actId="113"/>
          <ac:spMkLst>
            <pc:docMk/>
            <pc:sldMk cId="4124047701" sldId="326"/>
            <ac:spMk id="2" creationId="{BF16EFFF-FB14-4A0C-BDA3-43B15ADD9866}"/>
          </ac:spMkLst>
        </pc:spChg>
        <pc:spChg chg="mod">
          <ac:chgData name="Archambault, Aude" userId="dfdf6e78-8d63-480c-bdce-0b0f3fd27a48" providerId="ADAL" clId="{3E6199C1-2A2C-41D0-8F2E-9218D5A5ACA3}" dt="2020-11-03T20:45:25.778" v="504"/>
          <ac:spMkLst>
            <pc:docMk/>
            <pc:sldMk cId="4124047701" sldId="326"/>
            <ac:spMk id="3" creationId="{9A839316-EC16-4B74-9DC3-D42CF95A6361}"/>
          </ac:spMkLst>
        </pc:spChg>
      </pc:sldChg>
      <pc:sldChg chg="modSp new mod">
        <pc:chgData name="Archambault, Aude" userId="dfdf6e78-8d63-480c-bdce-0b0f3fd27a48" providerId="ADAL" clId="{3E6199C1-2A2C-41D0-8F2E-9218D5A5ACA3}" dt="2020-11-03T20:49:35.178" v="533" actId="6549"/>
        <pc:sldMkLst>
          <pc:docMk/>
          <pc:sldMk cId="1735036225" sldId="327"/>
        </pc:sldMkLst>
        <pc:spChg chg="mod">
          <ac:chgData name="Archambault, Aude" userId="dfdf6e78-8d63-480c-bdce-0b0f3fd27a48" providerId="ADAL" clId="{3E6199C1-2A2C-41D0-8F2E-9218D5A5ACA3}" dt="2020-11-03T20:49:35.178" v="533" actId="6549"/>
          <ac:spMkLst>
            <pc:docMk/>
            <pc:sldMk cId="1735036225" sldId="327"/>
            <ac:spMk id="2" creationId="{8EA098E1-861D-41FC-B42A-52B9B0E4448A}"/>
          </ac:spMkLst>
        </pc:spChg>
        <pc:spChg chg="mod">
          <ac:chgData name="Archambault, Aude" userId="dfdf6e78-8d63-480c-bdce-0b0f3fd27a48" providerId="ADAL" clId="{3E6199C1-2A2C-41D0-8F2E-9218D5A5ACA3}" dt="2020-11-03T20:48:38.478" v="511"/>
          <ac:spMkLst>
            <pc:docMk/>
            <pc:sldMk cId="1735036225" sldId="327"/>
            <ac:spMk id="3" creationId="{4B6D1DA0-D979-4185-A3E5-745A56D0E126}"/>
          </ac:spMkLst>
        </pc:spChg>
      </pc:sldChg>
      <pc:sldChg chg="modSp add mod">
        <pc:chgData name="Archambault, Aude" userId="dfdf6e78-8d63-480c-bdce-0b0f3fd27a48" providerId="ADAL" clId="{3E6199C1-2A2C-41D0-8F2E-9218D5A5ACA3}" dt="2020-11-03T20:51:35.044" v="546" actId="113"/>
        <pc:sldMkLst>
          <pc:docMk/>
          <pc:sldMk cId="1918373843" sldId="328"/>
        </pc:sldMkLst>
        <pc:spChg chg="mod">
          <ac:chgData name="Archambault, Aude" userId="dfdf6e78-8d63-480c-bdce-0b0f3fd27a48" providerId="ADAL" clId="{3E6199C1-2A2C-41D0-8F2E-9218D5A5ACA3}" dt="2020-11-03T20:51:35.044" v="546" actId="113"/>
          <ac:spMkLst>
            <pc:docMk/>
            <pc:sldMk cId="1918373843" sldId="328"/>
            <ac:spMk id="2" creationId="{FB865533-8929-47F7-B1E9-0D852FABACFB}"/>
          </ac:spMkLst>
        </pc:spChg>
        <pc:spChg chg="mod">
          <ac:chgData name="Archambault, Aude" userId="dfdf6e78-8d63-480c-bdce-0b0f3fd27a48" providerId="ADAL" clId="{3E6199C1-2A2C-41D0-8F2E-9218D5A5ACA3}" dt="2020-11-03T20:50:56.976" v="539" actId="6549"/>
          <ac:spMkLst>
            <pc:docMk/>
            <pc:sldMk cId="1918373843" sldId="328"/>
            <ac:spMk id="3" creationId="{4CA8C7CC-7B19-4FBA-96D6-1C366B733656}"/>
          </ac:spMkLst>
        </pc:spChg>
      </pc:sldChg>
      <pc:sldChg chg="modSp add mod">
        <pc:chgData name="Archambault, Aude" userId="dfdf6e78-8d63-480c-bdce-0b0f3fd27a48" providerId="ADAL" clId="{3E6199C1-2A2C-41D0-8F2E-9218D5A5ACA3}" dt="2020-11-03T21:01:05.327" v="780" actId="113"/>
        <pc:sldMkLst>
          <pc:docMk/>
          <pc:sldMk cId="3889206293" sldId="329"/>
        </pc:sldMkLst>
        <pc:spChg chg="mod">
          <ac:chgData name="Archambault, Aude" userId="dfdf6e78-8d63-480c-bdce-0b0f3fd27a48" providerId="ADAL" clId="{3E6199C1-2A2C-41D0-8F2E-9218D5A5ACA3}" dt="2020-11-03T21:01:05.327" v="780" actId="113"/>
          <ac:spMkLst>
            <pc:docMk/>
            <pc:sldMk cId="3889206293" sldId="329"/>
            <ac:spMk id="2" creationId="{FB865533-8929-47F7-B1E9-0D852FABACFB}"/>
          </ac:spMkLst>
        </pc:spChg>
        <pc:spChg chg="mod">
          <ac:chgData name="Archambault, Aude" userId="dfdf6e78-8d63-480c-bdce-0b0f3fd27a48" providerId="ADAL" clId="{3E6199C1-2A2C-41D0-8F2E-9218D5A5ACA3}" dt="2020-11-03T20:58:29.064" v="750" actId="6549"/>
          <ac:spMkLst>
            <pc:docMk/>
            <pc:sldMk cId="3889206293" sldId="329"/>
            <ac:spMk id="3" creationId="{4CA8C7CC-7B19-4FBA-96D6-1C366B733656}"/>
          </ac:spMkLst>
        </pc:spChg>
      </pc:sldChg>
      <pc:sldChg chg="modSp add mod">
        <pc:chgData name="Archambault, Aude" userId="dfdf6e78-8d63-480c-bdce-0b0f3fd27a48" providerId="ADAL" clId="{3E6199C1-2A2C-41D0-8F2E-9218D5A5ACA3}" dt="2020-11-03T21:09:27.361" v="876"/>
        <pc:sldMkLst>
          <pc:docMk/>
          <pc:sldMk cId="2075894087" sldId="330"/>
        </pc:sldMkLst>
        <pc:spChg chg="mod">
          <ac:chgData name="Archambault, Aude" userId="dfdf6e78-8d63-480c-bdce-0b0f3fd27a48" providerId="ADAL" clId="{3E6199C1-2A2C-41D0-8F2E-9218D5A5ACA3}" dt="2020-11-03T21:08:44.864" v="871" actId="5793"/>
          <ac:spMkLst>
            <pc:docMk/>
            <pc:sldMk cId="2075894087" sldId="330"/>
            <ac:spMk id="2" creationId="{FB865533-8929-47F7-B1E9-0D852FABACFB}"/>
          </ac:spMkLst>
        </pc:spChg>
        <pc:spChg chg="mod">
          <ac:chgData name="Archambault, Aude" userId="dfdf6e78-8d63-480c-bdce-0b0f3fd27a48" providerId="ADAL" clId="{3E6199C1-2A2C-41D0-8F2E-9218D5A5ACA3}" dt="2020-11-03T21:09:27.361" v="876"/>
          <ac:spMkLst>
            <pc:docMk/>
            <pc:sldMk cId="2075894087" sldId="330"/>
            <ac:spMk id="3" creationId="{4CA8C7CC-7B19-4FBA-96D6-1C366B733656}"/>
          </ac:spMkLst>
        </pc:spChg>
      </pc:sldChg>
      <pc:sldChg chg="addSp delSp modSp new del mod">
        <pc:chgData name="Archambault, Aude" userId="dfdf6e78-8d63-480c-bdce-0b0f3fd27a48" providerId="ADAL" clId="{3E6199C1-2A2C-41D0-8F2E-9218D5A5ACA3}" dt="2020-11-03T21:05:22.132" v="822" actId="47"/>
        <pc:sldMkLst>
          <pc:docMk/>
          <pc:sldMk cId="621269362" sldId="331"/>
        </pc:sldMkLst>
        <pc:spChg chg="del">
          <ac:chgData name="Archambault, Aude" userId="dfdf6e78-8d63-480c-bdce-0b0f3fd27a48" providerId="ADAL" clId="{3E6199C1-2A2C-41D0-8F2E-9218D5A5ACA3}" dt="2020-11-03T21:04:01.912" v="804" actId="22"/>
          <ac:spMkLst>
            <pc:docMk/>
            <pc:sldMk cId="621269362" sldId="331"/>
            <ac:spMk id="5" creationId="{CD185BB8-9FE0-48B8-8710-D5252D6F74B8}"/>
          </ac:spMkLst>
        </pc:spChg>
        <pc:spChg chg="mod">
          <ac:chgData name="Archambault, Aude" userId="dfdf6e78-8d63-480c-bdce-0b0f3fd27a48" providerId="ADAL" clId="{3E6199C1-2A2C-41D0-8F2E-9218D5A5ACA3}" dt="2020-11-03T21:02:51.470" v="803" actId="20577"/>
          <ac:spMkLst>
            <pc:docMk/>
            <pc:sldMk cId="621269362" sldId="331"/>
            <ac:spMk id="6" creationId="{1FED4C3D-3FFA-43B6-A29E-67E6080618B8}"/>
          </ac:spMkLst>
        </pc:spChg>
        <pc:spChg chg="add mod">
          <ac:chgData name="Archambault, Aude" userId="dfdf6e78-8d63-480c-bdce-0b0f3fd27a48" providerId="ADAL" clId="{3E6199C1-2A2C-41D0-8F2E-9218D5A5ACA3}" dt="2020-11-03T21:04:01.912" v="804" actId="22"/>
          <ac:spMkLst>
            <pc:docMk/>
            <pc:sldMk cId="621269362" sldId="331"/>
            <ac:spMk id="8" creationId="{4D213DC5-7231-49DE-B3B2-EB7A938E64EC}"/>
          </ac:spMkLst>
        </pc:spChg>
      </pc:sldChg>
      <pc:sldChg chg="addSp delSp modSp new mod">
        <pc:chgData name="Archambault, Aude" userId="dfdf6e78-8d63-480c-bdce-0b0f3fd27a48" providerId="ADAL" clId="{3E6199C1-2A2C-41D0-8F2E-9218D5A5ACA3}" dt="2020-11-03T21:07:19.797" v="856" actId="20577"/>
        <pc:sldMkLst>
          <pc:docMk/>
          <pc:sldMk cId="561033705" sldId="332"/>
        </pc:sldMkLst>
        <pc:spChg chg="del">
          <ac:chgData name="Archambault, Aude" userId="dfdf6e78-8d63-480c-bdce-0b0f3fd27a48" providerId="ADAL" clId="{3E6199C1-2A2C-41D0-8F2E-9218D5A5ACA3}" dt="2020-11-03T21:04:18.940" v="806" actId="22"/>
          <ac:spMkLst>
            <pc:docMk/>
            <pc:sldMk cId="561033705" sldId="332"/>
            <ac:spMk id="2" creationId="{D73AE029-974A-4EDA-85A6-004626AF8F2F}"/>
          </ac:spMkLst>
        </pc:spChg>
        <pc:spChg chg="mod">
          <ac:chgData name="Archambault, Aude" userId="dfdf6e78-8d63-480c-bdce-0b0f3fd27a48" providerId="ADAL" clId="{3E6199C1-2A2C-41D0-8F2E-9218D5A5ACA3}" dt="2020-11-03T21:05:30.269" v="823" actId="20577"/>
          <ac:spMkLst>
            <pc:docMk/>
            <pc:sldMk cId="561033705" sldId="332"/>
            <ac:spMk id="3" creationId="{1062A130-3635-43BD-A8B2-32772C9BAE5C}"/>
          </ac:spMkLst>
        </pc:spChg>
        <pc:spChg chg="add mod">
          <ac:chgData name="Archambault, Aude" userId="dfdf6e78-8d63-480c-bdce-0b0f3fd27a48" providerId="ADAL" clId="{3E6199C1-2A2C-41D0-8F2E-9218D5A5ACA3}" dt="2020-11-03T21:07:19.797" v="856" actId="20577"/>
          <ac:spMkLst>
            <pc:docMk/>
            <pc:sldMk cId="561033705" sldId="332"/>
            <ac:spMk id="5" creationId="{DB20F9C5-75FC-4DF5-893D-B06F7EB930DE}"/>
          </ac:spMkLst>
        </pc:spChg>
        <pc:spChg chg="add mod">
          <ac:chgData name="Archambault, Aude" userId="dfdf6e78-8d63-480c-bdce-0b0f3fd27a48" providerId="ADAL" clId="{3E6199C1-2A2C-41D0-8F2E-9218D5A5ACA3}" dt="2020-11-03T21:07:12.571" v="854" actId="14100"/>
          <ac:spMkLst>
            <pc:docMk/>
            <pc:sldMk cId="561033705" sldId="332"/>
            <ac:spMk id="7" creationId="{32F3A76A-50A5-49B3-BA8C-305DC338F345}"/>
          </ac:spMkLst>
        </pc:spChg>
        <pc:picChg chg="add mod">
          <ac:chgData name="Archambault, Aude" userId="dfdf6e78-8d63-480c-bdce-0b0f3fd27a48" providerId="ADAL" clId="{3E6199C1-2A2C-41D0-8F2E-9218D5A5ACA3}" dt="2020-11-03T21:06:58.459" v="851" actId="14100"/>
          <ac:picMkLst>
            <pc:docMk/>
            <pc:sldMk cId="561033705" sldId="332"/>
            <ac:picMk id="6" creationId="{4F94CD22-1AAE-4A99-B7C9-40F8315469D7}"/>
          </ac:picMkLst>
        </pc:picChg>
        <pc:picChg chg="add mod">
          <ac:chgData name="Archambault, Aude" userId="dfdf6e78-8d63-480c-bdce-0b0f3fd27a48" providerId="ADAL" clId="{3E6199C1-2A2C-41D0-8F2E-9218D5A5ACA3}" dt="2020-11-03T21:07:14.562" v="855" actId="1076"/>
          <ac:picMkLst>
            <pc:docMk/>
            <pc:sldMk cId="561033705" sldId="332"/>
            <ac:picMk id="8" creationId="{8980FFE7-1087-40B9-A907-D0C307CE1ABC}"/>
          </ac:picMkLst>
        </pc:picChg>
      </pc:sldChg>
      <pc:sldChg chg="addSp delSp modSp new mod ord">
        <pc:chgData name="Archambault, Aude" userId="dfdf6e78-8d63-480c-bdce-0b0f3fd27a48" providerId="ADAL" clId="{3E6199C1-2A2C-41D0-8F2E-9218D5A5ACA3}" dt="2020-11-03T21:13:57.484" v="915"/>
        <pc:sldMkLst>
          <pc:docMk/>
          <pc:sldMk cId="1816661383" sldId="333"/>
        </pc:sldMkLst>
        <pc:spChg chg="mod">
          <ac:chgData name="Archambault, Aude" userId="dfdf6e78-8d63-480c-bdce-0b0f3fd27a48" providerId="ADAL" clId="{3E6199C1-2A2C-41D0-8F2E-9218D5A5ACA3}" dt="2020-11-03T21:11:59.019" v="897" actId="14100"/>
          <ac:spMkLst>
            <pc:docMk/>
            <pc:sldMk cId="1816661383" sldId="333"/>
            <ac:spMk id="2" creationId="{FE349A89-D15D-4F8B-B1D5-09A8A88779C0}"/>
          </ac:spMkLst>
        </pc:spChg>
        <pc:spChg chg="mod">
          <ac:chgData name="Archambault, Aude" userId="dfdf6e78-8d63-480c-bdce-0b0f3fd27a48" providerId="ADAL" clId="{3E6199C1-2A2C-41D0-8F2E-9218D5A5ACA3}" dt="2020-11-03T21:12:29.497" v="905"/>
          <ac:spMkLst>
            <pc:docMk/>
            <pc:sldMk cId="1816661383" sldId="333"/>
            <ac:spMk id="3" creationId="{532B7F03-26A7-4985-A070-09CE2ADC8482}"/>
          </ac:spMkLst>
        </pc:spChg>
        <pc:spChg chg="add mod">
          <ac:chgData name="Archambault, Aude" userId="dfdf6e78-8d63-480c-bdce-0b0f3fd27a48" providerId="ADAL" clId="{3E6199C1-2A2C-41D0-8F2E-9218D5A5ACA3}" dt="2020-11-03T21:12:15.418" v="903" actId="14100"/>
          <ac:spMkLst>
            <pc:docMk/>
            <pc:sldMk cId="1816661383" sldId="333"/>
            <ac:spMk id="5" creationId="{2B296CB1-895B-451A-8A6B-C0615BFE7F04}"/>
          </ac:spMkLst>
        </pc:spChg>
        <pc:picChg chg="add mod">
          <ac:chgData name="Archambault, Aude" userId="dfdf6e78-8d63-480c-bdce-0b0f3fd27a48" providerId="ADAL" clId="{3E6199C1-2A2C-41D0-8F2E-9218D5A5ACA3}" dt="2020-11-03T21:12:17.554" v="904" actId="14100"/>
          <ac:picMkLst>
            <pc:docMk/>
            <pc:sldMk cId="1816661383" sldId="333"/>
            <ac:picMk id="6" creationId="{55B02C55-D41A-417A-8387-C22EBA2C808E}"/>
          </ac:picMkLst>
        </pc:picChg>
        <pc:picChg chg="add del mod">
          <ac:chgData name="Archambault, Aude" userId="dfdf6e78-8d63-480c-bdce-0b0f3fd27a48" providerId="ADAL" clId="{3E6199C1-2A2C-41D0-8F2E-9218D5A5ACA3}" dt="2020-11-03T21:11:51.345" v="895" actId="478"/>
          <ac:picMkLst>
            <pc:docMk/>
            <pc:sldMk cId="1816661383" sldId="333"/>
            <ac:picMk id="7" creationId="{72CBB980-FB74-4A57-BAD3-6E4F0974D049}"/>
          </ac:picMkLst>
        </pc:picChg>
      </pc:sldChg>
      <pc:sldChg chg="add del">
        <pc:chgData name="Archambault, Aude" userId="dfdf6e78-8d63-480c-bdce-0b0f3fd27a48" providerId="ADAL" clId="{3E6199C1-2A2C-41D0-8F2E-9218D5A5ACA3}" dt="2020-11-03T21:12:32.693" v="906" actId="47"/>
        <pc:sldMkLst>
          <pc:docMk/>
          <pc:sldMk cId="546844069" sldId="334"/>
        </pc:sldMkLst>
      </pc:sldChg>
      <pc:sldChg chg="modSp new del mod">
        <pc:chgData name="Archambault, Aude" userId="dfdf6e78-8d63-480c-bdce-0b0f3fd27a48" providerId="ADAL" clId="{3E6199C1-2A2C-41D0-8F2E-9218D5A5ACA3}" dt="2020-11-03T21:12:34.530" v="907" actId="47"/>
        <pc:sldMkLst>
          <pc:docMk/>
          <pc:sldMk cId="383975255" sldId="335"/>
        </pc:sldMkLst>
        <pc:spChg chg="mod">
          <ac:chgData name="Archambault, Aude" userId="dfdf6e78-8d63-480c-bdce-0b0f3fd27a48" providerId="ADAL" clId="{3E6199C1-2A2C-41D0-8F2E-9218D5A5ACA3}" dt="2020-11-03T21:09:34.264" v="878"/>
          <ac:spMkLst>
            <pc:docMk/>
            <pc:sldMk cId="383975255" sldId="335"/>
            <ac:spMk id="3" creationId="{92F4C7EE-FBEF-4062-B087-D007AE7D2391}"/>
          </ac:spMkLst>
        </pc:spChg>
      </pc:sldChg>
      <pc:sldMasterChg chg="delSldLayout">
        <pc:chgData name="Archambault, Aude" userId="dfdf6e78-8d63-480c-bdce-0b0f3fd27a48" providerId="ADAL" clId="{3E6199C1-2A2C-41D0-8F2E-9218D5A5ACA3}" dt="2020-11-03T21:12:32.693" v="906" actId="47"/>
        <pc:sldMasterMkLst>
          <pc:docMk/>
          <pc:sldMasterMk cId="3261537267" sldId="2147484034"/>
        </pc:sldMasterMkLst>
        <pc:sldLayoutChg chg="del">
          <pc:chgData name="Archambault, Aude" userId="dfdf6e78-8d63-480c-bdce-0b0f3fd27a48" providerId="ADAL" clId="{3E6199C1-2A2C-41D0-8F2E-9218D5A5ACA3}" dt="2020-11-03T21:12:32.693" v="906" actId="47"/>
          <pc:sldLayoutMkLst>
            <pc:docMk/>
            <pc:sldMasterMk cId="3261537267" sldId="2147484034"/>
            <pc:sldLayoutMk cId="152640960" sldId="2147484043"/>
          </pc:sldLayoutMkLst>
        </pc:sldLayoutChg>
        <pc:sldLayoutChg chg="del">
          <pc:chgData name="Archambault, Aude" userId="dfdf6e78-8d63-480c-bdce-0b0f3fd27a48" providerId="ADAL" clId="{3E6199C1-2A2C-41D0-8F2E-9218D5A5ACA3}" dt="2020-11-03T20:43:38.891" v="502" actId="47"/>
          <pc:sldLayoutMkLst>
            <pc:docMk/>
            <pc:sldMasterMk cId="3261537267" sldId="2147484034"/>
            <pc:sldLayoutMk cId="967439352" sldId="2147484043"/>
          </pc:sldLayoutMkLst>
        </pc:sldLayoutChg>
      </pc:sldMasterChg>
    </pc:docChg>
  </pc:docChgLst>
  <pc:docChgLst>
    <pc:chgData name="Archambault, Aude" userId="dfdf6e78-8d63-480c-bdce-0b0f3fd27a48" providerId="ADAL" clId="{6F9558F1-4F88-4B05-9714-F14965707862}"/>
    <pc:docChg chg="undo redo custSel mod addSld delSld modSld addSection modSection">
      <pc:chgData name="Archambault, Aude" userId="dfdf6e78-8d63-480c-bdce-0b0f3fd27a48" providerId="ADAL" clId="{6F9558F1-4F88-4B05-9714-F14965707862}" dt="2020-11-03T20:08:57.733" v="2815" actId="20577"/>
      <pc:docMkLst>
        <pc:docMk/>
      </pc:docMkLst>
      <pc:sldChg chg="addSp modSp mod">
        <pc:chgData name="Archambault, Aude" userId="dfdf6e78-8d63-480c-bdce-0b0f3fd27a48" providerId="ADAL" clId="{6F9558F1-4F88-4B05-9714-F14965707862}" dt="2020-11-03T07:24:20.802" v="620" actId="27636"/>
        <pc:sldMkLst>
          <pc:docMk/>
          <pc:sldMk cId="76914611" sldId="256"/>
        </pc:sldMkLst>
        <pc:spChg chg="mod">
          <ac:chgData name="Archambault, Aude" userId="dfdf6e78-8d63-480c-bdce-0b0f3fd27a48" providerId="ADAL" clId="{6F9558F1-4F88-4B05-9714-F14965707862}" dt="2020-11-02T15:56:53.845" v="5" actId="27636"/>
          <ac:spMkLst>
            <pc:docMk/>
            <pc:sldMk cId="76914611" sldId="256"/>
            <ac:spMk id="2" creationId="{00000000-0000-0000-0000-000000000000}"/>
          </ac:spMkLst>
        </pc:spChg>
        <pc:spChg chg="mod">
          <ac:chgData name="Archambault, Aude" userId="dfdf6e78-8d63-480c-bdce-0b0f3fd27a48" providerId="ADAL" clId="{6F9558F1-4F88-4B05-9714-F14965707862}" dt="2020-11-03T07:24:20.802" v="620" actId="27636"/>
          <ac:spMkLst>
            <pc:docMk/>
            <pc:sldMk cId="76914611" sldId="256"/>
            <ac:spMk id="3" creationId="{00000000-0000-0000-0000-000000000000}"/>
          </ac:spMkLst>
        </pc:spChg>
        <pc:spChg chg="add mod">
          <ac:chgData name="Archambault, Aude" userId="dfdf6e78-8d63-480c-bdce-0b0f3fd27a48" providerId="ADAL" clId="{6F9558F1-4F88-4B05-9714-F14965707862}" dt="2020-11-03T07:24:00.604" v="614" actId="207"/>
          <ac:spMkLst>
            <pc:docMk/>
            <pc:sldMk cId="76914611" sldId="256"/>
            <ac:spMk id="5" creationId="{9F909D28-9ADD-4481-9F67-827B4146DA44}"/>
          </ac:spMkLst>
        </pc:spChg>
      </pc:sldChg>
      <pc:sldChg chg="del mod">
        <pc:chgData name="Archambault, Aude" userId="dfdf6e78-8d63-480c-bdce-0b0f3fd27a48" providerId="ADAL" clId="{6F9558F1-4F88-4B05-9714-F14965707862}" dt="2020-11-02T16:18:45.027" v="358" actId="47"/>
        <pc:sldMkLst>
          <pc:docMk/>
          <pc:sldMk cId="1562015931" sldId="257"/>
        </pc:sldMkLst>
      </pc:sldChg>
      <pc:sldChg chg="del">
        <pc:chgData name="Archambault, Aude" userId="dfdf6e78-8d63-480c-bdce-0b0f3fd27a48" providerId="ADAL" clId="{6F9558F1-4F88-4B05-9714-F14965707862}" dt="2020-11-03T20:07:09.096" v="2773" actId="47"/>
        <pc:sldMkLst>
          <pc:docMk/>
          <pc:sldMk cId="3282009848" sldId="260"/>
        </pc:sldMkLst>
      </pc:sldChg>
      <pc:sldChg chg="del">
        <pc:chgData name="Archambault, Aude" userId="dfdf6e78-8d63-480c-bdce-0b0f3fd27a48" providerId="ADAL" clId="{6F9558F1-4F88-4B05-9714-F14965707862}" dt="2020-11-03T20:08:17.032" v="2775" actId="47"/>
        <pc:sldMkLst>
          <pc:docMk/>
          <pc:sldMk cId="3522353568" sldId="261"/>
        </pc:sldMkLst>
      </pc:sldChg>
      <pc:sldChg chg="modSp mod">
        <pc:chgData name="Archambault, Aude" userId="dfdf6e78-8d63-480c-bdce-0b0f3fd27a48" providerId="ADAL" clId="{6F9558F1-4F88-4B05-9714-F14965707862}" dt="2020-11-02T16:14:37.013" v="268" actId="20577"/>
        <pc:sldMkLst>
          <pc:docMk/>
          <pc:sldMk cId="1920782211" sldId="263"/>
        </pc:sldMkLst>
        <pc:spChg chg="mod">
          <ac:chgData name="Archambault, Aude" userId="dfdf6e78-8d63-480c-bdce-0b0f3fd27a48" providerId="ADAL" clId="{6F9558F1-4F88-4B05-9714-F14965707862}" dt="2020-11-02T16:14:37.013" v="268" actId="20577"/>
          <ac:spMkLst>
            <pc:docMk/>
            <pc:sldMk cId="1920782211" sldId="263"/>
            <ac:spMk id="2" creationId="{44034FEE-4BBB-7F49-BE67-328073281F8B}"/>
          </ac:spMkLst>
        </pc:spChg>
        <pc:spChg chg="mod">
          <ac:chgData name="Archambault, Aude" userId="dfdf6e78-8d63-480c-bdce-0b0f3fd27a48" providerId="ADAL" clId="{6F9558F1-4F88-4B05-9714-F14965707862}" dt="2020-11-02T16:14:31.238" v="266" actId="1076"/>
          <ac:spMkLst>
            <pc:docMk/>
            <pc:sldMk cId="1920782211" sldId="263"/>
            <ac:spMk id="3" creationId="{FFF5BAE0-B3D7-1A47-8260-AE7CCF256CC8}"/>
          </ac:spMkLst>
        </pc:spChg>
      </pc:sldChg>
      <pc:sldChg chg="addSp delSp modSp mod modNotesTx">
        <pc:chgData name="Archambault, Aude" userId="dfdf6e78-8d63-480c-bdce-0b0f3fd27a48" providerId="ADAL" clId="{6F9558F1-4F88-4B05-9714-F14965707862}" dt="2020-11-03T19:46:11" v="2473" actId="14100"/>
        <pc:sldMkLst>
          <pc:docMk/>
          <pc:sldMk cId="3516524862" sldId="264"/>
        </pc:sldMkLst>
        <pc:spChg chg="del">
          <ac:chgData name="Archambault, Aude" userId="dfdf6e78-8d63-480c-bdce-0b0f3fd27a48" providerId="ADAL" clId="{6F9558F1-4F88-4B05-9714-F14965707862}" dt="2020-11-03T19:44:38.546" v="2465" actId="22"/>
          <ac:spMkLst>
            <pc:docMk/>
            <pc:sldMk cId="3516524862" sldId="264"/>
            <ac:spMk id="2" creationId="{AF7AEBEB-9701-444A-9A76-299F24A48559}"/>
          </ac:spMkLst>
        </pc:spChg>
        <pc:spChg chg="mod">
          <ac:chgData name="Archambault, Aude" userId="dfdf6e78-8d63-480c-bdce-0b0f3fd27a48" providerId="ADAL" clId="{6F9558F1-4F88-4B05-9714-F14965707862}" dt="2020-11-03T19:43:57.301" v="2464" actId="20577"/>
          <ac:spMkLst>
            <pc:docMk/>
            <pc:sldMk cId="3516524862" sldId="264"/>
            <ac:spMk id="3" creationId="{30854F6E-321F-964E-9804-059D073C12AD}"/>
          </ac:spMkLst>
        </pc:spChg>
        <pc:picChg chg="add mod">
          <ac:chgData name="Archambault, Aude" userId="dfdf6e78-8d63-480c-bdce-0b0f3fd27a48" providerId="ADAL" clId="{6F9558F1-4F88-4B05-9714-F14965707862}" dt="2020-11-03T19:46:11" v="2473" actId="14100"/>
          <ac:picMkLst>
            <pc:docMk/>
            <pc:sldMk cId="3516524862" sldId="264"/>
            <ac:picMk id="5" creationId="{AE1DCCF0-79A7-413E-BDAA-75A6B3ADF272}"/>
          </ac:picMkLst>
        </pc:picChg>
        <pc:picChg chg="add mod">
          <ac:chgData name="Archambault, Aude" userId="dfdf6e78-8d63-480c-bdce-0b0f3fd27a48" providerId="ADAL" clId="{6F9558F1-4F88-4B05-9714-F14965707862}" dt="2020-11-03T19:46:07.390" v="2472" actId="14100"/>
          <ac:picMkLst>
            <pc:docMk/>
            <pc:sldMk cId="3516524862" sldId="264"/>
            <ac:picMk id="6" creationId="{D169F45C-2ED8-431F-B50A-CB294D09F950}"/>
          </ac:picMkLst>
        </pc:picChg>
      </pc:sldChg>
      <pc:sldChg chg="del">
        <pc:chgData name="Archambault, Aude" userId="dfdf6e78-8d63-480c-bdce-0b0f3fd27a48" providerId="ADAL" clId="{6F9558F1-4F88-4B05-9714-F14965707862}" dt="2020-11-03T20:07:07.377" v="2772" actId="47"/>
        <pc:sldMkLst>
          <pc:docMk/>
          <pc:sldMk cId="1348923085" sldId="265"/>
        </pc:sldMkLst>
      </pc:sldChg>
      <pc:sldChg chg="modSp mod">
        <pc:chgData name="Archambault, Aude" userId="dfdf6e78-8d63-480c-bdce-0b0f3fd27a48" providerId="ADAL" clId="{6F9558F1-4F88-4B05-9714-F14965707862}" dt="2020-11-03T20:07:02.988" v="2771" actId="20577"/>
        <pc:sldMkLst>
          <pc:docMk/>
          <pc:sldMk cId="3793482313" sldId="266"/>
        </pc:sldMkLst>
        <pc:spChg chg="mod">
          <ac:chgData name="Archambault, Aude" userId="dfdf6e78-8d63-480c-bdce-0b0f3fd27a48" providerId="ADAL" clId="{6F9558F1-4F88-4B05-9714-F14965707862}" dt="2020-11-03T20:07:02.988" v="2771" actId="20577"/>
          <ac:spMkLst>
            <pc:docMk/>
            <pc:sldMk cId="3793482313" sldId="266"/>
            <ac:spMk id="2" creationId="{02AF5B37-DB93-1948-B649-E3DD22AC30F8}"/>
          </ac:spMkLst>
        </pc:spChg>
      </pc:sldChg>
      <pc:sldChg chg="del">
        <pc:chgData name="Archambault, Aude" userId="dfdf6e78-8d63-480c-bdce-0b0f3fd27a48" providerId="ADAL" clId="{6F9558F1-4F88-4B05-9714-F14965707862}" dt="2020-11-03T20:06:48.298" v="2758" actId="47"/>
        <pc:sldMkLst>
          <pc:docMk/>
          <pc:sldMk cId="303388728" sldId="269"/>
        </pc:sldMkLst>
      </pc:sldChg>
      <pc:sldChg chg="del">
        <pc:chgData name="Archambault, Aude" userId="dfdf6e78-8d63-480c-bdce-0b0f3fd27a48" providerId="ADAL" clId="{6F9558F1-4F88-4B05-9714-F14965707862}" dt="2020-11-03T20:06:50.993" v="2759" actId="47"/>
        <pc:sldMkLst>
          <pc:docMk/>
          <pc:sldMk cId="983415011" sldId="270"/>
        </pc:sldMkLst>
      </pc:sldChg>
      <pc:sldChg chg="addSp delSp modSp add mod">
        <pc:chgData name="Archambault, Aude" userId="dfdf6e78-8d63-480c-bdce-0b0f3fd27a48" providerId="ADAL" clId="{6F9558F1-4F88-4B05-9714-F14965707862}" dt="2020-11-02T16:14:49.337" v="271" actId="22"/>
        <pc:sldMkLst>
          <pc:docMk/>
          <pc:sldMk cId="2013017907" sldId="271"/>
        </pc:sldMkLst>
        <pc:spChg chg="mod">
          <ac:chgData name="Archambault, Aude" userId="dfdf6e78-8d63-480c-bdce-0b0f3fd27a48" providerId="ADAL" clId="{6F9558F1-4F88-4B05-9714-F14965707862}" dt="2020-11-02T16:14:41.321" v="269" actId="20577"/>
          <ac:spMkLst>
            <pc:docMk/>
            <pc:sldMk cId="2013017907" sldId="271"/>
            <ac:spMk id="2" creationId="{44034FEE-4BBB-7F49-BE67-328073281F8B}"/>
          </ac:spMkLst>
        </pc:spChg>
        <pc:spChg chg="mod">
          <ac:chgData name="Archambault, Aude" userId="dfdf6e78-8d63-480c-bdce-0b0f3fd27a48" providerId="ADAL" clId="{6F9558F1-4F88-4B05-9714-F14965707862}" dt="2020-11-02T16:14:20.903" v="263"/>
          <ac:spMkLst>
            <pc:docMk/>
            <pc:sldMk cId="2013017907" sldId="271"/>
            <ac:spMk id="3" creationId="{FFF5BAE0-B3D7-1A47-8260-AE7CCF256CC8}"/>
          </ac:spMkLst>
        </pc:spChg>
        <pc:spChg chg="add del">
          <ac:chgData name="Archambault, Aude" userId="dfdf6e78-8d63-480c-bdce-0b0f3fd27a48" providerId="ADAL" clId="{6F9558F1-4F88-4B05-9714-F14965707862}" dt="2020-11-02T16:14:49.337" v="271" actId="22"/>
          <ac:spMkLst>
            <pc:docMk/>
            <pc:sldMk cId="2013017907" sldId="271"/>
            <ac:spMk id="5" creationId="{B43B5ED0-3347-4C31-9A47-1EFDF6BEB20A}"/>
          </ac:spMkLst>
        </pc:spChg>
      </pc:sldChg>
      <pc:sldChg chg="modSp add mod">
        <pc:chgData name="Archambault, Aude" userId="dfdf6e78-8d63-480c-bdce-0b0f3fd27a48" providerId="ADAL" clId="{6F9558F1-4F88-4B05-9714-F14965707862}" dt="2020-11-03T19:42:38.342" v="2369" actId="20577"/>
        <pc:sldMkLst>
          <pc:docMk/>
          <pc:sldMk cId="3941331068" sldId="272"/>
        </pc:sldMkLst>
        <pc:spChg chg="mod">
          <ac:chgData name="Archambault, Aude" userId="dfdf6e78-8d63-480c-bdce-0b0f3fd27a48" providerId="ADAL" clId="{6F9558F1-4F88-4B05-9714-F14965707862}" dt="2020-11-03T19:42:38.342" v="2369" actId="20577"/>
          <ac:spMkLst>
            <pc:docMk/>
            <pc:sldMk cId="3941331068" sldId="272"/>
            <ac:spMk id="2" creationId="{44034FEE-4BBB-7F49-BE67-328073281F8B}"/>
          </ac:spMkLst>
        </pc:spChg>
        <pc:spChg chg="mod">
          <ac:chgData name="Archambault, Aude" userId="dfdf6e78-8d63-480c-bdce-0b0f3fd27a48" providerId="ADAL" clId="{6F9558F1-4F88-4B05-9714-F14965707862}" dt="2020-11-02T16:15:15.411" v="315" actId="6549"/>
          <ac:spMkLst>
            <pc:docMk/>
            <pc:sldMk cId="3941331068" sldId="272"/>
            <ac:spMk id="3" creationId="{FFF5BAE0-B3D7-1A47-8260-AE7CCF256CC8}"/>
          </ac:spMkLst>
        </pc:spChg>
      </pc:sldChg>
      <pc:sldChg chg="addSp delSp modSp add mod">
        <pc:chgData name="Archambault, Aude" userId="dfdf6e78-8d63-480c-bdce-0b0f3fd27a48" providerId="ADAL" clId="{6F9558F1-4F88-4B05-9714-F14965707862}" dt="2020-11-03T08:06:27.286" v="1189" actId="12385"/>
        <pc:sldMkLst>
          <pc:docMk/>
          <pc:sldMk cId="1831183263" sldId="273"/>
        </pc:sldMkLst>
        <pc:spChg chg="mod">
          <ac:chgData name="Archambault, Aude" userId="dfdf6e78-8d63-480c-bdce-0b0f3fd27a48" providerId="ADAL" clId="{6F9558F1-4F88-4B05-9714-F14965707862}" dt="2020-11-03T08:06:13.326" v="1188" actId="403"/>
          <ac:spMkLst>
            <pc:docMk/>
            <pc:sldMk cId="1831183263" sldId="273"/>
            <ac:spMk id="2" creationId="{AF7AEBEB-9701-444A-9A76-299F24A48559}"/>
          </ac:spMkLst>
        </pc:spChg>
        <pc:spChg chg="mod">
          <ac:chgData name="Archambault, Aude" userId="dfdf6e78-8d63-480c-bdce-0b0f3fd27a48" providerId="ADAL" clId="{6F9558F1-4F88-4B05-9714-F14965707862}" dt="2020-11-02T16:16:07.964" v="328" actId="20577"/>
          <ac:spMkLst>
            <pc:docMk/>
            <pc:sldMk cId="1831183263" sldId="273"/>
            <ac:spMk id="3" creationId="{30854F6E-321F-964E-9804-059D073C12AD}"/>
          </ac:spMkLst>
        </pc:spChg>
        <pc:spChg chg="add del">
          <ac:chgData name="Archambault, Aude" userId="dfdf6e78-8d63-480c-bdce-0b0f3fd27a48" providerId="ADAL" clId="{6F9558F1-4F88-4B05-9714-F14965707862}" dt="2020-11-03T08:05:55.023" v="1182" actId="22"/>
          <ac:spMkLst>
            <pc:docMk/>
            <pc:sldMk cId="1831183263" sldId="273"/>
            <ac:spMk id="6" creationId="{D21FBCEA-E129-4EA0-B4ED-791C26CB0EF4}"/>
          </ac:spMkLst>
        </pc:spChg>
        <pc:graphicFrameChg chg="add mod modGraphic">
          <ac:chgData name="Archambault, Aude" userId="dfdf6e78-8d63-480c-bdce-0b0f3fd27a48" providerId="ADAL" clId="{6F9558F1-4F88-4B05-9714-F14965707862}" dt="2020-11-03T08:06:27.286" v="1189" actId="12385"/>
          <ac:graphicFrameMkLst>
            <pc:docMk/>
            <pc:sldMk cId="1831183263" sldId="273"/>
            <ac:graphicFrameMk id="4" creationId="{5F44D8B8-8D7B-459E-8681-BD706DD99CE8}"/>
          </ac:graphicFrameMkLst>
        </pc:graphicFrameChg>
      </pc:sldChg>
      <pc:sldChg chg="modSp add mod">
        <pc:chgData name="Archambault, Aude" userId="dfdf6e78-8d63-480c-bdce-0b0f3fd27a48" providerId="ADAL" clId="{6F9558F1-4F88-4B05-9714-F14965707862}" dt="2020-11-03T07:46:01.312" v="982" actId="20577"/>
        <pc:sldMkLst>
          <pc:docMk/>
          <pc:sldMk cId="3664316791" sldId="274"/>
        </pc:sldMkLst>
        <pc:spChg chg="mod">
          <ac:chgData name="Archambault, Aude" userId="dfdf6e78-8d63-480c-bdce-0b0f3fd27a48" providerId="ADAL" clId="{6F9558F1-4F88-4B05-9714-F14965707862}" dt="2020-11-03T07:46:01.312" v="982" actId="20577"/>
          <ac:spMkLst>
            <pc:docMk/>
            <pc:sldMk cId="3664316791" sldId="274"/>
            <ac:spMk id="2" creationId="{AF7AEBEB-9701-444A-9A76-299F24A48559}"/>
          </ac:spMkLst>
        </pc:spChg>
        <pc:spChg chg="mod">
          <ac:chgData name="Archambault, Aude" userId="dfdf6e78-8d63-480c-bdce-0b0f3fd27a48" providerId="ADAL" clId="{6F9558F1-4F88-4B05-9714-F14965707862}" dt="2020-11-02T16:16:46.839" v="333"/>
          <ac:spMkLst>
            <pc:docMk/>
            <pc:sldMk cId="3664316791" sldId="274"/>
            <ac:spMk id="3" creationId="{30854F6E-321F-964E-9804-059D073C12AD}"/>
          </ac:spMkLst>
        </pc:spChg>
      </pc:sldChg>
      <pc:sldChg chg="modSp add del mod">
        <pc:chgData name="Archambault, Aude" userId="dfdf6e78-8d63-480c-bdce-0b0f3fd27a48" providerId="ADAL" clId="{6F9558F1-4F88-4B05-9714-F14965707862}" dt="2020-11-03T07:47:56.823" v="1049" actId="47"/>
        <pc:sldMkLst>
          <pc:docMk/>
          <pc:sldMk cId="377623730" sldId="275"/>
        </pc:sldMkLst>
        <pc:spChg chg="mod">
          <ac:chgData name="Archambault, Aude" userId="dfdf6e78-8d63-480c-bdce-0b0f3fd27a48" providerId="ADAL" clId="{6F9558F1-4F88-4B05-9714-F14965707862}" dt="2020-11-02T16:27:32.746" v="446" actId="21"/>
          <ac:spMkLst>
            <pc:docMk/>
            <pc:sldMk cId="377623730" sldId="275"/>
            <ac:spMk id="2" creationId="{AF7AEBEB-9701-444A-9A76-299F24A48559}"/>
          </ac:spMkLst>
        </pc:spChg>
      </pc:sldChg>
      <pc:sldChg chg="add del">
        <pc:chgData name="Archambault, Aude" userId="dfdf6e78-8d63-480c-bdce-0b0f3fd27a48" providerId="ADAL" clId="{6F9558F1-4F88-4B05-9714-F14965707862}" dt="2020-11-02T16:16:31.731" v="331"/>
        <pc:sldMkLst>
          <pc:docMk/>
          <pc:sldMk cId="4021674474" sldId="275"/>
        </pc:sldMkLst>
      </pc:sldChg>
      <pc:sldChg chg="addSp delSp modSp new del mod">
        <pc:chgData name="Archambault, Aude" userId="dfdf6e78-8d63-480c-bdce-0b0f3fd27a48" providerId="ADAL" clId="{6F9558F1-4F88-4B05-9714-F14965707862}" dt="2020-11-03T08:05:21.265" v="1176" actId="47"/>
        <pc:sldMkLst>
          <pc:docMk/>
          <pc:sldMk cId="4029806496" sldId="276"/>
        </pc:sldMkLst>
        <pc:spChg chg="del mod">
          <ac:chgData name="Archambault, Aude" userId="dfdf6e78-8d63-480c-bdce-0b0f3fd27a48" providerId="ADAL" clId="{6F9558F1-4F88-4B05-9714-F14965707862}" dt="2020-11-02T16:27:10.002" v="439" actId="478"/>
          <ac:spMkLst>
            <pc:docMk/>
            <pc:sldMk cId="4029806496" sldId="276"/>
            <ac:spMk id="2" creationId="{0314906D-4594-40B8-85B7-7F2801E9526A}"/>
          </ac:spMkLst>
        </pc:spChg>
        <pc:spChg chg="mod">
          <ac:chgData name="Archambault, Aude" userId="dfdf6e78-8d63-480c-bdce-0b0f3fd27a48" providerId="ADAL" clId="{6F9558F1-4F88-4B05-9714-F14965707862}" dt="2020-11-02T16:28:20.963" v="455" actId="14100"/>
          <ac:spMkLst>
            <pc:docMk/>
            <pc:sldMk cId="4029806496" sldId="276"/>
            <ac:spMk id="3" creationId="{7D00ED7F-7A57-48CC-B08D-FE22D0FC47D4}"/>
          </ac:spMkLst>
        </pc:spChg>
        <pc:spChg chg="del">
          <ac:chgData name="Archambault, Aude" userId="dfdf6e78-8d63-480c-bdce-0b0f3fd27a48" providerId="ADAL" clId="{6F9558F1-4F88-4B05-9714-F14965707862}" dt="2020-11-02T16:27:12.263" v="440" actId="478"/>
          <ac:spMkLst>
            <pc:docMk/>
            <pc:sldMk cId="4029806496" sldId="276"/>
            <ac:spMk id="4" creationId="{FC39B3B5-D463-468C-BD06-D25D6A8A987F}"/>
          </ac:spMkLst>
        </pc:spChg>
        <pc:spChg chg="mod">
          <ac:chgData name="Archambault, Aude" userId="dfdf6e78-8d63-480c-bdce-0b0f3fd27a48" providerId="ADAL" clId="{6F9558F1-4F88-4B05-9714-F14965707862}" dt="2020-11-02T16:28:23.701" v="456" actId="14100"/>
          <ac:spMkLst>
            <pc:docMk/>
            <pc:sldMk cId="4029806496" sldId="276"/>
            <ac:spMk id="5" creationId="{07C48AA2-F447-4715-B577-4789839AB9B7}"/>
          </ac:spMkLst>
        </pc:spChg>
        <pc:spChg chg="mod">
          <ac:chgData name="Archambault, Aude" userId="dfdf6e78-8d63-480c-bdce-0b0f3fd27a48" providerId="ADAL" clId="{6F9558F1-4F88-4B05-9714-F14965707862}" dt="2020-11-02T16:26:47.037" v="436" actId="20577"/>
          <ac:spMkLst>
            <pc:docMk/>
            <pc:sldMk cId="4029806496" sldId="276"/>
            <ac:spMk id="6" creationId="{65C9E446-B38B-4E1F-AFC1-3E92AC559852}"/>
          </ac:spMkLst>
        </pc:spChg>
        <pc:spChg chg="add del mod">
          <ac:chgData name="Archambault, Aude" userId="dfdf6e78-8d63-480c-bdce-0b0f3fd27a48" providerId="ADAL" clId="{6F9558F1-4F88-4B05-9714-F14965707862}" dt="2020-11-02T16:27:13.690" v="441" actId="478"/>
          <ac:spMkLst>
            <pc:docMk/>
            <pc:sldMk cId="4029806496" sldId="276"/>
            <ac:spMk id="8" creationId="{53E81EBF-B54A-4793-BEE9-39A9EDF17370}"/>
          </ac:spMkLst>
        </pc:spChg>
      </pc:sldChg>
      <pc:sldChg chg="modSp new del mod">
        <pc:chgData name="Archambault, Aude" userId="dfdf6e78-8d63-480c-bdce-0b0f3fd27a48" providerId="ADAL" clId="{6F9558F1-4F88-4B05-9714-F14965707862}" dt="2020-11-03T07:32:19.155" v="681" actId="47"/>
        <pc:sldMkLst>
          <pc:docMk/>
          <pc:sldMk cId="2482296682" sldId="277"/>
        </pc:sldMkLst>
        <pc:spChg chg="mod">
          <ac:chgData name="Archambault, Aude" userId="dfdf6e78-8d63-480c-bdce-0b0f3fd27a48" providerId="ADAL" clId="{6F9558F1-4F88-4B05-9714-F14965707862}" dt="2020-11-03T07:25:32.600" v="650" actId="20577"/>
          <ac:spMkLst>
            <pc:docMk/>
            <pc:sldMk cId="2482296682" sldId="277"/>
            <ac:spMk id="2" creationId="{5EBA0F7C-4200-4FFC-A4E4-8B899415E55F}"/>
          </ac:spMkLst>
        </pc:spChg>
        <pc:spChg chg="mod">
          <ac:chgData name="Archambault, Aude" userId="dfdf6e78-8d63-480c-bdce-0b0f3fd27a48" providerId="ADAL" clId="{6F9558F1-4F88-4B05-9714-F14965707862}" dt="2020-11-03T07:25:22.208" v="636"/>
          <ac:spMkLst>
            <pc:docMk/>
            <pc:sldMk cId="2482296682" sldId="277"/>
            <ac:spMk id="3" creationId="{C36119BF-BE91-4636-BBA2-36DFEC6D643E}"/>
          </ac:spMkLst>
        </pc:spChg>
      </pc:sldChg>
      <pc:sldChg chg="new del">
        <pc:chgData name="Archambault, Aude" userId="dfdf6e78-8d63-480c-bdce-0b0f3fd27a48" providerId="ADAL" clId="{6F9558F1-4F88-4B05-9714-F14965707862}" dt="2020-11-03T07:29:21.249" v="657" actId="47"/>
        <pc:sldMkLst>
          <pc:docMk/>
          <pc:sldMk cId="271285260" sldId="278"/>
        </pc:sldMkLst>
      </pc:sldChg>
      <pc:sldChg chg="new del">
        <pc:chgData name="Archambault, Aude" userId="dfdf6e78-8d63-480c-bdce-0b0f3fd27a48" providerId="ADAL" clId="{6F9558F1-4F88-4B05-9714-F14965707862}" dt="2020-11-03T07:25:45.326" v="652" actId="47"/>
        <pc:sldMkLst>
          <pc:docMk/>
          <pc:sldMk cId="1046898179" sldId="278"/>
        </pc:sldMkLst>
      </pc:sldChg>
      <pc:sldChg chg="new del">
        <pc:chgData name="Archambault, Aude" userId="dfdf6e78-8d63-480c-bdce-0b0f3fd27a48" providerId="ADAL" clId="{6F9558F1-4F88-4B05-9714-F14965707862}" dt="2020-11-03T07:25:12.250" v="633" actId="47"/>
        <pc:sldMkLst>
          <pc:docMk/>
          <pc:sldMk cId="1766544387" sldId="278"/>
        </pc:sldMkLst>
      </pc:sldChg>
      <pc:sldChg chg="add">
        <pc:chgData name="Archambault, Aude" userId="dfdf6e78-8d63-480c-bdce-0b0f3fd27a48" providerId="ADAL" clId="{6F9558F1-4F88-4B05-9714-F14965707862}" dt="2020-11-03T07:33:53.489" v="712"/>
        <pc:sldMkLst>
          <pc:docMk/>
          <pc:sldMk cId="2927502701" sldId="278"/>
        </pc:sldMkLst>
      </pc:sldChg>
      <pc:sldChg chg="modSp new del mod">
        <pc:chgData name="Archambault, Aude" userId="dfdf6e78-8d63-480c-bdce-0b0f3fd27a48" providerId="ADAL" clId="{6F9558F1-4F88-4B05-9714-F14965707862}" dt="2020-11-03T07:34:17.245" v="713" actId="47"/>
        <pc:sldMkLst>
          <pc:docMk/>
          <pc:sldMk cId="2410878706" sldId="279"/>
        </pc:sldMkLst>
        <pc:spChg chg="mod">
          <ac:chgData name="Archambault, Aude" userId="dfdf6e78-8d63-480c-bdce-0b0f3fd27a48" providerId="ADAL" clId="{6F9558F1-4F88-4B05-9714-F14965707862}" dt="2020-11-03T07:33:27.899" v="686"/>
          <ac:spMkLst>
            <pc:docMk/>
            <pc:sldMk cId="2410878706" sldId="279"/>
            <ac:spMk id="2" creationId="{247DE722-C373-48EF-BA68-500C4A75265F}"/>
          </ac:spMkLst>
        </pc:spChg>
        <pc:spChg chg="mod">
          <ac:chgData name="Archambault, Aude" userId="dfdf6e78-8d63-480c-bdce-0b0f3fd27a48" providerId="ADAL" clId="{6F9558F1-4F88-4B05-9714-F14965707862}" dt="2020-11-03T07:33:45.560" v="711" actId="20577"/>
          <ac:spMkLst>
            <pc:docMk/>
            <pc:sldMk cId="2410878706" sldId="279"/>
            <ac:spMk id="3" creationId="{23F9B8B2-09D8-401F-B355-944DAD1273FA}"/>
          </ac:spMkLst>
        </pc:spChg>
      </pc:sldChg>
      <pc:sldChg chg="add del">
        <pc:chgData name="Archambault, Aude" userId="dfdf6e78-8d63-480c-bdce-0b0f3fd27a48" providerId="ADAL" clId="{6F9558F1-4F88-4B05-9714-F14965707862}" dt="2020-11-03T10:24:41.834" v="1288"/>
        <pc:sldMkLst>
          <pc:docMk/>
          <pc:sldMk cId="2644690532" sldId="279"/>
        </pc:sldMkLst>
      </pc:sldChg>
      <pc:sldChg chg="modSp new del mod">
        <pc:chgData name="Archambault, Aude" userId="dfdf6e78-8d63-480c-bdce-0b0f3fd27a48" providerId="ADAL" clId="{6F9558F1-4F88-4B05-9714-F14965707862}" dt="2020-11-03T08:05:18.464" v="1175" actId="47"/>
        <pc:sldMkLst>
          <pc:docMk/>
          <pc:sldMk cId="4218576645" sldId="279"/>
        </pc:sldMkLst>
        <pc:spChg chg="mod">
          <ac:chgData name="Archambault, Aude" userId="dfdf6e78-8d63-480c-bdce-0b0f3fd27a48" providerId="ADAL" clId="{6F9558F1-4F88-4B05-9714-F14965707862}" dt="2020-11-03T07:46:36.040" v="1018" actId="20577"/>
          <ac:spMkLst>
            <pc:docMk/>
            <pc:sldMk cId="4218576645" sldId="279"/>
            <ac:spMk id="6" creationId="{7A0F4573-36A2-4913-A2CC-B5959A4E5B1A}"/>
          </ac:spMkLst>
        </pc:spChg>
      </pc:sldChg>
      <pc:sldChg chg="new del">
        <pc:chgData name="Archambault, Aude" userId="dfdf6e78-8d63-480c-bdce-0b0f3fd27a48" providerId="ADAL" clId="{6F9558F1-4F88-4B05-9714-F14965707862}" dt="2020-11-03T07:33:24.072" v="685" actId="47"/>
        <pc:sldMkLst>
          <pc:docMk/>
          <pc:sldMk cId="2281060450" sldId="280"/>
        </pc:sldMkLst>
      </pc:sldChg>
      <pc:sldChg chg="new del">
        <pc:chgData name="Archambault, Aude" userId="dfdf6e78-8d63-480c-bdce-0b0f3fd27a48" providerId="ADAL" clId="{6F9558F1-4F88-4B05-9714-F14965707862}" dt="2020-11-03T07:29:20.438" v="656" actId="47"/>
        <pc:sldMkLst>
          <pc:docMk/>
          <pc:sldMk cId="2836860559" sldId="280"/>
        </pc:sldMkLst>
      </pc:sldChg>
      <pc:sldChg chg="new del">
        <pc:chgData name="Archambault, Aude" userId="dfdf6e78-8d63-480c-bdce-0b0f3fd27a48" providerId="ADAL" clId="{6F9558F1-4F88-4B05-9714-F14965707862}" dt="2020-11-03T07:34:21.527" v="714" actId="47"/>
        <pc:sldMkLst>
          <pc:docMk/>
          <pc:sldMk cId="585586938" sldId="281"/>
        </pc:sldMkLst>
      </pc:sldChg>
      <pc:sldChg chg="addSp delSp modSp add del mod">
        <pc:chgData name="Archambault, Aude" userId="dfdf6e78-8d63-480c-bdce-0b0f3fd27a48" providerId="ADAL" clId="{6F9558F1-4F88-4B05-9714-F14965707862}" dt="2020-11-03T07:36:15.272" v="728" actId="47"/>
        <pc:sldMkLst>
          <pc:docMk/>
          <pc:sldMk cId="2054854455" sldId="281"/>
        </pc:sldMkLst>
        <pc:spChg chg="add mod">
          <ac:chgData name="Archambault, Aude" userId="dfdf6e78-8d63-480c-bdce-0b0f3fd27a48" providerId="ADAL" clId="{6F9558F1-4F88-4B05-9714-F14965707862}" dt="2020-11-03T07:35:08.013" v="716" actId="21"/>
          <ac:spMkLst>
            <pc:docMk/>
            <pc:sldMk cId="2054854455" sldId="281"/>
            <ac:spMk id="5" creationId="{7D6B3D01-EDF0-423D-8F17-1DC94BD230EB}"/>
          </ac:spMkLst>
        </pc:spChg>
        <pc:graphicFrameChg chg="del">
          <ac:chgData name="Archambault, Aude" userId="dfdf6e78-8d63-480c-bdce-0b0f3fd27a48" providerId="ADAL" clId="{6F9558F1-4F88-4B05-9714-F14965707862}" dt="2020-11-03T07:35:08.013" v="716" actId="21"/>
          <ac:graphicFrameMkLst>
            <pc:docMk/>
            <pc:sldMk cId="2054854455" sldId="281"/>
            <ac:graphicFrameMk id="4" creationId="{00000000-0000-0000-0000-000000000000}"/>
          </ac:graphicFrameMkLst>
        </pc:graphicFrameChg>
      </pc:sldChg>
      <pc:sldChg chg="new del">
        <pc:chgData name="Archambault, Aude" userId="dfdf6e78-8d63-480c-bdce-0b0f3fd27a48" providerId="ADAL" clId="{6F9558F1-4F88-4B05-9714-F14965707862}" dt="2020-11-03T07:33:22.414" v="684" actId="47"/>
        <pc:sldMkLst>
          <pc:docMk/>
          <pc:sldMk cId="793435257" sldId="282"/>
        </pc:sldMkLst>
      </pc:sldChg>
      <pc:sldChg chg="add del">
        <pc:chgData name="Archambault, Aude" userId="dfdf6e78-8d63-480c-bdce-0b0f3fd27a48" providerId="ADAL" clId="{6F9558F1-4F88-4B05-9714-F14965707862}" dt="2020-11-03T07:48:50.335" v="1062" actId="47"/>
        <pc:sldMkLst>
          <pc:docMk/>
          <pc:sldMk cId="359849887" sldId="298"/>
        </pc:sldMkLst>
      </pc:sldChg>
      <pc:sldChg chg="addSp delSp modSp new mod">
        <pc:chgData name="Archambault, Aude" userId="dfdf6e78-8d63-480c-bdce-0b0f3fd27a48" providerId="ADAL" clId="{6F9558F1-4F88-4B05-9714-F14965707862}" dt="2020-11-03T08:04:08.084" v="1155" actId="14100"/>
        <pc:sldMkLst>
          <pc:docMk/>
          <pc:sldMk cId="3610478197" sldId="299"/>
        </pc:sldMkLst>
        <pc:spChg chg="del">
          <ac:chgData name="Archambault, Aude" userId="dfdf6e78-8d63-480c-bdce-0b0f3fd27a48" providerId="ADAL" clId="{6F9558F1-4F88-4B05-9714-F14965707862}" dt="2020-11-03T07:47:08.364" v="1021"/>
          <ac:spMkLst>
            <pc:docMk/>
            <pc:sldMk cId="3610478197" sldId="299"/>
            <ac:spMk id="2" creationId="{B9B4C03C-26A1-4732-9544-ED227BA36246}"/>
          </ac:spMkLst>
        </pc:spChg>
        <pc:spChg chg="mod">
          <ac:chgData name="Archambault, Aude" userId="dfdf6e78-8d63-480c-bdce-0b0f3fd27a48" providerId="ADAL" clId="{6F9558F1-4F88-4B05-9714-F14965707862}" dt="2020-11-03T07:47:33.783" v="1044" actId="20577"/>
          <ac:spMkLst>
            <pc:docMk/>
            <pc:sldMk cId="3610478197" sldId="299"/>
            <ac:spMk id="3" creationId="{B0F435AE-2693-47BB-B161-600BC94E2CF3}"/>
          </ac:spMkLst>
        </pc:spChg>
        <pc:spChg chg="add mod">
          <ac:chgData name="Archambault, Aude" userId="dfdf6e78-8d63-480c-bdce-0b0f3fd27a48" providerId="ADAL" clId="{6F9558F1-4F88-4B05-9714-F14965707862}" dt="2020-11-03T08:04:08.084" v="1155" actId="14100"/>
          <ac:spMkLst>
            <pc:docMk/>
            <pc:sldMk cId="3610478197" sldId="299"/>
            <ac:spMk id="6" creationId="{CAECD3B9-D652-470E-B937-4550F7B1E218}"/>
          </ac:spMkLst>
        </pc:spChg>
        <pc:spChg chg="add del mod">
          <ac:chgData name="Archambault, Aude" userId="dfdf6e78-8d63-480c-bdce-0b0f3fd27a48" providerId="ADAL" clId="{6F9558F1-4F88-4B05-9714-F14965707862}" dt="2020-11-03T08:03:46.846" v="1150" actId="478"/>
          <ac:spMkLst>
            <pc:docMk/>
            <pc:sldMk cId="3610478197" sldId="299"/>
            <ac:spMk id="7" creationId="{F157381E-D3A8-4EA3-8027-584207E5366C}"/>
          </ac:spMkLst>
        </pc:spChg>
        <pc:spChg chg="add mod">
          <ac:chgData name="Archambault, Aude" userId="dfdf6e78-8d63-480c-bdce-0b0f3fd27a48" providerId="ADAL" clId="{6F9558F1-4F88-4B05-9714-F14965707862}" dt="2020-11-03T08:04:02.797" v="1153" actId="1076"/>
          <ac:spMkLst>
            <pc:docMk/>
            <pc:sldMk cId="3610478197" sldId="299"/>
            <ac:spMk id="8" creationId="{45FFB77E-2B31-40DA-A7FC-841482AEDB1C}"/>
          </ac:spMkLst>
        </pc:spChg>
        <pc:graphicFrameChg chg="add mod">
          <ac:chgData name="Archambault, Aude" userId="dfdf6e78-8d63-480c-bdce-0b0f3fd27a48" providerId="ADAL" clId="{6F9558F1-4F88-4B05-9714-F14965707862}" dt="2020-11-03T08:01:53.686" v="1133"/>
          <ac:graphicFrameMkLst>
            <pc:docMk/>
            <pc:sldMk cId="3610478197" sldId="299"/>
            <ac:graphicFrameMk id="4" creationId="{2D00AFA9-23FA-4FA0-ABA6-EF4C89EFE099}"/>
          </ac:graphicFrameMkLst>
        </pc:graphicFrameChg>
        <pc:graphicFrameChg chg="add mod">
          <ac:chgData name="Archambault, Aude" userId="dfdf6e78-8d63-480c-bdce-0b0f3fd27a48" providerId="ADAL" clId="{6F9558F1-4F88-4B05-9714-F14965707862}" dt="2020-11-03T08:03:57.870" v="1151"/>
          <ac:graphicFrameMkLst>
            <pc:docMk/>
            <pc:sldMk cId="3610478197" sldId="299"/>
            <ac:graphicFrameMk id="5" creationId="{A4EC2F00-4CD8-468A-AD16-5E8B4F90BD7C}"/>
          </ac:graphicFrameMkLst>
        </pc:graphicFrameChg>
      </pc:sldChg>
      <pc:sldChg chg="delSp modSp add del mod">
        <pc:chgData name="Archambault, Aude" userId="dfdf6e78-8d63-480c-bdce-0b0f3fd27a48" providerId="ADAL" clId="{6F9558F1-4F88-4B05-9714-F14965707862}" dt="2020-11-03T10:23:24.871" v="1274" actId="47"/>
        <pc:sldMkLst>
          <pc:docMk/>
          <pc:sldMk cId="4122758198" sldId="300"/>
        </pc:sldMkLst>
        <pc:spChg chg="mod">
          <ac:chgData name="Archambault, Aude" userId="dfdf6e78-8d63-480c-bdce-0b0f3fd27a48" providerId="ADAL" clId="{6F9558F1-4F88-4B05-9714-F14965707862}" dt="2020-11-03T08:12:53.227" v="1210" actId="20577"/>
          <ac:spMkLst>
            <pc:docMk/>
            <pc:sldMk cId="4122758198" sldId="300"/>
            <ac:spMk id="3" creationId="{B0F435AE-2693-47BB-B161-600BC94E2CF3}"/>
          </ac:spMkLst>
        </pc:spChg>
        <pc:spChg chg="del">
          <ac:chgData name="Archambault, Aude" userId="dfdf6e78-8d63-480c-bdce-0b0f3fd27a48" providerId="ADAL" clId="{6F9558F1-4F88-4B05-9714-F14965707862}" dt="2020-11-03T08:12:45.798" v="1192" actId="478"/>
          <ac:spMkLst>
            <pc:docMk/>
            <pc:sldMk cId="4122758198" sldId="300"/>
            <ac:spMk id="6" creationId="{CAECD3B9-D652-470E-B937-4550F7B1E218}"/>
          </ac:spMkLst>
        </pc:spChg>
        <pc:spChg chg="del">
          <ac:chgData name="Archambault, Aude" userId="dfdf6e78-8d63-480c-bdce-0b0f3fd27a48" providerId="ADAL" clId="{6F9558F1-4F88-4B05-9714-F14965707862}" dt="2020-11-03T08:12:56.803" v="1211" actId="478"/>
          <ac:spMkLst>
            <pc:docMk/>
            <pc:sldMk cId="4122758198" sldId="300"/>
            <ac:spMk id="8" creationId="{45FFB77E-2B31-40DA-A7FC-841482AEDB1C}"/>
          </ac:spMkLst>
        </pc:spChg>
        <pc:graphicFrameChg chg="mod">
          <ac:chgData name="Archambault, Aude" userId="dfdf6e78-8d63-480c-bdce-0b0f3fd27a48" providerId="ADAL" clId="{6F9558F1-4F88-4B05-9714-F14965707862}" dt="2020-11-03T08:17:35.321" v="1222" actId="12093"/>
          <ac:graphicFrameMkLst>
            <pc:docMk/>
            <pc:sldMk cId="4122758198" sldId="300"/>
            <ac:graphicFrameMk id="4" creationId="{2D00AFA9-23FA-4FA0-ABA6-EF4C89EFE099}"/>
          </ac:graphicFrameMkLst>
        </pc:graphicFrameChg>
        <pc:graphicFrameChg chg="del">
          <ac:chgData name="Archambault, Aude" userId="dfdf6e78-8d63-480c-bdce-0b0f3fd27a48" providerId="ADAL" clId="{6F9558F1-4F88-4B05-9714-F14965707862}" dt="2020-11-03T08:12:42.005" v="1190" actId="478"/>
          <ac:graphicFrameMkLst>
            <pc:docMk/>
            <pc:sldMk cId="4122758198" sldId="300"/>
            <ac:graphicFrameMk id="5" creationId="{A4EC2F00-4CD8-468A-AD16-5E8B4F90BD7C}"/>
          </ac:graphicFrameMkLst>
        </pc:graphicFrameChg>
      </pc:sldChg>
      <pc:sldChg chg="addSp delSp modSp new mod">
        <pc:chgData name="Archambault, Aude" userId="dfdf6e78-8d63-480c-bdce-0b0f3fd27a48" providerId="ADAL" clId="{6F9558F1-4F88-4B05-9714-F14965707862}" dt="2020-11-03T10:23:48.294" v="1286" actId="404"/>
        <pc:sldMkLst>
          <pc:docMk/>
          <pc:sldMk cId="977841343" sldId="301"/>
        </pc:sldMkLst>
        <pc:spChg chg="del">
          <ac:chgData name="Archambault, Aude" userId="dfdf6e78-8d63-480c-bdce-0b0f3fd27a48" providerId="ADAL" clId="{6F9558F1-4F88-4B05-9714-F14965707862}" dt="2020-11-03T10:13:15.097" v="1244" actId="1032"/>
          <ac:spMkLst>
            <pc:docMk/>
            <pc:sldMk cId="977841343" sldId="301"/>
            <ac:spMk id="2" creationId="{293BE351-E429-4285-BA8B-106841BEF370}"/>
          </ac:spMkLst>
        </pc:spChg>
        <pc:spChg chg="mod">
          <ac:chgData name="Archambault, Aude" userId="dfdf6e78-8d63-480c-bdce-0b0f3fd27a48" providerId="ADAL" clId="{6F9558F1-4F88-4B05-9714-F14965707862}" dt="2020-11-03T10:23:20.743" v="1273"/>
          <ac:spMkLst>
            <pc:docMk/>
            <pc:sldMk cId="977841343" sldId="301"/>
            <ac:spMk id="3" creationId="{63C97FB4-71C1-4B00-B243-BBC67EB47833}"/>
          </ac:spMkLst>
        </pc:spChg>
        <pc:graphicFrameChg chg="add mod modGraphic">
          <ac:chgData name="Archambault, Aude" userId="dfdf6e78-8d63-480c-bdce-0b0f3fd27a48" providerId="ADAL" clId="{6F9558F1-4F88-4B05-9714-F14965707862}" dt="2020-11-03T10:23:48.294" v="1286" actId="404"/>
          <ac:graphicFrameMkLst>
            <pc:docMk/>
            <pc:sldMk cId="977841343" sldId="301"/>
            <ac:graphicFrameMk id="4" creationId="{A3D30ACA-14E9-4BD8-AA7A-C2E2065F13BB}"/>
          </ac:graphicFrameMkLst>
        </pc:graphicFrameChg>
        <pc:picChg chg="add del mod">
          <ac:chgData name="Archambault, Aude" userId="dfdf6e78-8d63-480c-bdce-0b0f3fd27a48" providerId="ADAL" clId="{6F9558F1-4F88-4B05-9714-F14965707862}" dt="2020-11-03T10:19:23.149" v="1263" actId="478"/>
          <ac:picMkLst>
            <pc:docMk/>
            <pc:sldMk cId="977841343" sldId="301"/>
            <ac:picMk id="6" creationId="{44F03DFD-5892-4796-9343-FDECA2C4C212}"/>
          </ac:picMkLst>
        </pc:picChg>
      </pc:sldChg>
      <pc:sldChg chg="addSp delSp modSp new del mod">
        <pc:chgData name="Archambault, Aude" userId="dfdf6e78-8d63-480c-bdce-0b0f3fd27a48" providerId="ADAL" clId="{6F9558F1-4F88-4B05-9714-F14965707862}" dt="2020-11-03T10:12:42.754" v="1242" actId="47"/>
        <pc:sldMkLst>
          <pc:docMk/>
          <pc:sldMk cId="1399940351" sldId="301"/>
        </pc:sldMkLst>
        <pc:spChg chg="add del">
          <ac:chgData name="Archambault, Aude" userId="dfdf6e78-8d63-480c-bdce-0b0f3fd27a48" providerId="ADAL" clId="{6F9558F1-4F88-4B05-9714-F14965707862}" dt="2020-11-03T10:10:56.015" v="1226" actId="1032"/>
          <ac:spMkLst>
            <pc:docMk/>
            <pc:sldMk cId="1399940351" sldId="301"/>
            <ac:spMk id="2" creationId="{D69B71D4-E70F-4827-80E0-084EE9A8BD27}"/>
          </ac:spMkLst>
        </pc:spChg>
        <pc:graphicFrameChg chg="add del modGraphic">
          <ac:chgData name="Archambault, Aude" userId="dfdf6e78-8d63-480c-bdce-0b0f3fd27a48" providerId="ADAL" clId="{6F9558F1-4F88-4B05-9714-F14965707862}" dt="2020-11-03T10:10:44.641" v="1225" actId="1032"/>
          <ac:graphicFrameMkLst>
            <pc:docMk/>
            <pc:sldMk cId="1399940351" sldId="301"/>
            <ac:graphicFrameMk id="4" creationId="{A5FA571A-C0A6-4B74-85D4-759B91D17F37}"/>
          </ac:graphicFrameMkLst>
        </pc:graphicFrameChg>
        <pc:graphicFrameChg chg="add mod modGraphic">
          <ac:chgData name="Archambault, Aude" userId="dfdf6e78-8d63-480c-bdce-0b0f3fd27a48" providerId="ADAL" clId="{6F9558F1-4F88-4B05-9714-F14965707862}" dt="2020-11-03T10:12:38.848" v="1241" actId="13782"/>
          <ac:graphicFrameMkLst>
            <pc:docMk/>
            <pc:sldMk cId="1399940351" sldId="301"/>
            <ac:graphicFrameMk id="5" creationId="{99A9B2AF-8BD4-40B5-AA1F-2BD695FAA339}"/>
          </ac:graphicFrameMkLst>
        </pc:graphicFrameChg>
      </pc:sldChg>
      <pc:sldChg chg="addSp delSp modSp new mod modClrScheme chgLayout">
        <pc:chgData name="Archambault, Aude" userId="dfdf6e78-8d63-480c-bdce-0b0f3fd27a48" providerId="ADAL" clId="{6F9558F1-4F88-4B05-9714-F14965707862}" dt="2020-11-03T10:26:36.355" v="1330" actId="5793"/>
        <pc:sldMkLst>
          <pc:docMk/>
          <pc:sldMk cId="668022109" sldId="302"/>
        </pc:sldMkLst>
        <pc:spChg chg="del">
          <ac:chgData name="Archambault, Aude" userId="dfdf6e78-8d63-480c-bdce-0b0f3fd27a48" providerId="ADAL" clId="{6F9558F1-4F88-4B05-9714-F14965707862}" dt="2020-11-03T10:25:10.918" v="1298" actId="22"/>
          <ac:spMkLst>
            <pc:docMk/>
            <pc:sldMk cId="668022109" sldId="302"/>
            <ac:spMk id="2" creationId="{39F1C67B-3CB0-41ED-BDC2-DB55E2B0138E}"/>
          </ac:spMkLst>
        </pc:spChg>
        <pc:spChg chg="mod ord">
          <ac:chgData name="Archambault, Aude" userId="dfdf6e78-8d63-480c-bdce-0b0f3fd27a48" providerId="ADAL" clId="{6F9558F1-4F88-4B05-9714-F14965707862}" dt="2020-11-03T10:26:36.355" v="1330" actId="5793"/>
          <ac:spMkLst>
            <pc:docMk/>
            <pc:sldMk cId="668022109" sldId="302"/>
            <ac:spMk id="3" creationId="{7211E865-2B72-4A29-8FFC-EFBF02FA3658}"/>
          </ac:spMkLst>
        </pc:spChg>
        <pc:spChg chg="add del mod">
          <ac:chgData name="Archambault, Aude" userId="dfdf6e78-8d63-480c-bdce-0b0f3fd27a48" providerId="ADAL" clId="{6F9558F1-4F88-4B05-9714-F14965707862}" dt="2020-11-03T10:25:31.283" v="1300" actId="26606"/>
          <ac:spMkLst>
            <pc:docMk/>
            <pc:sldMk cId="668022109" sldId="302"/>
            <ac:spMk id="10" creationId="{BFABADCC-2805-4B91-9F05-04AD59C8D267}"/>
          </ac:spMkLst>
        </pc:spChg>
        <pc:picChg chg="add mod">
          <ac:chgData name="Archambault, Aude" userId="dfdf6e78-8d63-480c-bdce-0b0f3fd27a48" providerId="ADAL" clId="{6F9558F1-4F88-4B05-9714-F14965707862}" dt="2020-11-03T10:26:29.204" v="1305" actId="14100"/>
          <ac:picMkLst>
            <pc:docMk/>
            <pc:sldMk cId="668022109" sldId="302"/>
            <ac:picMk id="5" creationId="{B1D7CD01-42D8-43D4-AB53-32E53BF7021D}"/>
          </ac:picMkLst>
        </pc:picChg>
      </pc:sldChg>
      <pc:sldChg chg="modSp new del mod">
        <pc:chgData name="Archambault, Aude" userId="dfdf6e78-8d63-480c-bdce-0b0f3fd27a48" providerId="ADAL" clId="{6F9558F1-4F88-4B05-9714-F14965707862}" dt="2020-11-03T10:27:19.496" v="1355" actId="47"/>
        <pc:sldMkLst>
          <pc:docMk/>
          <pc:sldMk cId="602614968" sldId="303"/>
        </pc:sldMkLst>
        <pc:spChg chg="mod">
          <ac:chgData name="Archambault, Aude" userId="dfdf6e78-8d63-480c-bdce-0b0f3fd27a48" providerId="ADAL" clId="{6F9558F1-4F88-4B05-9714-F14965707862}" dt="2020-11-03T10:26:51.086" v="1354" actId="5793"/>
          <ac:spMkLst>
            <pc:docMk/>
            <pc:sldMk cId="602614968" sldId="303"/>
            <ac:spMk id="2" creationId="{09FEFC5D-E849-4C93-BEAA-6B628F5770BC}"/>
          </ac:spMkLst>
        </pc:spChg>
        <pc:spChg chg="mod">
          <ac:chgData name="Archambault, Aude" userId="dfdf6e78-8d63-480c-bdce-0b0f3fd27a48" providerId="ADAL" clId="{6F9558F1-4F88-4B05-9714-F14965707862}" dt="2020-11-03T10:26:46.814" v="1339" actId="20577"/>
          <ac:spMkLst>
            <pc:docMk/>
            <pc:sldMk cId="602614968" sldId="303"/>
            <ac:spMk id="3" creationId="{18E018D6-A591-4BF1-861D-EE2439E9CE6B}"/>
          </ac:spMkLst>
        </pc:spChg>
      </pc:sldChg>
      <pc:sldChg chg="addSp delSp modSp new mod">
        <pc:chgData name="Archambault, Aude" userId="dfdf6e78-8d63-480c-bdce-0b0f3fd27a48" providerId="ADAL" clId="{6F9558F1-4F88-4B05-9714-F14965707862}" dt="2020-11-03T10:29:58.219" v="1383" actId="22"/>
        <pc:sldMkLst>
          <pc:docMk/>
          <pc:sldMk cId="1762611848" sldId="303"/>
        </pc:sldMkLst>
        <pc:spChg chg="del">
          <ac:chgData name="Archambault, Aude" userId="dfdf6e78-8d63-480c-bdce-0b0f3fd27a48" providerId="ADAL" clId="{6F9558F1-4F88-4B05-9714-F14965707862}" dt="2020-11-03T10:29:58.219" v="1383" actId="22"/>
          <ac:spMkLst>
            <pc:docMk/>
            <pc:sldMk cId="1762611848" sldId="303"/>
            <ac:spMk id="2" creationId="{6C58B011-4EF3-438C-A50A-16232B03EA52}"/>
          </ac:spMkLst>
        </pc:spChg>
        <pc:spChg chg="mod">
          <ac:chgData name="Archambault, Aude" userId="dfdf6e78-8d63-480c-bdce-0b0f3fd27a48" providerId="ADAL" clId="{6F9558F1-4F88-4B05-9714-F14965707862}" dt="2020-11-03T10:29:51.874" v="1382" actId="20577"/>
          <ac:spMkLst>
            <pc:docMk/>
            <pc:sldMk cId="1762611848" sldId="303"/>
            <ac:spMk id="3" creationId="{3762EB1A-A84E-4054-8F34-63798FA9C776}"/>
          </ac:spMkLst>
        </pc:spChg>
        <pc:picChg chg="add mod">
          <ac:chgData name="Archambault, Aude" userId="dfdf6e78-8d63-480c-bdce-0b0f3fd27a48" providerId="ADAL" clId="{6F9558F1-4F88-4B05-9714-F14965707862}" dt="2020-11-03T10:29:58.219" v="1383" actId="22"/>
          <ac:picMkLst>
            <pc:docMk/>
            <pc:sldMk cId="1762611848" sldId="303"/>
            <ac:picMk id="5" creationId="{DA7A124F-2D8A-474E-A658-A2078C0D532D}"/>
          </ac:picMkLst>
        </pc:picChg>
      </pc:sldChg>
      <pc:sldChg chg="new del">
        <pc:chgData name="Archambault, Aude" userId="dfdf6e78-8d63-480c-bdce-0b0f3fd27a48" providerId="ADAL" clId="{6F9558F1-4F88-4B05-9714-F14965707862}" dt="2020-11-03T10:26:15.800" v="1304" actId="47"/>
        <pc:sldMkLst>
          <pc:docMk/>
          <pc:sldMk cId="1888139981" sldId="303"/>
        </pc:sldMkLst>
      </pc:sldChg>
      <pc:sldChg chg="addSp delSp modSp new mod">
        <pc:chgData name="Archambault, Aude" userId="dfdf6e78-8d63-480c-bdce-0b0f3fd27a48" providerId="ADAL" clId="{6F9558F1-4F88-4B05-9714-F14965707862}" dt="2020-11-03T10:30:44.668" v="1417" actId="14100"/>
        <pc:sldMkLst>
          <pc:docMk/>
          <pc:sldMk cId="1458816675" sldId="304"/>
        </pc:sldMkLst>
        <pc:spChg chg="del mod">
          <ac:chgData name="Archambault, Aude" userId="dfdf6e78-8d63-480c-bdce-0b0f3fd27a48" providerId="ADAL" clId="{6F9558F1-4F88-4B05-9714-F14965707862}" dt="2020-11-03T10:30:28.510" v="1411"/>
          <ac:spMkLst>
            <pc:docMk/>
            <pc:sldMk cId="1458816675" sldId="304"/>
            <ac:spMk id="2" creationId="{0A77389B-AFE5-4E13-BB8E-8BF845E159CD}"/>
          </ac:spMkLst>
        </pc:spChg>
        <pc:spChg chg="mod ord">
          <ac:chgData name="Archambault, Aude" userId="dfdf6e78-8d63-480c-bdce-0b0f3fd27a48" providerId="ADAL" clId="{6F9558F1-4F88-4B05-9714-F14965707862}" dt="2020-11-03T10:30:35.949" v="1414" actId="26606"/>
          <ac:spMkLst>
            <pc:docMk/>
            <pc:sldMk cId="1458816675" sldId="304"/>
            <ac:spMk id="3" creationId="{9D0AEB26-5AC1-4825-B920-FDC9C7BF2939}"/>
          </ac:spMkLst>
        </pc:spChg>
        <pc:picChg chg="add mod">
          <ac:chgData name="Archambault, Aude" userId="dfdf6e78-8d63-480c-bdce-0b0f3fd27a48" providerId="ADAL" clId="{6F9558F1-4F88-4B05-9714-F14965707862}" dt="2020-11-03T10:30:44.668" v="1417" actId="14100"/>
          <ac:picMkLst>
            <pc:docMk/>
            <pc:sldMk cId="1458816675" sldId="304"/>
            <ac:picMk id="4" creationId="{CA0797D5-9CA5-411A-A73C-CFC49ADE11D4}"/>
          </ac:picMkLst>
        </pc:picChg>
      </pc:sldChg>
      <pc:sldChg chg="new del">
        <pc:chgData name="Archambault, Aude" userId="dfdf6e78-8d63-480c-bdce-0b0f3fd27a48" providerId="ADAL" clId="{6F9558F1-4F88-4B05-9714-F14965707862}" dt="2020-11-03T10:26:09.193" v="1303" actId="47"/>
        <pc:sldMkLst>
          <pc:docMk/>
          <pc:sldMk cId="1572003318" sldId="304"/>
        </pc:sldMkLst>
      </pc:sldChg>
      <pc:sldChg chg="modSp new mod">
        <pc:chgData name="Archambault, Aude" userId="dfdf6e78-8d63-480c-bdce-0b0f3fd27a48" providerId="ADAL" clId="{6F9558F1-4F88-4B05-9714-F14965707862}" dt="2020-11-03T11:52:43.597" v="1816" actId="20577"/>
        <pc:sldMkLst>
          <pc:docMk/>
          <pc:sldMk cId="3404926633" sldId="305"/>
        </pc:sldMkLst>
        <pc:spChg chg="mod">
          <ac:chgData name="Archambault, Aude" userId="dfdf6e78-8d63-480c-bdce-0b0f3fd27a48" providerId="ADAL" clId="{6F9558F1-4F88-4B05-9714-F14965707862}" dt="2020-11-03T11:52:43.597" v="1816" actId="20577"/>
          <ac:spMkLst>
            <pc:docMk/>
            <pc:sldMk cId="3404926633" sldId="305"/>
            <ac:spMk id="2" creationId="{6C55248C-BAA2-420D-940E-D2162E61A44A}"/>
          </ac:spMkLst>
        </pc:spChg>
        <pc:spChg chg="mod">
          <ac:chgData name="Archambault, Aude" userId="dfdf6e78-8d63-480c-bdce-0b0f3fd27a48" providerId="ADAL" clId="{6F9558F1-4F88-4B05-9714-F14965707862}" dt="2020-11-03T10:54:56.313" v="1768" actId="20577"/>
          <ac:spMkLst>
            <pc:docMk/>
            <pc:sldMk cId="3404926633" sldId="305"/>
            <ac:spMk id="3" creationId="{5672E47D-EADE-4EF9-928A-B8D1DA667519}"/>
          </ac:spMkLst>
        </pc:spChg>
      </pc:sldChg>
      <pc:sldChg chg="addSp delSp modSp new mod modAnim">
        <pc:chgData name="Archambault, Aude" userId="dfdf6e78-8d63-480c-bdce-0b0f3fd27a48" providerId="ADAL" clId="{6F9558F1-4F88-4B05-9714-F14965707862}" dt="2020-11-03T10:54:36.179" v="1730" actId="20577"/>
        <pc:sldMkLst>
          <pc:docMk/>
          <pc:sldMk cId="815054311" sldId="306"/>
        </pc:sldMkLst>
        <pc:spChg chg="del">
          <ac:chgData name="Archambault, Aude" userId="dfdf6e78-8d63-480c-bdce-0b0f3fd27a48" providerId="ADAL" clId="{6F9558F1-4F88-4B05-9714-F14965707862}" dt="2020-11-03T10:40:17.053" v="1618" actId="1032"/>
          <ac:spMkLst>
            <pc:docMk/>
            <pc:sldMk cId="815054311" sldId="306"/>
            <ac:spMk id="2" creationId="{A1E2EC1E-A181-4480-8CCB-A0DF108F870C}"/>
          </ac:spMkLst>
        </pc:spChg>
        <pc:spChg chg="mod">
          <ac:chgData name="Archambault, Aude" userId="dfdf6e78-8d63-480c-bdce-0b0f3fd27a48" providerId="ADAL" clId="{6F9558F1-4F88-4B05-9714-F14965707862}" dt="2020-11-03T10:54:36.179" v="1730" actId="20577"/>
          <ac:spMkLst>
            <pc:docMk/>
            <pc:sldMk cId="815054311" sldId="306"/>
            <ac:spMk id="3" creationId="{FD01C584-8AAA-4281-AA36-BB7553617F81}"/>
          </ac:spMkLst>
        </pc:spChg>
        <pc:graphicFrameChg chg="add mod modGraphic">
          <ac:chgData name="Archambault, Aude" userId="dfdf6e78-8d63-480c-bdce-0b0f3fd27a48" providerId="ADAL" clId="{6F9558F1-4F88-4B05-9714-F14965707862}" dt="2020-11-03T10:52:52.877" v="1711" actId="14100"/>
          <ac:graphicFrameMkLst>
            <pc:docMk/>
            <pc:sldMk cId="815054311" sldId="306"/>
            <ac:graphicFrameMk id="4" creationId="{EECB8FA3-80A5-485D-94D7-79038E4F7F39}"/>
          </ac:graphicFrameMkLst>
        </pc:graphicFrameChg>
        <pc:picChg chg="add mod">
          <ac:chgData name="Archambault, Aude" userId="dfdf6e78-8d63-480c-bdce-0b0f3fd27a48" providerId="ADAL" clId="{6F9558F1-4F88-4B05-9714-F14965707862}" dt="2020-11-03T10:53:20.947" v="1717" actId="14100"/>
          <ac:picMkLst>
            <pc:docMk/>
            <pc:sldMk cId="815054311" sldId="306"/>
            <ac:picMk id="5" creationId="{AC1E899E-05DC-4CE3-806C-1746FF190EBA}"/>
          </ac:picMkLst>
        </pc:picChg>
        <pc:picChg chg="add mod">
          <ac:chgData name="Archambault, Aude" userId="dfdf6e78-8d63-480c-bdce-0b0f3fd27a48" providerId="ADAL" clId="{6F9558F1-4F88-4B05-9714-F14965707862}" dt="2020-11-03T10:53:29.379" v="1718" actId="14100"/>
          <ac:picMkLst>
            <pc:docMk/>
            <pc:sldMk cId="815054311" sldId="306"/>
            <ac:picMk id="6" creationId="{092572DA-21C5-410B-9C60-8ED332F0F792}"/>
          </ac:picMkLst>
        </pc:picChg>
      </pc:sldChg>
      <pc:sldChg chg="modSp new del mod">
        <pc:chgData name="Archambault, Aude" userId="dfdf6e78-8d63-480c-bdce-0b0f3fd27a48" providerId="ADAL" clId="{6F9558F1-4F88-4B05-9714-F14965707862}" dt="2020-11-03T10:38:20.876" v="1608" actId="47"/>
        <pc:sldMkLst>
          <pc:docMk/>
          <pc:sldMk cId="3052743361" sldId="306"/>
        </pc:sldMkLst>
        <pc:spChg chg="mod">
          <ac:chgData name="Archambault, Aude" userId="dfdf6e78-8d63-480c-bdce-0b0f3fd27a48" providerId="ADAL" clId="{6F9558F1-4F88-4B05-9714-F14965707862}" dt="2020-11-03T10:38:13.130" v="1602" actId="313"/>
          <ac:spMkLst>
            <pc:docMk/>
            <pc:sldMk cId="3052743361" sldId="306"/>
            <ac:spMk id="2" creationId="{59950D46-A3D6-4F96-BEBE-17CBB9F25785}"/>
          </ac:spMkLst>
        </pc:spChg>
        <pc:spChg chg="mod">
          <ac:chgData name="Archambault, Aude" userId="dfdf6e78-8d63-480c-bdce-0b0f3fd27a48" providerId="ADAL" clId="{6F9558F1-4F88-4B05-9714-F14965707862}" dt="2020-11-03T10:38:14.699" v="1607" actId="20577"/>
          <ac:spMkLst>
            <pc:docMk/>
            <pc:sldMk cId="3052743361" sldId="306"/>
            <ac:spMk id="4" creationId="{FF44CD0D-18B8-41AC-BD99-1876063D61C6}"/>
          </ac:spMkLst>
        </pc:spChg>
      </pc:sldChg>
      <pc:sldChg chg="addSp delSp modSp new del mod modClrScheme chgLayout">
        <pc:chgData name="Archambault, Aude" userId="dfdf6e78-8d63-480c-bdce-0b0f3fd27a48" providerId="ADAL" clId="{6F9558F1-4F88-4B05-9714-F14965707862}" dt="2020-11-03T16:44:16.997" v="1970" actId="47"/>
        <pc:sldMkLst>
          <pc:docMk/>
          <pc:sldMk cId="2189948355" sldId="307"/>
        </pc:sldMkLst>
        <pc:spChg chg="del">
          <ac:chgData name="Archambault, Aude" userId="dfdf6e78-8d63-480c-bdce-0b0f3fd27a48" providerId="ADAL" clId="{6F9558F1-4F88-4B05-9714-F14965707862}" dt="2020-11-03T10:56:35.672" v="1797" actId="22"/>
          <ac:spMkLst>
            <pc:docMk/>
            <pc:sldMk cId="2189948355" sldId="307"/>
            <ac:spMk id="2" creationId="{C43AA578-CA2F-420E-8614-8AF773495ED8}"/>
          </ac:spMkLst>
        </pc:spChg>
        <pc:spChg chg="mod ord">
          <ac:chgData name="Archambault, Aude" userId="dfdf6e78-8d63-480c-bdce-0b0f3fd27a48" providerId="ADAL" clId="{6F9558F1-4F88-4B05-9714-F14965707862}" dt="2020-11-03T10:56:52.739" v="1804" actId="26606"/>
          <ac:spMkLst>
            <pc:docMk/>
            <pc:sldMk cId="2189948355" sldId="307"/>
            <ac:spMk id="3" creationId="{F66F68C2-910B-49DA-B0F7-7C265C53DE46}"/>
          </ac:spMkLst>
        </pc:spChg>
        <pc:spChg chg="add mod">
          <ac:chgData name="Archambault, Aude" userId="dfdf6e78-8d63-480c-bdce-0b0f3fd27a48" providerId="ADAL" clId="{6F9558F1-4F88-4B05-9714-F14965707862}" dt="2020-11-03T10:56:52.739" v="1804" actId="26606"/>
          <ac:spMkLst>
            <pc:docMk/>
            <pc:sldMk cId="2189948355" sldId="307"/>
            <ac:spMk id="10" creationId="{D9C5D6D9-FBD4-4B6B-87A4-A24C38149E96}"/>
          </ac:spMkLst>
        </pc:spChg>
        <pc:spChg chg="add mod">
          <ac:chgData name="Archambault, Aude" userId="dfdf6e78-8d63-480c-bdce-0b0f3fd27a48" providerId="ADAL" clId="{6F9558F1-4F88-4B05-9714-F14965707862}" dt="2020-11-03T10:56:52.739" v="1804" actId="26606"/>
          <ac:spMkLst>
            <pc:docMk/>
            <pc:sldMk cId="2189948355" sldId="307"/>
            <ac:spMk id="12" creationId="{5E36B6DD-E9FD-4E3E-AA36-F4084C2DD125}"/>
          </ac:spMkLst>
        </pc:spChg>
        <pc:spChg chg="add mod">
          <ac:chgData name="Archambault, Aude" userId="dfdf6e78-8d63-480c-bdce-0b0f3fd27a48" providerId="ADAL" clId="{6F9558F1-4F88-4B05-9714-F14965707862}" dt="2020-11-03T10:56:52.739" v="1804" actId="26606"/>
          <ac:spMkLst>
            <pc:docMk/>
            <pc:sldMk cId="2189948355" sldId="307"/>
            <ac:spMk id="14" creationId="{29E68FD7-C01F-47F1-A1FA-DE6E02E2AF52}"/>
          </ac:spMkLst>
        </pc:spChg>
        <pc:picChg chg="add mod">
          <ac:chgData name="Archambault, Aude" userId="dfdf6e78-8d63-480c-bdce-0b0f3fd27a48" providerId="ADAL" clId="{6F9558F1-4F88-4B05-9714-F14965707862}" dt="2020-11-03T10:56:52.739" v="1804" actId="26606"/>
          <ac:picMkLst>
            <pc:docMk/>
            <pc:sldMk cId="2189948355" sldId="307"/>
            <ac:picMk id="5" creationId="{EBF85B85-C561-439E-9DB0-D7C85D7F5F1C}"/>
          </ac:picMkLst>
        </pc:picChg>
      </pc:sldChg>
      <pc:sldChg chg="addSp delSp modSp new mod">
        <pc:chgData name="Archambault, Aude" userId="dfdf6e78-8d63-480c-bdce-0b0f3fd27a48" providerId="ADAL" clId="{6F9558F1-4F88-4B05-9714-F14965707862}" dt="2020-11-03T16:35:00.041" v="1855" actId="20577"/>
        <pc:sldMkLst>
          <pc:docMk/>
          <pc:sldMk cId="3285118281" sldId="308"/>
        </pc:sldMkLst>
        <pc:spChg chg="del">
          <ac:chgData name="Archambault, Aude" userId="dfdf6e78-8d63-480c-bdce-0b0f3fd27a48" providerId="ADAL" clId="{6F9558F1-4F88-4B05-9714-F14965707862}" dt="2020-11-03T10:59:42.705" v="1806" actId="22"/>
          <ac:spMkLst>
            <pc:docMk/>
            <pc:sldMk cId="3285118281" sldId="308"/>
            <ac:spMk id="2" creationId="{985A92DE-3A19-43CD-9699-9265C6E4D06C}"/>
          </ac:spMkLst>
        </pc:spChg>
        <pc:spChg chg="mod">
          <ac:chgData name="Archambault, Aude" userId="dfdf6e78-8d63-480c-bdce-0b0f3fd27a48" providerId="ADAL" clId="{6F9558F1-4F88-4B05-9714-F14965707862}" dt="2020-11-03T16:35:00.041" v="1855" actId="20577"/>
          <ac:spMkLst>
            <pc:docMk/>
            <pc:sldMk cId="3285118281" sldId="308"/>
            <ac:spMk id="3" creationId="{8E4B7806-1898-4C19-9D32-E84723F4E15E}"/>
          </ac:spMkLst>
        </pc:spChg>
        <pc:picChg chg="add mod">
          <ac:chgData name="Archambault, Aude" userId="dfdf6e78-8d63-480c-bdce-0b0f3fd27a48" providerId="ADAL" clId="{6F9558F1-4F88-4B05-9714-F14965707862}" dt="2020-11-03T16:33:30.021" v="1817" actId="14100"/>
          <ac:picMkLst>
            <pc:docMk/>
            <pc:sldMk cId="3285118281" sldId="308"/>
            <ac:picMk id="5" creationId="{BF834A5E-622B-4CB5-8BDB-1ACC066D444C}"/>
          </ac:picMkLst>
        </pc:picChg>
        <pc:picChg chg="add mod">
          <ac:chgData name="Archambault, Aude" userId="dfdf6e78-8d63-480c-bdce-0b0f3fd27a48" providerId="ADAL" clId="{6F9558F1-4F88-4B05-9714-F14965707862}" dt="2020-11-03T10:59:49.906" v="1807"/>
          <ac:picMkLst>
            <pc:docMk/>
            <pc:sldMk cId="3285118281" sldId="308"/>
            <ac:picMk id="6" creationId="{A5CDB7D0-B369-48E8-8EF8-6779910EBC56}"/>
          </ac:picMkLst>
        </pc:picChg>
      </pc:sldChg>
      <pc:sldChg chg="addSp modSp new mod">
        <pc:chgData name="Archambault, Aude" userId="dfdf6e78-8d63-480c-bdce-0b0f3fd27a48" providerId="ADAL" clId="{6F9558F1-4F88-4B05-9714-F14965707862}" dt="2020-11-03T16:37:49.221" v="1916" actId="14100"/>
        <pc:sldMkLst>
          <pc:docMk/>
          <pc:sldMk cId="194348203" sldId="309"/>
        </pc:sldMkLst>
        <pc:spChg chg="mod">
          <ac:chgData name="Archambault, Aude" userId="dfdf6e78-8d63-480c-bdce-0b0f3fd27a48" providerId="ADAL" clId="{6F9558F1-4F88-4B05-9714-F14965707862}" dt="2020-11-03T16:37:43.259" v="1914" actId="20577"/>
          <ac:spMkLst>
            <pc:docMk/>
            <pc:sldMk cId="194348203" sldId="309"/>
            <ac:spMk id="2" creationId="{E97698F3-B6EC-47FA-BB20-B0917721D724}"/>
          </ac:spMkLst>
        </pc:spChg>
        <pc:spChg chg="mod">
          <ac:chgData name="Archambault, Aude" userId="dfdf6e78-8d63-480c-bdce-0b0f3fd27a48" providerId="ADAL" clId="{6F9558F1-4F88-4B05-9714-F14965707862}" dt="2020-11-03T16:36:00.342" v="1876" actId="20577"/>
          <ac:spMkLst>
            <pc:docMk/>
            <pc:sldMk cId="194348203" sldId="309"/>
            <ac:spMk id="3" creationId="{75327D0D-717B-4112-ACD6-C502FC460781}"/>
          </ac:spMkLst>
        </pc:spChg>
        <pc:picChg chg="add mod">
          <ac:chgData name="Archambault, Aude" userId="dfdf6e78-8d63-480c-bdce-0b0f3fd27a48" providerId="ADAL" clId="{6F9558F1-4F88-4B05-9714-F14965707862}" dt="2020-11-03T16:37:49.221" v="1916" actId="14100"/>
          <ac:picMkLst>
            <pc:docMk/>
            <pc:sldMk cId="194348203" sldId="309"/>
            <ac:picMk id="5" creationId="{0CFB164D-AF44-4BC9-AFEC-29DC8D148CB0}"/>
          </ac:picMkLst>
        </pc:picChg>
      </pc:sldChg>
      <pc:sldChg chg="addSp delSp modSp new mod">
        <pc:chgData name="Archambault, Aude" userId="dfdf6e78-8d63-480c-bdce-0b0f3fd27a48" providerId="ADAL" clId="{6F9558F1-4F88-4B05-9714-F14965707862}" dt="2020-11-03T19:06:05.550" v="2016" actId="14100"/>
        <pc:sldMkLst>
          <pc:docMk/>
          <pc:sldMk cId="411415590" sldId="310"/>
        </pc:sldMkLst>
        <pc:spChg chg="add del mod">
          <ac:chgData name="Archambault, Aude" userId="dfdf6e78-8d63-480c-bdce-0b0f3fd27a48" providerId="ADAL" clId="{6F9558F1-4F88-4B05-9714-F14965707862}" dt="2020-11-03T16:49:35.359" v="2006"/>
          <ac:spMkLst>
            <pc:docMk/>
            <pc:sldMk cId="411415590" sldId="310"/>
            <ac:spMk id="2" creationId="{4C0052C0-3E14-4E82-A8AA-D8238A0CB0AC}"/>
          </ac:spMkLst>
        </pc:spChg>
        <pc:spChg chg="mod">
          <ac:chgData name="Archambault, Aude" userId="dfdf6e78-8d63-480c-bdce-0b0f3fd27a48" providerId="ADAL" clId="{6F9558F1-4F88-4B05-9714-F14965707862}" dt="2020-11-03T16:38:49.304" v="1919" actId="790"/>
          <ac:spMkLst>
            <pc:docMk/>
            <pc:sldMk cId="411415590" sldId="310"/>
            <ac:spMk id="3" creationId="{58CB3594-24A3-4A1E-A3E9-2AF1E58A79CC}"/>
          </ac:spMkLst>
        </pc:spChg>
        <pc:graphicFrameChg chg="add mod modGraphic">
          <ac:chgData name="Archambault, Aude" userId="dfdf6e78-8d63-480c-bdce-0b0f3fd27a48" providerId="ADAL" clId="{6F9558F1-4F88-4B05-9714-F14965707862}" dt="2020-11-03T19:05:54.919" v="2012" actId="14100"/>
          <ac:graphicFrameMkLst>
            <pc:docMk/>
            <pc:sldMk cId="411415590" sldId="310"/>
            <ac:graphicFrameMk id="4" creationId="{CC536513-FB73-4496-A906-C5216517830F}"/>
          </ac:graphicFrameMkLst>
        </pc:graphicFrameChg>
        <pc:picChg chg="add del mod">
          <ac:chgData name="Archambault, Aude" userId="dfdf6e78-8d63-480c-bdce-0b0f3fd27a48" providerId="ADAL" clId="{6F9558F1-4F88-4B05-9714-F14965707862}" dt="2020-11-03T16:49:34.047" v="2005"/>
          <ac:picMkLst>
            <pc:docMk/>
            <pc:sldMk cId="411415590" sldId="310"/>
            <ac:picMk id="5" creationId="{3348AF9F-B391-4E05-805A-84CC280B6DA0}"/>
          </ac:picMkLst>
        </pc:picChg>
        <pc:picChg chg="add mod">
          <ac:chgData name="Archambault, Aude" userId="dfdf6e78-8d63-480c-bdce-0b0f3fd27a48" providerId="ADAL" clId="{6F9558F1-4F88-4B05-9714-F14965707862}" dt="2020-11-03T19:06:05.550" v="2016" actId="14100"/>
          <ac:picMkLst>
            <pc:docMk/>
            <pc:sldMk cId="411415590" sldId="310"/>
            <ac:picMk id="6" creationId="{AE13AE63-3016-48CD-90BB-812571E2BD36}"/>
          </ac:picMkLst>
        </pc:picChg>
      </pc:sldChg>
      <pc:sldChg chg="addSp delSp modSp new mod">
        <pc:chgData name="Archambault, Aude" userId="dfdf6e78-8d63-480c-bdce-0b0f3fd27a48" providerId="ADAL" clId="{6F9558F1-4F88-4B05-9714-F14965707862}" dt="2020-11-03T19:06:30.089" v="2021" actId="20577"/>
        <pc:sldMkLst>
          <pc:docMk/>
          <pc:sldMk cId="3261565227" sldId="311"/>
        </pc:sldMkLst>
        <pc:spChg chg="mod">
          <ac:chgData name="Archambault, Aude" userId="dfdf6e78-8d63-480c-bdce-0b0f3fd27a48" providerId="ADAL" clId="{6F9558F1-4F88-4B05-9714-F14965707862}" dt="2020-11-03T19:06:30.089" v="2021" actId="20577"/>
          <ac:spMkLst>
            <pc:docMk/>
            <pc:sldMk cId="3261565227" sldId="311"/>
            <ac:spMk id="2" creationId="{E1CAB40D-4EFC-4378-BFAD-C65A106BC64C}"/>
          </ac:spMkLst>
        </pc:spChg>
        <pc:spChg chg="mod">
          <ac:chgData name="Archambault, Aude" userId="dfdf6e78-8d63-480c-bdce-0b0f3fd27a48" providerId="ADAL" clId="{6F9558F1-4F88-4B05-9714-F14965707862}" dt="2020-11-03T16:40:52.020" v="1945" actId="20577"/>
          <ac:spMkLst>
            <pc:docMk/>
            <pc:sldMk cId="3261565227" sldId="311"/>
            <ac:spMk id="3" creationId="{018B111B-19E1-4C49-93D9-10F766649E0D}"/>
          </ac:spMkLst>
        </pc:spChg>
        <pc:picChg chg="add del mod">
          <ac:chgData name="Archambault, Aude" userId="dfdf6e78-8d63-480c-bdce-0b0f3fd27a48" providerId="ADAL" clId="{6F9558F1-4F88-4B05-9714-F14965707862}" dt="2020-11-03T16:46:38.500" v="1989" actId="478"/>
          <ac:picMkLst>
            <pc:docMk/>
            <pc:sldMk cId="3261565227" sldId="311"/>
            <ac:picMk id="5" creationId="{7C0B833E-AF4B-42A0-8557-67BB67CBCA92}"/>
          </ac:picMkLst>
        </pc:picChg>
        <pc:picChg chg="add mod">
          <ac:chgData name="Archambault, Aude" userId="dfdf6e78-8d63-480c-bdce-0b0f3fd27a48" providerId="ADAL" clId="{6F9558F1-4F88-4B05-9714-F14965707862}" dt="2020-11-03T16:47:30.187" v="2002" actId="14100"/>
          <ac:picMkLst>
            <pc:docMk/>
            <pc:sldMk cId="3261565227" sldId="311"/>
            <ac:picMk id="7" creationId="{29F45FFA-D72C-43F9-936D-80B6CDC74B41}"/>
          </ac:picMkLst>
        </pc:picChg>
      </pc:sldChg>
      <pc:sldChg chg="addSp modSp new mod">
        <pc:chgData name="Archambault, Aude" userId="dfdf6e78-8d63-480c-bdce-0b0f3fd27a48" providerId="ADAL" clId="{6F9558F1-4F88-4B05-9714-F14965707862}" dt="2020-11-03T19:21:56.498" v="2032" actId="20577"/>
        <pc:sldMkLst>
          <pc:docMk/>
          <pc:sldMk cId="2368726398" sldId="312"/>
        </pc:sldMkLst>
        <pc:spChg chg="mod">
          <ac:chgData name="Archambault, Aude" userId="dfdf6e78-8d63-480c-bdce-0b0f3fd27a48" providerId="ADAL" clId="{6F9558F1-4F88-4B05-9714-F14965707862}" dt="2020-11-03T19:21:56.498" v="2032" actId="20577"/>
          <ac:spMkLst>
            <pc:docMk/>
            <pc:sldMk cId="2368726398" sldId="312"/>
            <ac:spMk id="2" creationId="{08EA2825-6032-4672-B438-65F16761B35B}"/>
          </ac:spMkLst>
        </pc:spChg>
        <pc:spChg chg="mod">
          <ac:chgData name="Archambault, Aude" userId="dfdf6e78-8d63-480c-bdce-0b0f3fd27a48" providerId="ADAL" clId="{6F9558F1-4F88-4B05-9714-F14965707862}" dt="2020-11-03T16:42:54.383" v="1969" actId="20577"/>
          <ac:spMkLst>
            <pc:docMk/>
            <pc:sldMk cId="2368726398" sldId="312"/>
            <ac:spMk id="3" creationId="{986DA9DB-91F2-44B7-B495-30A5BF247A14}"/>
          </ac:spMkLst>
        </pc:spChg>
        <pc:picChg chg="add mod">
          <ac:chgData name="Archambault, Aude" userId="dfdf6e78-8d63-480c-bdce-0b0f3fd27a48" providerId="ADAL" clId="{6F9558F1-4F88-4B05-9714-F14965707862}" dt="2020-11-03T16:45:39.180" v="1982" actId="1076"/>
          <ac:picMkLst>
            <pc:docMk/>
            <pc:sldMk cId="2368726398" sldId="312"/>
            <ac:picMk id="5" creationId="{7FEA3776-56E5-4175-86D6-6958C4668382}"/>
          </ac:picMkLst>
        </pc:picChg>
      </pc:sldChg>
      <pc:sldChg chg="addSp delSp modSp new del mod">
        <pc:chgData name="Archambault, Aude" userId="dfdf6e78-8d63-480c-bdce-0b0f3fd27a48" providerId="ADAL" clId="{6F9558F1-4F88-4B05-9714-F14965707862}" dt="2020-11-03T16:42:23.189" v="1960" actId="47"/>
        <pc:sldMkLst>
          <pc:docMk/>
          <pc:sldMk cId="3651016005" sldId="312"/>
        </pc:sldMkLst>
        <pc:spChg chg="mod">
          <ac:chgData name="Archambault, Aude" userId="dfdf6e78-8d63-480c-bdce-0b0f3fd27a48" providerId="ADAL" clId="{6F9558F1-4F88-4B05-9714-F14965707862}" dt="2020-11-03T16:41:49.482" v="1954"/>
          <ac:spMkLst>
            <pc:docMk/>
            <pc:sldMk cId="3651016005" sldId="312"/>
            <ac:spMk id="3" creationId="{DCF5FCE3-1E88-40E5-91CB-85D6CC34768C}"/>
          </ac:spMkLst>
        </pc:spChg>
        <pc:spChg chg="del">
          <ac:chgData name="Archambault, Aude" userId="dfdf6e78-8d63-480c-bdce-0b0f3fd27a48" providerId="ADAL" clId="{6F9558F1-4F88-4B05-9714-F14965707862}" dt="2020-11-03T16:42:06.985" v="1955" actId="22"/>
          <ac:spMkLst>
            <pc:docMk/>
            <pc:sldMk cId="3651016005" sldId="312"/>
            <ac:spMk id="5" creationId="{16D1393F-C0B2-474E-8BF1-06FFEF01D2CF}"/>
          </ac:spMkLst>
        </pc:spChg>
        <pc:picChg chg="add mod">
          <ac:chgData name="Archambault, Aude" userId="dfdf6e78-8d63-480c-bdce-0b0f3fd27a48" providerId="ADAL" clId="{6F9558F1-4F88-4B05-9714-F14965707862}" dt="2020-11-03T16:42:20.052" v="1959" actId="1076"/>
          <ac:picMkLst>
            <pc:docMk/>
            <pc:sldMk cId="3651016005" sldId="312"/>
            <ac:picMk id="8" creationId="{088B76A8-CD69-4AF8-B013-F0D96EA728B0}"/>
          </ac:picMkLst>
        </pc:picChg>
      </pc:sldChg>
      <pc:sldChg chg="addSp modSp new mod">
        <pc:chgData name="Archambault, Aude" userId="dfdf6e78-8d63-480c-bdce-0b0f3fd27a48" providerId="ADAL" clId="{6F9558F1-4F88-4B05-9714-F14965707862}" dt="2020-11-03T19:29:37.817" v="2087" actId="20577"/>
        <pc:sldMkLst>
          <pc:docMk/>
          <pc:sldMk cId="2814180766" sldId="313"/>
        </pc:sldMkLst>
        <pc:spChg chg="mod">
          <ac:chgData name="Archambault, Aude" userId="dfdf6e78-8d63-480c-bdce-0b0f3fd27a48" providerId="ADAL" clId="{6F9558F1-4F88-4B05-9714-F14965707862}" dt="2020-11-03T19:29:37.817" v="2087" actId="20577"/>
          <ac:spMkLst>
            <pc:docMk/>
            <pc:sldMk cId="2814180766" sldId="313"/>
            <ac:spMk id="2" creationId="{47AB1790-228F-40C6-939A-A82540EFC893}"/>
          </ac:spMkLst>
        </pc:spChg>
        <pc:spChg chg="mod">
          <ac:chgData name="Archambault, Aude" userId="dfdf6e78-8d63-480c-bdce-0b0f3fd27a48" providerId="ADAL" clId="{6F9558F1-4F88-4B05-9714-F14965707862}" dt="2020-11-03T19:22:22.668" v="2070" actId="20577"/>
          <ac:spMkLst>
            <pc:docMk/>
            <pc:sldMk cId="2814180766" sldId="313"/>
            <ac:spMk id="3" creationId="{AB656DE4-3DEA-447B-AEE8-B113FD71E7EC}"/>
          </ac:spMkLst>
        </pc:spChg>
        <pc:picChg chg="add mod">
          <ac:chgData name="Archambault, Aude" userId="dfdf6e78-8d63-480c-bdce-0b0f3fd27a48" providerId="ADAL" clId="{6F9558F1-4F88-4B05-9714-F14965707862}" dt="2020-11-03T19:29:04.585" v="2085" actId="1076"/>
          <ac:picMkLst>
            <pc:docMk/>
            <pc:sldMk cId="2814180766" sldId="313"/>
            <ac:picMk id="5" creationId="{43A62C3D-ABEF-4598-8D47-CD12C0130FC8}"/>
          </ac:picMkLst>
        </pc:picChg>
      </pc:sldChg>
      <pc:sldChg chg="addSp delSp modSp new mod">
        <pc:chgData name="Archambault, Aude" userId="dfdf6e78-8d63-480c-bdce-0b0f3fd27a48" providerId="ADAL" clId="{6F9558F1-4F88-4B05-9714-F14965707862}" dt="2020-11-03T20:08:57.733" v="2815" actId="20577"/>
        <pc:sldMkLst>
          <pc:docMk/>
          <pc:sldMk cId="338613295" sldId="314"/>
        </pc:sldMkLst>
        <pc:spChg chg="del">
          <ac:chgData name="Archambault, Aude" userId="dfdf6e78-8d63-480c-bdce-0b0f3fd27a48" providerId="ADAL" clId="{6F9558F1-4F88-4B05-9714-F14965707862}" dt="2020-11-03T19:30:08.202" v="2089"/>
          <ac:spMkLst>
            <pc:docMk/>
            <pc:sldMk cId="338613295" sldId="314"/>
            <ac:spMk id="2" creationId="{74354C31-C85C-40AE-8835-88191F62C104}"/>
          </ac:spMkLst>
        </pc:spChg>
        <pc:spChg chg="mod">
          <ac:chgData name="Archambault, Aude" userId="dfdf6e78-8d63-480c-bdce-0b0f3fd27a48" providerId="ADAL" clId="{6F9558F1-4F88-4B05-9714-F14965707862}" dt="2020-11-03T20:08:57.733" v="2815" actId="20577"/>
          <ac:spMkLst>
            <pc:docMk/>
            <pc:sldMk cId="338613295" sldId="314"/>
            <ac:spMk id="3" creationId="{EE3206BE-A73C-4B9A-A60C-97F721064489}"/>
          </ac:spMkLst>
        </pc:spChg>
        <pc:graphicFrameChg chg="add mod">
          <ac:chgData name="Archambault, Aude" userId="dfdf6e78-8d63-480c-bdce-0b0f3fd27a48" providerId="ADAL" clId="{6F9558F1-4F88-4B05-9714-F14965707862}" dt="2020-11-03T19:30:22.129" v="2091"/>
          <ac:graphicFrameMkLst>
            <pc:docMk/>
            <pc:sldMk cId="338613295" sldId="314"/>
            <ac:graphicFrameMk id="4" creationId="{9667ED9B-2D40-4E35-BB88-DAC9DF76BD6B}"/>
          </ac:graphicFrameMkLst>
        </pc:graphicFrameChg>
      </pc:sldChg>
      <pc:sldChg chg="addSp modSp new mod">
        <pc:chgData name="Archambault, Aude" userId="dfdf6e78-8d63-480c-bdce-0b0f3fd27a48" providerId="ADAL" clId="{6F9558F1-4F88-4B05-9714-F14965707862}" dt="2020-11-03T20:05:35.978" v="2746" actId="20577"/>
        <pc:sldMkLst>
          <pc:docMk/>
          <pc:sldMk cId="3617758975" sldId="315"/>
        </pc:sldMkLst>
        <pc:spChg chg="mod">
          <ac:chgData name="Archambault, Aude" userId="dfdf6e78-8d63-480c-bdce-0b0f3fd27a48" providerId="ADAL" clId="{6F9558F1-4F88-4B05-9714-F14965707862}" dt="2020-11-03T19:41:29.969" v="2359" actId="12"/>
          <ac:spMkLst>
            <pc:docMk/>
            <pc:sldMk cId="3617758975" sldId="315"/>
            <ac:spMk id="2" creationId="{350D233D-75D5-4379-B0F3-5FE20CCCB886}"/>
          </ac:spMkLst>
        </pc:spChg>
        <pc:spChg chg="mod">
          <ac:chgData name="Archambault, Aude" userId="dfdf6e78-8d63-480c-bdce-0b0f3fd27a48" providerId="ADAL" clId="{6F9558F1-4F88-4B05-9714-F14965707862}" dt="2020-11-03T20:05:35.978" v="2746" actId="20577"/>
          <ac:spMkLst>
            <pc:docMk/>
            <pc:sldMk cId="3617758975" sldId="315"/>
            <ac:spMk id="3" creationId="{DC25B0C9-AF75-498E-84A8-9C729FEC0B86}"/>
          </ac:spMkLst>
        </pc:spChg>
        <pc:picChg chg="add mod">
          <ac:chgData name="Archambault, Aude" userId="dfdf6e78-8d63-480c-bdce-0b0f3fd27a48" providerId="ADAL" clId="{6F9558F1-4F88-4B05-9714-F14965707862}" dt="2020-11-03T19:42:05.481" v="2365" actId="1076"/>
          <ac:picMkLst>
            <pc:docMk/>
            <pc:sldMk cId="3617758975" sldId="315"/>
            <ac:picMk id="5" creationId="{1B34F3C3-2FA8-40DB-B1AC-4804273668DC}"/>
          </ac:picMkLst>
        </pc:picChg>
        <pc:picChg chg="add mod">
          <ac:chgData name="Archambault, Aude" userId="dfdf6e78-8d63-480c-bdce-0b0f3fd27a48" providerId="ADAL" clId="{6F9558F1-4F88-4B05-9714-F14965707862}" dt="2020-11-03T19:42:05.481" v="2365" actId="1076"/>
          <ac:picMkLst>
            <pc:docMk/>
            <pc:sldMk cId="3617758975" sldId="315"/>
            <ac:picMk id="7" creationId="{4D545015-6C57-4981-A4AE-D9AC98C20186}"/>
          </ac:picMkLst>
        </pc:picChg>
        <pc:picChg chg="add mod">
          <ac:chgData name="Archambault, Aude" userId="dfdf6e78-8d63-480c-bdce-0b0f3fd27a48" providerId="ADAL" clId="{6F9558F1-4F88-4B05-9714-F14965707862}" dt="2020-11-03T19:42:20.087" v="2368" actId="1076"/>
          <ac:picMkLst>
            <pc:docMk/>
            <pc:sldMk cId="3617758975" sldId="315"/>
            <ac:picMk id="9" creationId="{E393D9E4-274B-45E2-87E8-B2BCFC3785D1}"/>
          </ac:picMkLst>
        </pc:picChg>
        <pc:picChg chg="add mod">
          <ac:chgData name="Archambault, Aude" userId="dfdf6e78-8d63-480c-bdce-0b0f3fd27a48" providerId="ADAL" clId="{6F9558F1-4F88-4B05-9714-F14965707862}" dt="2020-11-03T19:42:05.481" v="2365" actId="1076"/>
          <ac:picMkLst>
            <pc:docMk/>
            <pc:sldMk cId="3617758975" sldId="315"/>
            <ac:picMk id="11" creationId="{7AB99EB9-45E9-4849-A55F-12B313961EEE}"/>
          </ac:picMkLst>
        </pc:picChg>
        <pc:picChg chg="add mod">
          <ac:chgData name="Archambault, Aude" userId="dfdf6e78-8d63-480c-bdce-0b0f3fd27a48" providerId="ADAL" clId="{6F9558F1-4F88-4B05-9714-F14965707862}" dt="2020-11-03T19:42:05.481" v="2365" actId="1076"/>
          <ac:picMkLst>
            <pc:docMk/>
            <pc:sldMk cId="3617758975" sldId="315"/>
            <ac:picMk id="13" creationId="{0BB13DD1-25C4-4D16-8DE9-11E62D78ABB0}"/>
          </ac:picMkLst>
        </pc:picChg>
        <pc:picChg chg="add mod">
          <ac:chgData name="Archambault, Aude" userId="dfdf6e78-8d63-480c-bdce-0b0f3fd27a48" providerId="ADAL" clId="{6F9558F1-4F88-4B05-9714-F14965707862}" dt="2020-11-03T19:42:16.451" v="2367" actId="1076"/>
          <ac:picMkLst>
            <pc:docMk/>
            <pc:sldMk cId="3617758975" sldId="315"/>
            <ac:picMk id="15" creationId="{29FFDC06-6176-45E5-B6D4-89B4DE220164}"/>
          </ac:picMkLst>
        </pc:picChg>
        <pc:picChg chg="add mod">
          <ac:chgData name="Archambault, Aude" userId="dfdf6e78-8d63-480c-bdce-0b0f3fd27a48" providerId="ADAL" clId="{6F9558F1-4F88-4B05-9714-F14965707862}" dt="2020-11-03T19:42:16.451" v="2367" actId="1076"/>
          <ac:picMkLst>
            <pc:docMk/>
            <pc:sldMk cId="3617758975" sldId="315"/>
            <ac:picMk id="17" creationId="{0A5B8CF6-4025-457A-A728-B32606D32AEF}"/>
          </ac:picMkLst>
        </pc:picChg>
        <pc:picChg chg="add mod">
          <ac:chgData name="Archambault, Aude" userId="dfdf6e78-8d63-480c-bdce-0b0f3fd27a48" providerId="ADAL" clId="{6F9558F1-4F88-4B05-9714-F14965707862}" dt="2020-11-03T19:42:16.451" v="2367" actId="1076"/>
          <ac:picMkLst>
            <pc:docMk/>
            <pc:sldMk cId="3617758975" sldId="315"/>
            <ac:picMk id="19" creationId="{ECFD7282-0F9A-457F-9B12-4F5D2E930337}"/>
          </ac:picMkLst>
        </pc:picChg>
        <pc:picChg chg="add mod">
          <ac:chgData name="Archambault, Aude" userId="dfdf6e78-8d63-480c-bdce-0b0f3fd27a48" providerId="ADAL" clId="{6F9558F1-4F88-4B05-9714-F14965707862}" dt="2020-11-03T19:42:16.451" v="2367" actId="1076"/>
          <ac:picMkLst>
            <pc:docMk/>
            <pc:sldMk cId="3617758975" sldId="315"/>
            <ac:picMk id="21" creationId="{C66905D0-9FAF-42C0-9A32-474A8F4B4D3E}"/>
          </ac:picMkLst>
        </pc:picChg>
        <pc:picChg chg="add mod">
          <ac:chgData name="Archambault, Aude" userId="dfdf6e78-8d63-480c-bdce-0b0f3fd27a48" providerId="ADAL" clId="{6F9558F1-4F88-4B05-9714-F14965707862}" dt="2020-11-03T19:42:16.451" v="2367" actId="1076"/>
          <ac:picMkLst>
            <pc:docMk/>
            <pc:sldMk cId="3617758975" sldId="315"/>
            <ac:picMk id="23" creationId="{CC8411B5-5808-4885-A49A-866D4E01841F}"/>
          </ac:picMkLst>
        </pc:picChg>
      </pc:sldChg>
      <pc:sldChg chg="addSp delSp modSp new mod">
        <pc:chgData name="Archambault, Aude" userId="dfdf6e78-8d63-480c-bdce-0b0f3fd27a48" providerId="ADAL" clId="{6F9558F1-4F88-4B05-9714-F14965707862}" dt="2020-11-03T19:55:09.970" v="2618" actId="5793"/>
        <pc:sldMkLst>
          <pc:docMk/>
          <pc:sldMk cId="1563820946" sldId="316"/>
        </pc:sldMkLst>
        <pc:spChg chg="mod">
          <ac:chgData name="Archambault, Aude" userId="dfdf6e78-8d63-480c-bdce-0b0f3fd27a48" providerId="ADAL" clId="{6F9558F1-4F88-4B05-9714-F14965707862}" dt="2020-11-03T19:55:09.970" v="2618" actId="5793"/>
          <ac:spMkLst>
            <pc:docMk/>
            <pc:sldMk cId="1563820946" sldId="316"/>
            <ac:spMk id="2" creationId="{A1B93E18-0EF2-4FA5-8609-E18254BC6DDA}"/>
          </ac:spMkLst>
        </pc:spChg>
        <pc:spChg chg="mod">
          <ac:chgData name="Archambault, Aude" userId="dfdf6e78-8d63-480c-bdce-0b0f3fd27a48" providerId="ADAL" clId="{6F9558F1-4F88-4B05-9714-F14965707862}" dt="2020-11-03T19:49:36.069" v="2501" actId="20577"/>
          <ac:spMkLst>
            <pc:docMk/>
            <pc:sldMk cId="1563820946" sldId="316"/>
            <ac:spMk id="3" creationId="{E17373D8-B87C-41FB-A3BA-A3F6B949DC6A}"/>
          </ac:spMkLst>
        </pc:spChg>
        <pc:spChg chg="add del">
          <ac:chgData name="Archambault, Aude" userId="dfdf6e78-8d63-480c-bdce-0b0f3fd27a48" providerId="ADAL" clId="{6F9558F1-4F88-4B05-9714-F14965707862}" dt="2020-11-03T19:54:02.430" v="2562" actId="11529"/>
          <ac:spMkLst>
            <pc:docMk/>
            <pc:sldMk cId="1563820946" sldId="316"/>
            <ac:spMk id="4" creationId="{2830C7E8-3B92-451A-B171-56ADA40C7400}"/>
          </ac:spMkLst>
        </pc:spChg>
      </pc:sldChg>
      <pc:sldChg chg="addSp delSp modSp new del mod">
        <pc:chgData name="Archambault, Aude" userId="dfdf6e78-8d63-480c-bdce-0b0f3fd27a48" providerId="ADAL" clId="{6F9558F1-4F88-4B05-9714-F14965707862}" dt="2020-11-03T19:53:39.741" v="2559" actId="47"/>
        <pc:sldMkLst>
          <pc:docMk/>
          <pc:sldMk cId="1506182290" sldId="317"/>
        </pc:sldMkLst>
        <pc:spChg chg="del">
          <ac:chgData name="Archambault, Aude" userId="dfdf6e78-8d63-480c-bdce-0b0f3fd27a48" providerId="ADAL" clId="{6F9558F1-4F88-4B05-9714-F14965707862}" dt="2020-11-03T19:52:23.288" v="2507" actId="1032"/>
          <ac:spMkLst>
            <pc:docMk/>
            <pc:sldMk cId="1506182290" sldId="317"/>
            <ac:spMk id="2" creationId="{B5FFCED4-B6F6-4C64-9C4A-B9AF6D326B8B}"/>
          </ac:spMkLst>
        </pc:spChg>
        <pc:graphicFrameChg chg="add mod modGraphic">
          <ac:chgData name="Archambault, Aude" userId="dfdf6e78-8d63-480c-bdce-0b0f3fd27a48" providerId="ADAL" clId="{6F9558F1-4F88-4B05-9714-F14965707862}" dt="2020-11-03T19:53:32.619" v="2558" actId="20577"/>
          <ac:graphicFrameMkLst>
            <pc:docMk/>
            <pc:sldMk cId="1506182290" sldId="317"/>
            <ac:graphicFrameMk id="4" creationId="{66EB8D77-5889-4B93-B4E1-0CE0567C666F}"/>
          </ac:graphicFrameMkLst>
        </pc:graphicFrameChg>
      </pc:sldChg>
      <pc:sldChg chg="addSp delSp modSp new mod">
        <pc:chgData name="Archambault, Aude" userId="dfdf6e78-8d63-480c-bdce-0b0f3fd27a48" providerId="ADAL" clId="{6F9558F1-4F88-4B05-9714-F14965707862}" dt="2020-11-03T20:02:38.150" v="2681" actId="20577"/>
        <pc:sldMkLst>
          <pc:docMk/>
          <pc:sldMk cId="3299369184" sldId="317"/>
        </pc:sldMkLst>
        <pc:spChg chg="add del">
          <ac:chgData name="Archambault, Aude" userId="dfdf6e78-8d63-480c-bdce-0b0f3fd27a48" providerId="ADAL" clId="{6F9558F1-4F88-4B05-9714-F14965707862}" dt="2020-11-03T20:00:17.323" v="2665" actId="1032"/>
          <ac:spMkLst>
            <pc:docMk/>
            <pc:sldMk cId="3299369184" sldId="317"/>
            <ac:spMk id="2" creationId="{E48BFD2A-EFA0-4981-96B4-8EDEAAF32E13}"/>
          </ac:spMkLst>
        </pc:spChg>
        <pc:spChg chg="mod">
          <ac:chgData name="Archambault, Aude" userId="dfdf6e78-8d63-480c-bdce-0b0f3fd27a48" providerId="ADAL" clId="{6F9558F1-4F88-4B05-9714-F14965707862}" dt="2020-11-03T20:02:38.150" v="2681" actId="20577"/>
          <ac:spMkLst>
            <pc:docMk/>
            <pc:sldMk cId="3299369184" sldId="317"/>
            <ac:spMk id="3" creationId="{11F29A70-FF14-4FFC-9A02-A916CD8B01ED}"/>
          </ac:spMkLst>
        </pc:spChg>
        <pc:graphicFrameChg chg="add del mod modGraphic">
          <ac:chgData name="Archambault, Aude" userId="dfdf6e78-8d63-480c-bdce-0b0f3fd27a48" providerId="ADAL" clId="{6F9558F1-4F88-4B05-9714-F14965707862}" dt="2020-11-03T19:59:54.920" v="2664" actId="1032"/>
          <ac:graphicFrameMkLst>
            <pc:docMk/>
            <pc:sldMk cId="3299369184" sldId="317"/>
            <ac:graphicFrameMk id="4" creationId="{7CD139D6-F97F-4EFA-995D-3F561199B652}"/>
          </ac:graphicFrameMkLst>
        </pc:graphicFrameChg>
        <pc:graphicFrameChg chg="add mod modGraphic">
          <ac:chgData name="Archambault, Aude" userId="dfdf6e78-8d63-480c-bdce-0b0f3fd27a48" providerId="ADAL" clId="{6F9558F1-4F88-4B05-9714-F14965707862}" dt="2020-11-03T20:02:33.464" v="2677" actId="20577"/>
          <ac:graphicFrameMkLst>
            <pc:docMk/>
            <pc:sldMk cId="3299369184" sldId="317"/>
            <ac:graphicFrameMk id="5" creationId="{EC99E0DD-8842-4302-B379-23C745011FBF}"/>
          </ac:graphicFrameMkLst>
        </pc:graphicFrameChg>
      </pc:sldChg>
      <pc:sldChg chg="modSp add mod">
        <pc:chgData name="Archambault, Aude" userId="dfdf6e78-8d63-480c-bdce-0b0f3fd27a48" providerId="ADAL" clId="{6F9558F1-4F88-4B05-9714-F14965707862}" dt="2020-11-03T20:03:41.002" v="2694" actId="14100"/>
        <pc:sldMkLst>
          <pc:docMk/>
          <pc:sldMk cId="473850362" sldId="318"/>
        </pc:sldMkLst>
        <pc:spChg chg="mod">
          <ac:chgData name="Archambault, Aude" userId="dfdf6e78-8d63-480c-bdce-0b0f3fd27a48" providerId="ADAL" clId="{6F9558F1-4F88-4B05-9714-F14965707862}" dt="2020-11-03T20:02:46.422" v="2684" actId="20577"/>
          <ac:spMkLst>
            <pc:docMk/>
            <pc:sldMk cId="473850362" sldId="318"/>
            <ac:spMk id="3" creationId="{11F29A70-FF14-4FFC-9A02-A916CD8B01ED}"/>
          </ac:spMkLst>
        </pc:spChg>
        <pc:graphicFrameChg chg="mod">
          <ac:chgData name="Archambault, Aude" userId="dfdf6e78-8d63-480c-bdce-0b0f3fd27a48" providerId="ADAL" clId="{6F9558F1-4F88-4B05-9714-F14965707862}" dt="2020-11-03T20:03:41.002" v="2694" actId="14100"/>
          <ac:graphicFrameMkLst>
            <pc:docMk/>
            <pc:sldMk cId="473850362" sldId="318"/>
            <ac:graphicFrameMk id="5" creationId="{EC99E0DD-8842-4302-B379-23C745011FBF}"/>
          </ac:graphicFrameMkLst>
        </pc:graphicFrameChg>
      </pc:sldChg>
      <pc:sldChg chg="modSp new mod">
        <pc:chgData name="Archambault, Aude" userId="dfdf6e78-8d63-480c-bdce-0b0f3fd27a48" providerId="ADAL" clId="{6F9558F1-4F88-4B05-9714-F14965707862}" dt="2020-11-03T20:07:22.584" v="2774" actId="20577"/>
        <pc:sldMkLst>
          <pc:docMk/>
          <pc:sldMk cId="3792541626" sldId="319"/>
        </pc:sldMkLst>
        <pc:spChg chg="mod">
          <ac:chgData name="Archambault, Aude" userId="dfdf6e78-8d63-480c-bdce-0b0f3fd27a48" providerId="ADAL" clId="{6F9558F1-4F88-4B05-9714-F14965707862}" dt="2020-11-03T20:06:27.858" v="2757" actId="6549"/>
          <ac:spMkLst>
            <pc:docMk/>
            <pc:sldMk cId="3792541626" sldId="319"/>
            <ac:spMk id="2" creationId="{FB865533-8929-47F7-B1E9-0D852FABACFB}"/>
          </ac:spMkLst>
        </pc:spChg>
        <pc:spChg chg="mod">
          <ac:chgData name="Archambault, Aude" userId="dfdf6e78-8d63-480c-bdce-0b0f3fd27a48" providerId="ADAL" clId="{6F9558F1-4F88-4B05-9714-F14965707862}" dt="2020-11-03T20:07:22.584" v="2774" actId="20577"/>
          <ac:spMkLst>
            <pc:docMk/>
            <pc:sldMk cId="3792541626" sldId="319"/>
            <ac:spMk id="3" creationId="{4CA8C7CC-7B19-4FBA-96D6-1C366B733656}"/>
          </ac:spMkLst>
        </pc:spChg>
      </pc:sldChg>
      <pc:sldMasterChg chg="delSldLayout">
        <pc:chgData name="Archambault, Aude" userId="dfdf6e78-8d63-480c-bdce-0b0f3fd27a48" providerId="ADAL" clId="{6F9558F1-4F88-4B05-9714-F14965707862}" dt="2020-11-03T20:06:50.993" v="2759" actId="47"/>
        <pc:sldMasterMkLst>
          <pc:docMk/>
          <pc:sldMasterMk cId="3261537267" sldId="2147484034"/>
        </pc:sldMasterMkLst>
        <pc:sldLayoutChg chg="del">
          <pc:chgData name="Archambault, Aude" userId="dfdf6e78-8d63-480c-bdce-0b0f3fd27a48" providerId="ADAL" clId="{6F9558F1-4F88-4B05-9714-F14965707862}" dt="2020-11-03T20:06:48.298" v="2758" actId="47"/>
          <pc:sldLayoutMkLst>
            <pc:docMk/>
            <pc:sldMasterMk cId="3261537267" sldId="2147484034"/>
            <pc:sldLayoutMk cId="2831937069" sldId="2147484043"/>
          </pc:sldLayoutMkLst>
        </pc:sldLayoutChg>
        <pc:sldLayoutChg chg="del">
          <pc:chgData name="Archambault, Aude" userId="dfdf6e78-8d63-480c-bdce-0b0f3fd27a48" providerId="ADAL" clId="{6F9558F1-4F88-4B05-9714-F14965707862}" dt="2020-11-03T20:06:50.993" v="2759" actId="47"/>
          <pc:sldLayoutMkLst>
            <pc:docMk/>
            <pc:sldMasterMk cId="3261537267" sldId="2147484034"/>
            <pc:sldLayoutMk cId="1965808174" sldId="2147484044"/>
          </pc:sldLayoutMkLst>
        </pc:sldLayoutChg>
        <pc:sldLayoutChg chg="del">
          <pc:chgData name="Archambault, Aude" userId="dfdf6e78-8d63-480c-bdce-0b0f3fd27a48" providerId="ADAL" clId="{6F9558F1-4F88-4B05-9714-F14965707862}" dt="2020-11-03T07:36:15.272" v="728" actId="47"/>
          <pc:sldLayoutMkLst>
            <pc:docMk/>
            <pc:sldMasterMk cId="3261537267" sldId="2147484034"/>
            <pc:sldLayoutMk cId="4066256728" sldId="2147484045"/>
          </pc:sldLayoutMkLst>
        </pc:sldLayoutChg>
        <pc:sldLayoutChg chg="del">
          <pc:chgData name="Archambault, Aude" userId="dfdf6e78-8d63-480c-bdce-0b0f3fd27a48" providerId="ADAL" clId="{6F9558F1-4F88-4B05-9714-F14965707862}" dt="2020-11-03T07:48:50.335" v="1062" actId="47"/>
          <pc:sldLayoutMkLst>
            <pc:docMk/>
            <pc:sldMasterMk cId="3261537267" sldId="2147484034"/>
            <pc:sldLayoutMk cId="4158907011" sldId="2147484045"/>
          </pc:sldLayoutMkLst>
        </pc:sldLayoutChg>
      </pc:sldMasterChg>
    </pc:docChg>
  </pc:docChgLst>
  <pc:docChgLst>
    <pc:chgData name="Archambault, Aude" userId="dfdf6e78-8d63-480c-bdce-0b0f3fd27a48" providerId="ADAL" clId="{5D4B85A0-326A-49B4-9CFD-0E00395AB2D9}"/>
    <pc:docChg chg="undo custSel addSld delSld modSld sldOrd modSection">
      <pc:chgData name="Archambault, Aude" userId="dfdf6e78-8d63-480c-bdce-0b0f3fd27a48" providerId="ADAL" clId="{5D4B85A0-326A-49B4-9CFD-0E00395AB2D9}" dt="2021-02-22T16:23:31.779" v="1993" actId="20578"/>
      <pc:docMkLst>
        <pc:docMk/>
      </pc:docMkLst>
      <pc:sldChg chg="modSp mod">
        <pc:chgData name="Archambault, Aude" userId="dfdf6e78-8d63-480c-bdce-0b0f3fd27a48" providerId="ADAL" clId="{5D4B85A0-326A-49B4-9CFD-0E00395AB2D9}" dt="2021-02-22T09:39:51.322" v="4" actId="27636"/>
        <pc:sldMkLst>
          <pc:docMk/>
          <pc:sldMk cId="76914611" sldId="256"/>
        </pc:sldMkLst>
        <pc:spChg chg="mod">
          <ac:chgData name="Archambault, Aude" userId="dfdf6e78-8d63-480c-bdce-0b0f3fd27a48" providerId="ADAL" clId="{5D4B85A0-326A-49B4-9CFD-0E00395AB2D9}" dt="2021-02-22T09:39:51.322" v="4" actId="27636"/>
          <ac:spMkLst>
            <pc:docMk/>
            <pc:sldMk cId="76914611" sldId="256"/>
            <ac:spMk id="2" creationId="{00000000-0000-0000-0000-000000000000}"/>
          </ac:spMkLst>
        </pc:spChg>
      </pc:sldChg>
      <pc:sldChg chg="modSp mod">
        <pc:chgData name="Archambault, Aude" userId="dfdf6e78-8d63-480c-bdce-0b0f3fd27a48" providerId="ADAL" clId="{5D4B85A0-326A-49B4-9CFD-0E00395AB2D9}" dt="2021-02-22T09:41:54.217" v="114" actId="27636"/>
        <pc:sldMkLst>
          <pc:docMk/>
          <pc:sldMk cId="1920782211" sldId="263"/>
        </pc:sldMkLst>
        <pc:spChg chg="mod">
          <ac:chgData name="Archambault, Aude" userId="dfdf6e78-8d63-480c-bdce-0b0f3fd27a48" providerId="ADAL" clId="{5D4B85A0-326A-49B4-9CFD-0E00395AB2D9}" dt="2021-02-22T09:41:54.217" v="114" actId="27636"/>
          <ac:spMkLst>
            <pc:docMk/>
            <pc:sldMk cId="1920782211" sldId="263"/>
            <ac:spMk id="3" creationId="{FFF5BAE0-B3D7-1A47-8260-AE7CCF256CC8}"/>
          </ac:spMkLst>
        </pc:spChg>
      </pc:sldChg>
      <pc:sldChg chg="modSp mod">
        <pc:chgData name="Archambault, Aude" userId="dfdf6e78-8d63-480c-bdce-0b0f3fd27a48" providerId="ADAL" clId="{5D4B85A0-326A-49B4-9CFD-0E00395AB2D9}" dt="2021-02-22T09:41:28.237" v="49" actId="20577"/>
        <pc:sldMkLst>
          <pc:docMk/>
          <pc:sldMk cId="1623371876" sldId="320"/>
        </pc:sldMkLst>
        <pc:spChg chg="mod">
          <ac:chgData name="Archambault, Aude" userId="dfdf6e78-8d63-480c-bdce-0b0f3fd27a48" providerId="ADAL" clId="{5D4B85A0-326A-49B4-9CFD-0E00395AB2D9}" dt="2021-02-22T09:41:28.237" v="49" actId="20577"/>
          <ac:spMkLst>
            <pc:docMk/>
            <pc:sldMk cId="1623371876" sldId="320"/>
            <ac:spMk id="3" creationId="{CF57E49C-F8D1-4C7E-AE20-3D5D7B006CFA}"/>
          </ac:spMkLst>
        </pc:spChg>
      </pc:sldChg>
      <pc:sldChg chg="delSp modSp del mod">
        <pc:chgData name="Archambault, Aude" userId="dfdf6e78-8d63-480c-bdce-0b0f3fd27a48" providerId="ADAL" clId="{5D4B85A0-326A-49B4-9CFD-0E00395AB2D9}" dt="2021-02-22T15:40:58.369" v="1460" actId="47"/>
        <pc:sldMkLst>
          <pc:docMk/>
          <pc:sldMk cId="3450292119" sldId="321"/>
        </pc:sldMkLst>
        <pc:spChg chg="mod">
          <ac:chgData name="Archambault, Aude" userId="dfdf6e78-8d63-480c-bdce-0b0f3fd27a48" providerId="ADAL" clId="{5D4B85A0-326A-49B4-9CFD-0E00395AB2D9}" dt="2021-02-22T15:24:04.922" v="1161"/>
          <ac:spMkLst>
            <pc:docMk/>
            <pc:sldMk cId="3450292119" sldId="321"/>
            <ac:spMk id="3" creationId="{91F007AC-81B3-470B-A292-8AF355B2EA17}"/>
          </ac:spMkLst>
        </pc:spChg>
        <pc:spChg chg="mod">
          <ac:chgData name="Archambault, Aude" userId="dfdf6e78-8d63-480c-bdce-0b0f3fd27a48" providerId="ADAL" clId="{5D4B85A0-326A-49B4-9CFD-0E00395AB2D9}" dt="2021-02-22T15:27:05.820" v="1249" actId="20577"/>
          <ac:spMkLst>
            <pc:docMk/>
            <pc:sldMk cId="3450292119" sldId="321"/>
            <ac:spMk id="7" creationId="{4B9F1457-755D-4E11-B214-AB3A1A62831F}"/>
          </ac:spMkLst>
        </pc:spChg>
        <pc:spChg chg="mod">
          <ac:chgData name="Archambault, Aude" userId="dfdf6e78-8d63-480c-bdce-0b0f3fd27a48" providerId="ADAL" clId="{5D4B85A0-326A-49B4-9CFD-0E00395AB2D9}" dt="2021-02-22T15:28:02.942" v="1310" actId="6549"/>
          <ac:spMkLst>
            <pc:docMk/>
            <pc:sldMk cId="3450292119" sldId="321"/>
            <ac:spMk id="18" creationId="{1328AD34-4BE5-4D1A-BE73-B39A9064C733}"/>
          </ac:spMkLst>
        </pc:spChg>
        <pc:spChg chg="mod">
          <ac:chgData name="Archambault, Aude" userId="dfdf6e78-8d63-480c-bdce-0b0f3fd27a48" providerId="ADAL" clId="{5D4B85A0-326A-49B4-9CFD-0E00395AB2D9}" dt="2021-02-22T15:27:58.320" v="1304" actId="12"/>
          <ac:spMkLst>
            <pc:docMk/>
            <pc:sldMk cId="3450292119" sldId="321"/>
            <ac:spMk id="20" creationId="{74132510-8DFF-48BE-BA1B-3EBE5D71CF28}"/>
          </ac:spMkLst>
        </pc:spChg>
        <pc:spChg chg="mod">
          <ac:chgData name="Archambault, Aude" userId="dfdf6e78-8d63-480c-bdce-0b0f3fd27a48" providerId="ADAL" clId="{5D4B85A0-326A-49B4-9CFD-0E00395AB2D9}" dt="2021-02-22T15:27:11.227" v="1250" actId="6549"/>
          <ac:spMkLst>
            <pc:docMk/>
            <pc:sldMk cId="3450292119" sldId="321"/>
            <ac:spMk id="22" creationId="{749138E5-D804-4928-897A-C05672CBA251}"/>
          </ac:spMkLst>
        </pc:spChg>
        <pc:picChg chg="mod">
          <ac:chgData name="Archambault, Aude" userId="dfdf6e78-8d63-480c-bdce-0b0f3fd27a48" providerId="ADAL" clId="{5D4B85A0-326A-49B4-9CFD-0E00395AB2D9}" dt="2021-02-22T15:27:23.274" v="1252" actId="1076"/>
          <ac:picMkLst>
            <pc:docMk/>
            <pc:sldMk cId="3450292119" sldId="321"/>
            <ac:picMk id="10" creationId="{1EB4C045-B530-4064-AD57-1B9457EE3AA9}"/>
          </ac:picMkLst>
        </pc:picChg>
        <pc:picChg chg="del">
          <ac:chgData name="Archambault, Aude" userId="dfdf6e78-8d63-480c-bdce-0b0f3fd27a48" providerId="ADAL" clId="{5D4B85A0-326A-49B4-9CFD-0E00395AB2D9}" dt="2021-02-22T15:27:13.462" v="1251" actId="478"/>
          <ac:picMkLst>
            <pc:docMk/>
            <pc:sldMk cId="3450292119" sldId="321"/>
            <ac:picMk id="11" creationId="{13650BC7-8AD1-4E68-AE71-4810965CE6B8}"/>
          </ac:picMkLst>
        </pc:picChg>
      </pc:sldChg>
      <pc:sldChg chg="addSp delSp modSp add mod modAnim">
        <pc:chgData name="Archambault, Aude" userId="dfdf6e78-8d63-480c-bdce-0b0f3fd27a48" providerId="ADAL" clId="{5D4B85A0-326A-49B4-9CFD-0E00395AB2D9}" dt="2021-02-22T15:07:08.539" v="1034" actId="6549"/>
        <pc:sldMkLst>
          <pc:docMk/>
          <pc:sldMk cId="2551653112" sldId="340"/>
        </pc:sldMkLst>
        <pc:spChg chg="mod">
          <ac:chgData name="Archambault, Aude" userId="dfdf6e78-8d63-480c-bdce-0b0f3fd27a48" providerId="ADAL" clId="{5D4B85A0-326A-49B4-9CFD-0E00395AB2D9}" dt="2021-02-22T15:07:08.539" v="1034" actId="6549"/>
          <ac:spMkLst>
            <pc:docMk/>
            <pc:sldMk cId="2551653112" sldId="340"/>
            <ac:spMk id="2" creationId="{FB865533-8929-47F7-B1E9-0D852FABACFB}"/>
          </ac:spMkLst>
        </pc:spChg>
        <pc:spChg chg="mod">
          <ac:chgData name="Archambault, Aude" userId="dfdf6e78-8d63-480c-bdce-0b0f3fd27a48" providerId="ADAL" clId="{5D4B85A0-326A-49B4-9CFD-0E00395AB2D9}" dt="2021-02-22T10:30:23.373" v="148" actId="313"/>
          <ac:spMkLst>
            <pc:docMk/>
            <pc:sldMk cId="2551653112" sldId="340"/>
            <ac:spMk id="3" creationId="{4CA8C7CC-7B19-4FBA-96D6-1C366B733656}"/>
          </ac:spMkLst>
        </pc:spChg>
        <pc:spChg chg="mod">
          <ac:chgData name="Archambault, Aude" userId="dfdf6e78-8d63-480c-bdce-0b0f3fd27a48" providerId="ADAL" clId="{5D4B85A0-326A-49B4-9CFD-0E00395AB2D9}" dt="2021-02-22T10:37:57.967" v="268" actId="27803"/>
          <ac:spMkLst>
            <pc:docMk/>
            <pc:sldMk cId="2551653112" sldId="340"/>
            <ac:spMk id="8" creationId="{869E166A-3FC2-4795-A10A-C0DD378463CA}"/>
          </ac:spMkLst>
        </pc:spChg>
        <pc:spChg chg="mod">
          <ac:chgData name="Archambault, Aude" userId="dfdf6e78-8d63-480c-bdce-0b0f3fd27a48" providerId="ADAL" clId="{5D4B85A0-326A-49B4-9CFD-0E00395AB2D9}" dt="2021-02-22T10:37:57.967" v="268" actId="27803"/>
          <ac:spMkLst>
            <pc:docMk/>
            <pc:sldMk cId="2551653112" sldId="340"/>
            <ac:spMk id="9" creationId="{E7480113-88CC-4028-99E8-9065C065102C}"/>
          </ac:spMkLst>
        </pc:spChg>
        <pc:spChg chg="mod">
          <ac:chgData name="Archambault, Aude" userId="dfdf6e78-8d63-480c-bdce-0b0f3fd27a48" providerId="ADAL" clId="{5D4B85A0-326A-49B4-9CFD-0E00395AB2D9}" dt="2021-02-22T10:37:57.967" v="268" actId="27803"/>
          <ac:spMkLst>
            <pc:docMk/>
            <pc:sldMk cId="2551653112" sldId="340"/>
            <ac:spMk id="10" creationId="{700C98CF-27A9-4931-B5E4-F8E01BDED4BA}"/>
          </ac:spMkLst>
        </pc:spChg>
        <pc:spChg chg="mod">
          <ac:chgData name="Archambault, Aude" userId="dfdf6e78-8d63-480c-bdce-0b0f3fd27a48" providerId="ADAL" clId="{5D4B85A0-326A-49B4-9CFD-0E00395AB2D9}" dt="2021-02-22T10:37:57.967" v="268" actId="27803"/>
          <ac:spMkLst>
            <pc:docMk/>
            <pc:sldMk cId="2551653112" sldId="340"/>
            <ac:spMk id="11" creationId="{815FD94D-BD3F-4D05-A515-6A176AA25662}"/>
          </ac:spMkLst>
        </pc:spChg>
        <pc:spChg chg="mod">
          <ac:chgData name="Archambault, Aude" userId="dfdf6e78-8d63-480c-bdce-0b0f3fd27a48" providerId="ADAL" clId="{5D4B85A0-326A-49B4-9CFD-0E00395AB2D9}" dt="2021-02-22T10:37:57.967" v="268" actId="27803"/>
          <ac:spMkLst>
            <pc:docMk/>
            <pc:sldMk cId="2551653112" sldId="340"/>
            <ac:spMk id="12" creationId="{3D6171B5-DB2D-4D42-9604-F45C140E81BD}"/>
          </ac:spMkLst>
        </pc:spChg>
        <pc:spChg chg="mod">
          <ac:chgData name="Archambault, Aude" userId="dfdf6e78-8d63-480c-bdce-0b0f3fd27a48" providerId="ADAL" clId="{5D4B85A0-326A-49B4-9CFD-0E00395AB2D9}" dt="2021-02-22T10:37:57.967" v="268" actId="27803"/>
          <ac:spMkLst>
            <pc:docMk/>
            <pc:sldMk cId="2551653112" sldId="340"/>
            <ac:spMk id="13" creationId="{C711286E-02BE-48B4-9234-0549A4B4DA3C}"/>
          </ac:spMkLst>
        </pc:spChg>
        <pc:spChg chg="del mod">
          <ac:chgData name="Archambault, Aude" userId="dfdf6e78-8d63-480c-bdce-0b0f3fd27a48" providerId="ADAL" clId="{5D4B85A0-326A-49B4-9CFD-0E00395AB2D9}" dt="2021-02-22T13:00:17.975" v="992" actId="478"/>
          <ac:spMkLst>
            <pc:docMk/>
            <pc:sldMk cId="2551653112" sldId="340"/>
            <ac:spMk id="14" creationId="{43942652-81FE-4626-B423-0DCDD9FAAB4C}"/>
          </ac:spMkLst>
        </pc:spChg>
        <pc:spChg chg="mod">
          <ac:chgData name="Archambault, Aude" userId="dfdf6e78-8d63-480c-bdce-0b0f3fd27a48" providerId="ADAL" clId="{5D4B85A0-326A-49B4-9CFD-0E00395AB2D9}" dt="2021-02-22T10:37:57.967" v="268" actId="27803"/>
          <ac:spMkLst>
            <pc:docMk/>
            <pc:sldMk cId="2551653112" sldId="340"/>
            <ac:spMk id="15" creationId="{BFFC8A81-3CFE-4A34-B410-FD58E78450B6}"/>
          </ac:spMkLst>
        </pc:spChg>
        <pc:spChg chg="mod">
          <ac:chgData name="Archambault, Aude" userId="dfdf6e78-8d63-480c-bdce-0b0f3fd27a48" providerId="ADAL" clId="{5D4B85A0-326A-49B4-9CFD-0E00395AB2D9}" dt="2021-02-22T10:37:57.967" v="268" actId="27803"/>
          <ac:spMkLst>
            <pc:docMk/>
            <pc:sldMk cId="2551653112" sldId="340"/>
            <ac:spMk id="16" creationId="{A9A10642-76E0-44F4-84C5-34278FFC0DE3}"/>
          </ac:spMkLst>
        </pc:spChg>
        <pc:spChg chg="add mod">
          <ac:chgData name="Archambault, Aude" userId="dfdf6e78-8d63-480c-bdce-0b0f3fd27a48" providerId="ADAL" clId="{5D4B85A0-326A-49B4-9CFD-0E00395AB2D9}" dt="2021-02-22T13:06:30.059" v="999" actId="14100"/>
          <ac:spMkLst>
            <pc:docMk/>
            <pc:sldMk cId="2551653112" sldId="340"/>
            <ac:spMk id="17" creationId="{746416D7-4A42-4B10-B8A8-FAD7462D072D}"/>
          </ac:spMkLst>
        </pc:spChg>
        <pc:grpChg chg="del mod">
          <ac:chgData name="Archambault, Aude" userId="dfdf6e78-8d63-480c-bdce-0b0f3fd27a48" providerId="ADAL" clId="{5D4B85A0-326A-49B4-9CFD-0E00395AB2D9}" dt="2021-02-22T13:00:20.266" v="993" actId="478"/>
          <ac:grpSpMkLst>
            <pc:docMk/>
            <pc:sldMk cId="2551653112" sldId="340"/>
            <ac:grpSpMk id="7" creationId="{8D5CCA6E-35A7-4E82-917F-7B3C27A7E856}"/>
          </ac:grpSpMkLst>
        </pc:grpChg>
        <pc:picChg chg="add del mod">
          <ac:chgData name="Archambault, Aude" userId="dfdf6e78-8d63-480c-bdce-0b0f3fd27a48" providerId="ADAL" clId="{5D4B85A0-326A-49B4-9CFD-0E00395AB2D9}" dt="2021-02-22T10:37:57.967" v="268" actId="27803"/>
          <ac:picMkLst>
            <pc:docMk/>
            <pc:sldMk cId="2551653112" sldId="340"/>
            <ac:picMk id="6" creationId="{8D5CCA6E-35A7-4E82-917F-7B3C27A7E856}"/>
          </ac:picMkLst>
        </pc:picChg>
        <pc:picChg chg="add mod">
          <ac:chgData name="Archambault, Aude" userId="dfdf6e78-8d63-480c-bdce-0b0f3fd27a48" providerId="ADAL" clId="{5D4B85A0-326A-49B4-9CFD-0E00395AB2D9}" dt="2021-02-22T13:06:00.926" v="995" actId="931"/>
          <ac:picMkLst>
            <pc:docMk/>
            <pc:sldMk cId="2551653112" sldId="340"/>
            <ac:picMk id="19" creationId="{B4C3ACFB-A570-4C2B-B7F2-F3E5DEDAE25F}"/>
          </ac:picMkLst>
        </pc:picChg>
      </pc:sldChg>
      <pc:sldChg chg="add del">
        <pc:chgData name="Archambault, Aude" userId="dfdf6e78-8d63-480c-bdce-0b0f3fd27a48" providerId="ADAL" clId="{5D4B85A0-326A-49B4-9CFD-0E00395AB2D9}" dt="2021-02-22T15:11:46.679" v="1147" actId="47"/>
        <pc:sldMkLst>
          <pc:docMk/>
          <pc:sldMk cId="3802422175" sldId="341"/>
        </pc:sldMkLst>
      </pc:sldChg>
      <pc:sldChg chg="add del">
        <pc:chgData name="Archambault, Aude" userId="dfdf6e78-8d63-480c-bdce-0b0f3fd27a48" providerId="ADAL" clId="{5D4B85A0-326A-49B4-9CFD-0E00395AB2D9}" dt="2021-02-22T10:36:15.008" v="259" actId="47"/>
        <pc:sldMkLst>
          <pc:docMk/>
          <pc:sldMk cId="46312689" sldId="342"/>
        </pc:sldMkLst>
      </pc:sldChg>
      <pc:sldChg chg="add del">
        <pc:chgData name="Archambault, Aude" userId="dfdf6e78-8d63-480c-bdce-0b0f3fd27a48" providerId="ADAL" clId="{5D4B85A0-326A-49B4-9CFD-0E00395AB2D9}" dt="2021-02-22T10:36:15.008" v="259" actId="47"/>
        <pc:sldMkLst>
          <pc:docMk/>
          <pc:sldMk cId="1634290533" sldId="343"/>
        </pc:sldMkLst>
      </pc:sldChg>
      <pc:sldChg chg="ord">
        <pc:chgData name="Archambault, Aude" userId="dfdf6e78-8d63-480c-bdce-0b0f3fd27a48" providerId="ADAL" clId="{5D4B85A0-326A-49B4-9CFD-0E00395AB2D9}" dt="2021-02-22T16:23:31.779" v="1993" actId="20578"/>
        <pc:sldMkLst>
          <pc:docMk/>
          <pc:sldMk cId="2945908443" sldId="351"/>
        </pc:sldMkLst>
      </pc:sldChg>
      <pc:sldChg chg="del">
        <pc:chgData name="Archambault, Aude" userId="dfdf6e78-8d63-480c-bdce-0b0f3fd27a48" providerId="ADAL" clId="{5D4B85A0-326A-49B4-9CFD-0E00395AB2D9}" dt="2021-02-22T15:22:54.492" v="1157" actId="47"/>
        <pc:sldMkLst>
          <pc:docMk/>
          <pc:sldMk cId="990219833" sldId="1215"/>
        </pc:sldMkLst>
      </pc:sldChg>
      <pc:sldChg chg="del">
        <pc:chgData name="Archambault, Aude" userId="dfdf6e78-8d63-480c-bdce-0b0f3fd27a48" providerId="ADAL" clId="{5D4B85A0-326A-49B4-9CFD-0E00395AB2D9}" dt="2021-02-22T15:11:49.871" v="1148" actId="47"/>
        <pc:sldMkLst>
          <pc:docMk/>
          <pc:sldMk cId="1488638828" sldId="1216"/>
        </pc:sldMkLst>
      </pc:sldChg>
      <pc:sldChg chg="modSp mod">
        <pc:chgData name="Archambault, Aude" userId="dfdf6e78-8d63-480c-bdce-0b0f3fd27a48" providerId="ADAL" clId="{5D4B85A0-326A-49B4-9CFD-0E00395AB2D9}" dt="2021-02-22T15:23:23.236" v="1158"/>
        <pc:sldMkLst>
          <pc:docMk/>
          <pc:sldMk cId="1457021769" sldId="1217"/>
        </pc:sldMkLst>
        <pc:spChg chg="mod">
          <ac:chgData name="Archambault, Aude" userId="dfdf6e78-8d63-480c-bdce-0b0f3fd27a48" providerId="ADAL" clId="{5D4B85A0-326A-49B4-9CFD-0E00395AB2D9}" dt="2021-02-22T15:23:23.236" v="1158"/>
          <ac:spMkLst>
            <pc:docMk/>
            <pc:sldMk cId="1457021769" sldId="1217"/>
            <ac:spMk id="2" creationId="{77DD2EE0-216E-46EF-9514-B3CE922A463C}"/>
          </ac:spMkLst>
        </pc:spChg>
      </pc:sldChg>
      <pc:sldChg chg="del ord">
        <pc:chgData name="Archambault, Aude" userId="dfdf6e78-8d63-480c-bdce-0b0f3fd27a48" providerId="ADAL" clId="{5D4B85A0-326A-49B4-9CFD-0E00395AB2D9}" dt="2021-02-22T16:22:39.364" v="1982" actId="47"/>
        <pc:sldMkLst>
          <pc:docMk/>
          <pc:sldMk cId="2929925412" sldId="1218"/>
        </pc:sldMkLst>
      </pc:sldChg>
      <pc:sldChg chg="del">
        <pc:chgData name="Archambault, Aude" userId="dfdf6e78-8d63-480c-bdce-0b0f3fd27a48" providerId="ADAL" clId="{5D4B85A0-326A-49B4-9CFD-0E00395AB2D9}" dt="2021-02-22T16:22:40.292" v="1983" actId="47"/>
        <pc:sldMkLst>
          <pc:docMk/>
          <pc:sldMk cId="4036092211" sldId="1221"/>
        </pc:sldMkLst>
      </pc:sldChg>
      <pc:sldChg chg="del">
        <pc:chgData name="Archambault, Aude" userId="dfdf6e78-8d63-480c-bdce-0b0f3fd27a48" providerId="ADAL" clId="{5D4B85A0-326A-49B4-9CFD-0E00395AB2D9}" dt="2021-02-22T16:22:48.030" v="1984" actId="47"/>
        <pc:sldMkLst>
          <pc:docMk/>
          <pc:sldMk cId="135706162" sldId="1223"/>
        </pc:sldMkLst>
      </pc:sldChg>
      <pc:sldChg chg="del">
        <pc:chgData name="Archambault, Aude" userId="dfdf6e78-8d63-480c-bdce-0b0f3fd27a48" providerId="ADAL" clId="{5D4B85A0-326A-49B4-9CFD-0E00395AB2D9}" dt="2021-02-22T16:22:50.430" v="1985" actId="47"/>
        <pc:sldMkLst>
          <pc:docMk/>
          <pc:sldMk cId="3658912723" sldId="1226"/>
        </pc:sldMkLst>
      </pc:sldChg>
      <pc:sldChg chg="del">
        <pc:chgData name="Archambault, Aude" userId="dfdf6e78-8d63-480c-bdce-0b0f3fd27a48" providerId="ADAL" clId="{5D4B85A0-326A-49B4-9CFD-0E00395AB2D9}" dt="2021-02-22T16:22:51.272" v="1986" actId="47"/>
        <pc:sldMkLst>
          <pc:docMk/>
          <pc:sldMk cId="1238644621" sldId="1227"/>
        </pc:sldMkLst>
      </pc:sldChg>
      <pc:sldChg chg="modSp del mod">
        <pc:chgData name="Archambault, Aude" userId="dfdf6e78-8d63-480c-bdce-0b0f3fd27a48" providerId="ADAL" clId="{5D4B85A0-326A-49B4-9CFD-0E00395AB2D9}" dt="2021-02-22T16:22:38.147" v="1981" actId="47"/>
        <pc:sldMkLst>
          <pc:docMk/>
          <pc:sldMk cId="178487628" sldId="1229"/>
        </pc:sldMkLst>
        <pc:spChg chg="mod">
          <ac:chgData name="Archambault, Aude" userId="dfdf6e78-8d63-480c-bdce-0b0f3fd27a48" providerId="ADAL" clId="{5D4B85A0-326A-49B4-9CFD-0E00395AB2D9}" dt="2021-02-22T16:02:30.970" v="1758" actId="113"/>
          <ac:spMkLst>
            <pc:docMk/>
            <pc:sldMk cId="178487628" sldId="1229"/>
            <ac:spMk id="20" creationId="{74132510-8DFF-48BE-BA1B-3EBE5D71CF28}"/>
          </ac:spMkLst>
        </pc:spChg>
      </pc:sldChg>
      <pc:sldChg chg="modSp del mod">
        <pc:chgData name="Archambault, Aude" userId="dfdf6e78-8d63-480c-bdce-0b0f3fd27a48" providerId="ADAL" clId="{5D4B85A0-326A-49B4-9CFD-0E00395AB2D9}" dt="2021-02-22T16:22:55.997" v="1988" actId="47"/>
        <pc:sldMkLst>
          <pc:docMk/>
          <pc:sldMk cId="2385138209" sldId="1230"/>
        </pc:sldMkLst>
        <pc:spChg chg="mod">
          <ac:chgData name="Archambault, Aude" userId="dfdf6e78-8d63-480c-bdce-0b0f3fd27a48" providerId="ADAL" clId="{5D4B85A0-326A-49B4-9CFD-0E00395AB2D9}" dt="2021-02-22T16:01:51.433" v="1754" actId="1076"/>
          <ac:spMkLst>
            <pc:docMk/>
            <pc:sldMk cId="2385138209" sldId="1230"/>
            <ac:spMk id="20" creationId="{74132510-8DFF-48BE-BA1B-3EBE5D71CF28}"/>
          </ac:spMkLst>
        </pc:spChg>
      </pc:sldChg>
      <pc:sldChg chg="del">
        <pc:chgData name="Archambault, Aude" userId="dfdf6e78-8d63-480c-bdce-0b0f3fd27a48" providerId="ADAL" clId="{5D4B85A0-326A-49B4-9CFD-0E00395AB2D9}" dt="2021-02-22T16:22:52.603" v="1987" actId="47"/>
        <pc:sldMkLst>
          <pc:docMk/>
          <pc:sldMk cId="1855151717" sldId="1231"/>
        </pc:sldMkLst>
      </pc:sldChg>
      <pc:sldChg chg="del">
        <pc:chgData name="Archambault, Aude" userId="dfdf6e78-8d63-480c-bdce-0b0f3fd27a48" providerId="ADAL" clId="{5D4B85A0-326A-49B4-9CFD-0E00395AB2D9}" dt="2021-02-22T16:22:56.907" v="1989" actId="47"/>
        <pc:sldMkLst>
          <pc:docMk/>
          <pc:sldMk cId="2770946448" sldId="1232"/>
        </pc:sldMkLst>
      </pc:sldChg>
      <pc:sldChg chg="del">
        <pc:chgData name="Archambault, Aude" userId="dfdf6e78-8d63-480c-bdce-0b0f3fd27a48" providerId="ADAL" clId="{5D4B85A0-326A-49B4-9CFD-0E00395AB2D9}" dt="2021-02-22T16:22:58.024" v="1990" actId="47"/>
        <pc:sldMkLst>
          <pc:docMk/>
          <pc:sldMk cId="4086416779" sldId="1233"/>
        </pc:sldMkLst>
      </pc:sldChg>
      <pc:sldChg chg="del">
        <pc:chgData name="Archambault, Aude" userId="dfdf6e78-8d63-480c-bdce-0b0f3fd27a48" providerId="ADAL" clId="{5D4B85A0-326A-49B4-9CFD-0E00395AB2D9}" dt="2021-02-22T16:22:59.219" v="1991" actId="47"/>
        <pc:sldMkLst>
          <pc:docMk/>
          <pc:sldMk cId="2634654415" sldId="1234"/>
        </pc:sldMkLst>
      </pc:sldChg>
      <pc:sldChg chg="del">
        <pc:chgData name="Archambault, Aude" userId="dfdf6e78-8d63-480c-bdce-0b0f3fd27a48" providerId="ADAL" clId="{5D4B85A0-326A-49B4-9CFD-0E00395AB2D9}" dt="2021-02-22T16:22:59.979" v="1992" actId="47"/>
        <pc:sldMkLst>
          <pc:docMk/>
          <pc:sldMk cId="3432906502" sldId="1235"/>
        </pc:sldMkLst>
      </pc:sldChg>
      <pc:sldChg chg="addSp delSp modSp mod">
        <pc:chgData name="Archambault, Aude" userId="dfdf6e78-8d63-480c-bdce-0b0f3fd27a48" providerId="ADAL" clId="{5D4B85A0-326A-49B4-9CFD-0E00395AB2D9}" dt="2021-02-22T16:22:28.790" v="1979" actId="14100"/>
        <pc:sldMkLst>
          <pc:docMk/>
          <pc:sldMk cId="3823743871" sldId="1236"/>
        </pc:sldMkLst>
        <pc:spChg chg="mod">
          <ac:chgData name="Archambault, Aude" userId="dfdf6e78-8d63-480c-bdce-0b0f3fd27a48" providerId="ADAL" clId="{5D4B85A0-326A-49B4-9CFD-0E00395AB2D9}" dt="2021-02-22T16:20:11.633" v="1962" actId="14100"/>
          <ac:spMkLst>
            <pc:docMk/>
            <pc:sldMk cId="3823743871" sldId="1236"/>
            <ac:spMk id="2" creationId="{AD83E730-E522-4935-8F73-95FE0A4F4845}"/>
          </ac:spMkLst>
        </pc:spChg>
        <pc:spChg chg="mod">
          <ac:chgData name="Archambault, Aude" userId="dfdf6e78-8d63-480c-bdce-0b0f3fd27a48" providerId="ADAL" clId="{5D4B85A0-326A-49B4-9CFD-0E00395AB2D9}" dt="2021-02-22T16:18:15.804" v="1930" actId="20577"/>
          <ac:spMkLst>
            <pc:docMk/>
            <pc:sldMk cId="3823743871" sldId="1236"/>
            <ac:spMk id="3" creationId="{1A618ED6-7DCA-4EA6-8382-33F7B5E3DB39}"/>
          </ac:spMkLst>
        </pc:spChg>
        <pc:picChg chg="del">
          <ac:chgData name="Archambault, Aude" userId="dfdf6e78-8d63-480c-bdce-0b0f3fd27a48" providerId="ADAL" clId="{5D4B85A0-326A-49B4-9CFD-0E00395AB2D9}" dt="2021-02-22T16:18:06.792" v="1898" actId="478"/>
          <ac:picMkLst>
            <pc:docMk/>
            <pc:sldMk cId="3823743871" sldId="1236"/>
            <ac:picMk id="4" creationId="{2FD999ED-AA95-459E-86A0-8524B876C7DC}"/>
          </ac:picMkLst>
        </pc:picChg>
        <pc:picChg chg="add mod">
          <ac:chgData name="Archambault, Aude" userId="dfdf6e78-8d63-480c-bdce-0b0f3fd27a48" providerId="ADAL" clId="{5D4B85A0-326A-49B4-9CFD-0E00395AB2D9}" dt="2021-02-22T16:22:25.848" v="1978" actId="1076"/>
          <ac:picMkLst>
            <pc:docMk/>
            <pc:sldMk cId="3823743871" sldId="1236"/>
            <ac:picMk id="6" creationId="{8BBD2FB7-2B23-4E23-AA60-A52B00E4AA30}"/>
          </ac:picMkLst>
        </pc:picChg>
        <pc:picChg chg="add mod">
          <ac:chgData name="Archambault, Aude" userId="dfdf6e78-8d63-480c-bdce-0b0f3fd27a48" providerId="ADAL" clId="{5D4B85A0-326A-49B4-9CFD-0E00395AB2D9}" dt="2021-02-22T16:22:19.216" v="1974" actId="1076"/>
          <ac:picMkLst>
            <pc:docMk/>
            <pc:sldMk cId="3823743871" sldId="1236"/>
            <ac:picMk id="8" creationId="{EB386EAD-206C-449D-806F-7A5C1403F0D5}"/>
          </ac:picMkLst>
        </pc:picChg>
        <pc:picChg chg="add mod">
          <ac:chgData name="Archambault, Aude" userId="dfdf6e78-8d63-480c-bdce-0b0f3fd27a48" providerId="ADAL" clId="{5D4B85A0-326A-49B4-9CFD-0E00395AB2D9}" dt="2021-02-22T16:22:28.790" v="1979" actId="14100"/>
          <ac:picMkLst>
            <pc:docMk/>
            <pc:sldMk cId="3823743871" sldId="1236"/>
            <ac:picMk id="10" creationId="{CE39EB75-FEE1-469D-9A0B-7A4CE997255B}"/>
          </ac:picMkLst>
        </pc:picChg>
      </pc:sldChg>
      <pc:sldChg chg="del">
        <pc:chgData name="Archambault, Aude" userId="dfdf6e78-8d63-480c-bdce-0b0f3fd27a48" providerId="ADAL" clId="{5D4B85A0-326A-49B4-9CFD-0E00395AB2D9}" dt="2021-02-22T16:22:36.120" v="1980" actId="47"/>
        <pc:sldMkLst>
          <pc:docMk/>
          <pc:sldMk cId="1130262117" sldId="1237"/>
        </pc:sldMkLst>
      </pc:sldChg>
      <pc:sldChg chg="addSp modSp new add del mod">
        <pc:chgData name="Archambault, Aude" userId="dfdf6e78-8d63-480c-bdce-0b0f3fd27a48" providerId="ADAL" clId="{5D4B85A0-326A-49B4-9CFD-0E00395AB2D9}" dt="2021-02-22T10:52:48.553" v="410" actId="47"/>
        <pc:sldMkLst>
          <pc:docMk/>
          <pc:sldMk cId="70374152" sldId="1238"/>
        </pc:sldMkLst>
        <pc:spChg chg="mod">
          <ac:chgData name="Archambault, Aude" userId="dfdf6e78-8d63-480c-bdce-0b0f3fd27a48" providerId="ADAL" clId="{5D4B85A0-326A-49B4-9CFD-0E00395AB2D9}" dt="2021-02-22T10:39:57.740" v="280" actId="5793"/>
          <ac:spMkLst>
            <pc:docMk/>
            <pc:sldMk cId="70374152" sldId="1238"/>
            <ac:spMk id="3" creationId="{A2F6487D-EB57-4A53-B3F5-3AF17818FAF8}"/>
          </ac:spMkLst>
        </pc:spChg>
        <pc:spChg chg="mod">
          <ac:chgData name="Archambault, Aude" userId="dfdf6e78-8d63-480c-bdce-0b0f3fd27a48" providerId="ADAL" clId="{5D4B85A0-326A-49B4-9CFD-0E00395AB2D9}" dt="2021-02-22T10:41:21.010" v="283" actId="6549"/>
          <ac:spMkLst>
            <pc:docMk/>
            <pc:sldMk cId="70374152" sldId="1238"/>
            <ac:spMk id="5" creationId="{4FF98D61-32C1-4D3B-87F7-5FE45AAD870D}"/>
          </ac:spMkLst>
        </pc:spChg>
        <pc:spChg chg="mod">
          <ac:chgData name="Archambault, Aude" userId="dfdf6e78-8d63-480c-bdce-0b0f3fd27a48" providerId="ADAL" clId="{5D4B85A0-326A-49B4-9CFD-0E00395AB2D9}" dt="2021-02-22T10:39:25.185" v="277"/>
          <ac:spMkLst>
            <pc:docMk/>
            <pc:sldMk cId="70374152" sldId="1238"/>
            <ac:spMk id="6" creationId="{9C7759D1-DC32-4887-AD04-721220C1A228}"/>
          </ac:spMkLst>
        </pc:spChg>
        <pc:picChg chg="add mod">
          <ac:chgData name="Archambault, Aude" userId="dfdf6e78-8d63-480c-bdce-0b0f3fd27a48" providerId="ADAL" clId="{5D4B85A0-326A-49B4-9CFD-0E00395AB2D9}" dt="2021-02-22T10:39:29.546" v="278"/>
          <ac:picMkLst>
            <pc:docMk/>
            <pc:sldMk cId="70374152" sldId="1238"/>
            <ac:picMk id="7" creationId="{D01C434B-2091-4DD7-83B0-D63C534815B4}"/>
          </ac:picMkLst>
        </pc:picChg>
      </pc:sldChg>
      <pc:sldChg chg="addSp delSp modSp new mod">
        <pc:chgData name="Archambault, Aude" userId="dfdf6e78-8d63-480c-bdce-0b0f3fd27a48" providerId="ADAL" clId="{5D4B85A0-326A-49B4-9CFD-0E00395AB2D9}" dt="2021-02-22T15:09:16.135" v="1140" actId="404"/>
        <pc:sldMkLst>
          <pc:docMk/>
          <pc:sldMk cId="1107896007" sldId="1239"/>
        </pc:sldMkLst>
        <pc:spChg chg="mod">
          <ac:chgData name="Archambault, Aude" userId="dfdf6e78-8d63-480c-bdce-0b0f3fd27a48" providerId="ADAL" clId="{5D4B85A0-326A-49B4-9CFD-0E00395AB2D9}" dt="2021-02-22T13:06:57.339" v="1023" actId="6549"/>
          <ac:spMkLst>
            <pc:docMk/>
            <pc:sldMk cId="1107896007" sldId="1239"/>
            <ac:spMk id="2" creationId="{522D07D0-FE46-4D22-AE20-DF86A5DBEA12}"/>
          </ac:spMkLst>
        </pc:spChg>
        <pc:spChg chg="mod">
          <ac:chgData name="Archambault, Aude" userId="dfdf6e78-8d63-480c-bdce-0b0f3fd27a48" providerId="ADAL" clId="{5D4B85A0-326A-49B4-9CFD-0E00395AB2D9}" dt="2021-02-22T15:09:16.135" v="1140" actId="404"/>
          <ac:spMkLst>
            <pc:docMk/>
            <pc:sldMk cId="1107896007" sldId="1239"/>
            <ac:spMk id="3" creationId="{59D1202B-50C9-4F0A-8FEC-0CA0D93E27FB}"/>
          </ac:spMkLst>
        </pc:spChg>
        <pc:spChg chg="mod">
          <ac:chgData name="Archambault, Aude" userId="dfdf6e78-8d63-480c-bdce-0b0f3fd27a48" providerId="ADAL" clId="{5D4B85A0-326A-49B4-9CFD-0E00395AB2D9}" dt="2021-02-22T13:06:58.435" v="1024" actId="6549"/>
          <ac:spMkLst>
            <pc:docMk/>
            <pc:sldMk cId="1107896007" sldId="1239"/>
            <ac:spMk id="4" creationId="{86A0CC0B-4BEB-4D51-836D-681484FB2176}"/>
          </ac:spMkLst>
        </pc:spChg>
        <pc:spChg chg="del">
          <ac:chgData name="Archambault, Aude" userId="dfdf6e78-8d63-480c-bdce-0b0f3fd27a48" providerId="ADAL" clId="{5D4B85A0-326A-49B4-9CFD-0E00395AB2D9}" dt="2021-02-22T10:42:30.363" v="305"/>
          <ac:spMkLst>
            <pc:docMk/>
            <pc:sldMk cId="1107896007" sldId="1239"/>
            <ac:spMk id="5" creationId="{73A96ADC-5538-450D-953C-9DEFC72B0D77}"/>
          </ac:spMkLst>
        </pc:spChg>
        <pc:spChg chg="mod">
          <ac:chgData name="Archambault, Aude" userId="dfdf6e78-8d63-480c-bdce-0b0f3fd27a48" providerId="ADAL" clId="{5D4B85A0-326A-49B4-9CFD-0E00395AB2D9}" dt="2021-02-22T15:09:07.900" v="1138" actId="20577"/>
          <ac:spMkLst>
            <pc:docMk/>
            <pc:sldMk cId="1107896007" sldId="1239"/>
            <ac:spMk id="6" creationId="{460FE904-D33B-4332-8CDA-D835FA53AE18}"/>
          </ac:spMkLst>
        </pc:spChg>
        <pc:spChg chg="add mod">
          <ac:chgData name="Archambault, Aude" userId="dfdf6e78-8d63-480c-bdce-0b0f3fd27a48" providerId="ADAL" clId="{5D4B85A0-326A-49B4-9CFD-0E00395AB2D9}" dt="2021-02-22T15:08:16.681" v="1059" actId="14100"/>
          <ac:spMkLst>
            <pc:docMk/>
            <pc:sldMk cId="1107896007" sldId="1239"/>
            <ac:spMk id="7" creationId="{2C863F7F-2951-4BA4-9407-0764A9049061}"/>
          </ac:spMkLst>
        </pc:spChg>
        <pc:spChg chg="add mod">
          <ac:chgData name="Archambault, Aude" userId="dfdf6e78-8d63-480c-bdce-0b0f3fd27a48" providerId="ADAL" clId="{5D4B85A0-326A-49B4-9CFD-0E00395AB2D9}" dt="2021-02-22T15:08:19.666" v="1060" actId="14100"/>
          <ac:spMkLst>
            <pc:docMk/>
            <pc:sldMk cId="1107896007" sldId="1239"/>
            <ac:spMk id="8" creationId="{945F36C5-9045-4F2D-881D-AAB728C61D3F}"/>
          </ac:spMkLst>
        </pc:spChg>
        <pc:picChg chg="add mod">
          <ac:chgData name="Archambault, Aude" userId="dfdf6e78-8d63-480c-bdce-0b0f3fd27a48" providerId="ADAL" clId="{5D4B85A0-326A-49B4-9CFD-0E00395AB2D9}" dt="2021-02-22T10:50:02.645" v="346"/>
          <ac:picMkLst>
            <pc:docMk/>
            <pc:sldMk cId="1107896007" sldId="1239"/>
            <ac:picMk id="9" creationId="{8C926A24-0AA4-4B41-B728-8BC9F18EBCF0}"/>
          </ac:picMkLst>
        </pc:picChg>
        <pc:picChg chg="add del mod">
          <ac:chgData name="Archambault, Aude" userId="dfdf6e78-8d63-480c-bdce-0b0f3fd27a48" providerId="ADAL" clId="{5D4B85A0-326A-49B4-9CFD-0E00395AB2D9}" dt="2021-02-22T10:52:44.182" v="408"/>
          <ac:picMkLst>
            <pc:docMk/>
            <pc:sldMk cId="1107896007" sldId="1239"/>
            <ac:picMk id="10" creationId="{018583A4-9C55-4B8D-80EF-0A0004907A3E}"/>
          </ac:picMkLst>
        </pc:picChg>
        <pc:picChg chg="add del mod">
          <ac:chgData name="Archambault, Aude" userId="dfdf6e78-8d63-480c-bdce-0b0f3fd27a48" providerId="ADAL" clId="{5D4B85A0-326A-49B4-9CFD-0E00395AB2D9}" dt="2021-02-22T10:52:53.640" v="412"/>
          <ac:picMkLst>
            <pc:docMk/>
            <pc:sldMk cId="1107896007" sldId="1239"/>
            <ac:picMk id="11" creationId="{A6E8C8B8-AFD7-40A4-A4A2-BF4FFAA8AEDF}"/>
          </ac:picMkLst>
        </pc:picChg>
      </pc:sldChg>
      <pc:sldChg chg="new del">
        <pc:chgData name="Archambault, Aude" userId="dfdf6e78-8d63-480c-bdce-0b0f3fd27a48" providerId="ADAL" clId="{5D4B85A0-326A-49B4-9CFD-0E00395AB2D9}" dt="2021-02-22T15:11:52.643" v="1149" actId="47"/>
        <pc:sldMkLst>
          <pc:docMk/>
          <pc:sldMk cId="1023300415" sldId="1240"/>
        </pc:sldMkLst>
      </pc:sldChg>
      <pc:sldChg chg="addSp modSp add del mod">
        <pc:chgData name="Archambault, Aude" userId="dfdf6e78-8d63-480c-bdce-0b0f3fd27a48" providerId="ADAL" clId="{5D4B85A0-326A-49B4-9CFD-0E00395AB2D9}" dt="2021-02-22T12:52:16.533" v="977" actId="47"/>
        <pc:sldMkLst>
          <pc:docMk/>
          <pc:sldMk cId="2289016598" sldId="1241"/>
        </pc:sldMkLst>
        <pc:spChg chg="mod">
          <ac:chgData name="Archambault, Aude" userId="dfdf6e78-8d63-480c-bdce-0b0f3fd27a48" providerId="ADAL" clId="{5D4B85A0-326A-49B4-9CFD-0E00395AB2D9}" dt="2021-02-22T10:53:13.273" v="414"/>
          <ac:spMkLst>
            <pc:docMk/>
            <pc:sldMk cId="2289016598" sldId="1241"/>
            <ac:spMk id="3" creationId="{91F007AC-81B3-470B-A292-8AF355B2EA17}"/>
          </ac:spMkLst>
        </pc:spChg>
        <pc:picChg chg="add mod">
          <ac:chgData name="Archambault, Aude" userId="dfdf6e78-8d63-480c-bdce-0b0f3fd27a48" providerId="ADAL" clId="{5D4B85A0-326A-49B4-9CFD-0E00395AB2D9}" dt="2021-02-22T10:53:17.863" v="415"/>
          <ac:picMkLst>
            <pc:docMk/>
            <pc:sldMk cId="2289016598" sldId="1241"/>
            <ac:picMk id="12" creationId="{B18F113E-12B1-46D4-9588-5F992289CE63}"/>
          </ac:picMkLst>
        </pc:picChg>
      </pc:sldChg>
      <pc:sldChg chg="new del">
        <pc:chgData name="Archambault, Aude" userId="dfdf6e78-8d63-480c-bdce-0b0f3fd27a48" providerId="ADAL" clId="{5D4B85A0-326A-49B4-9CFD-0E00395AB2D9}" dt="2021-02-22T10:55:29.335" v="418" actId="680"/>
        <pc:sldMkLst>
          <pc:docMk/>
          <pc:sldMk cId="4117940002" sldId="1242"/>
        </pc:sldMkLst>
      </pc:sldChg>
      <pc:sldChg chg="new del">
        <pc:chgData name="Archambault, Aude" userId="dfdf6e78-8d63-480c-bdce-0b0f3fd27a48" providerId="ADAL" clId="{5D4B85A0-326A-49B4-9CFD-0E00395AB2D9}" dt="2021-02-22T11:02:51.932" v="433" actId="47"/>
        <pc:sldMkLst>
          <pc:docMk/>
          <pc:sldMk cId="4150022454" sldId="1242"/>
        </pc:sldMkLst>
      </pc:sldChg>
      <pc:sldChg chg="addSp delSp modSp new mod ord">
        <pc:chgData name="Archambault, Aude" userId="dfdf6e78-8d63-480c-bdce-0b0f3fd27a48" providerId="ADAL" clId="{5D4B85A0-326A-49B4-9CFD-0E00395AB2D9}" dt="2021-02-22T12:51:38.098" v="976" actId="1076"/>
        <pc:sldMkLst>
          <pc:docMk/>
          <pc:sldMk cId="2502578913" sldId="1243"/>
        </pc:sldMkLst>
        <pc:spChg chg="del">
          <ac:chgData name="Archambault, Aude" userId="dfdf6e78-8d63-480c-bdce-0b0f3fd27a48" providerId="ADAL" clId="{5D4B85A0-326A-49B4-9CFD-0E00395AB2D9}" dt="2021-02-22T10:57:12.265" v="421" actId="1032"/>
          <ac:spMkLst>
            <pc:docMk/>
            <pc:sldMk cId="2502578913" sldId="1243"/>
            <ac:spMk id="2" creationId="{D7D100A5-2314-4547-B8FE-B19BF6E0104D}"/>
          </ac:spMkLst>
        </pc:spChg>
        <pc:spChg chg="mod">
          <ac:chgData name="Archambault, Aude" userId="dfdf6e78-8d63-480c-bdce-0b0f3fd27a48" providerId="ADAL" clId="{5D4B85A0-326A-49B4-9CFD-0E00395AB2D9}" dt="2021-02-22T11:09:20.289" v="476" actId="27636"/>
          <ac:spMkLst>
            <pc:docMk/>
            <pc:sldMk cId="2502578913" sldId="1243"/>
            <ac:spMk id="3" creationId="{091850DB-1D07-427C-97C3-2671A9F1E33B}"/>
          </ac:spMkLst>
        </pc:spChg>
        <pc:spChg chg="add mod">
          <ac:chgData name="Archambault, Aude" userId="dfdf6e78-8d63-480c-bdce-0b0f3fd27a48" providerId="ADAL" clId="{5D4B85A0-326A-49B4-9CFD-0E00395AB2D9}" dt="2021-02-22T11:09:38.460" v="480" actId="11529"/>
          <ac:spMkLst>
            <pc:docMk/>
            <pc:sldMk cId="2502578913" sldId="1243"/>
            <ac:spMk id="5" creationId="{3894BA70-551E-4443-84A5-CB8FB6E1D912}"/>
          </ac:spMkLst>
        </pc:spChg>
        <pc:spChg chg="add mod">
          <ac:chgData name="Archambault, Aude" userId="dfdf6e78-8d63-480c-bdce-0b0f3fd27a48" providerId="ADAL" clId="{5D4B85A0-326A-49B4-9CFD-0E00395AB2D9}" dt="2021-02-22T12:51:36.442" v="975" actId="14100"/>
          <ac:spMkLst>
            <pc:docMk/>
            <pc:sldMk cId="2502578913" sldId="1243"/>
            <ac:spMk id="6" creationId="{26CC0F81-9631-47CB-83EA-24778E8E03EB}"/>
          </ac:spMkLst>
        </pc:spChg>
        <pc:spChg chg="add mod">
          <ac:chgData name="Archambault, Aude" userId="dfdf6e78-8d63-480c-bdce-0b0f3fd27a48" providerId="ADAL" clId="{5D4B85A0-326A-49B4-9CFD-0E00395AB2D9}" dt="2021-02-22T11:19:24.857" v="643"/>
          <ac:spMkLst>
            <pc:docMk/>
            <pc:sldMk cId="2502578913" sldId="1243"/>
            <ac:spMk id="11" creationId="{0AE67BBA-C7AE-42A0-8F34-30DEB961030F}"/>
          </ac:spMkLst>
        </pc:spChg>
        <pc:spChg chg="add mod">
          <ac:chgData name="Archambault, Aude" userId="dfdf6e78-8d63-480c-bdce-0b0f3fd27a48" providerId="ADAL" clId="{5D4B85A0-326A-49B4-9CFD-0E00395AB2D9}" dt="2021-02-22T11:19:24.857" v="643"/>
          <ac:spMkLst>
            <pc:docMk/>
            <pc:sldMk cId="2502578913" sldId="1243"/>
            <ac:spMk id="12" creationId="{0DFB42E2-AA0D-46DC-AE83-FE8A4E773CF7}"/>
          </ac:spMkLst>
        </pc:spChg>
        <pc:grpChg chg="add mod">
          <ac:chgData name="Archambault, Aude" userId="dfdf6e78-8d63-480c-bdce-0b0f3fd27a48" providerId="ADAL" clId="{5D4B85A0-326A-49B4-9CFD-0E00395AB2D9}" dt="2021-02-22T11:19:24.857" v="643"/>
          <ac:grpSpMkLst>
            <pc:docMk/>
            <pc:sldMk cId="2502578913" sldId="1243"/>
            <ac:grpSpMk id="10" creationId="{BB1188E4-AA04-4C5C-8EB9-3F08CA8AF086}"/>
          </ac:grpSpMkLst>
        </pc:grpChg>
        <pc:graphicFrameChg chg="add mod modGraphic">
          <ac:chgData name="Archambault, Aude" userId="dfdf6e78-8d63-480c-bdce-0b0f3fd27a48" providerId="ADAL" clId="{5D4B85A0-326A-49B4-9CFD-0E00395AB2D9}" dt="2021-02-22T11:13:28.123" v="601" actId="14100"/>
          <ac:graphicFrameMkLst>
            <pc:docMk/>
            <pc:sldMk cId="2502578913" sldId="1243"/>
            <ac:graphicFrameMk id="4" creationId="{29948AEA-388B-4BDC-A896-2ACA5D961A11}"/>
          </ac:graphicFrameMkLst>
        </pc:graphicFrameChg>
        <pc:picChg chg="add del mod">
          <ac:chgData name="Archambault, Aude" userId="dfdf6e78-8d63-480c-bdce-0b0f3fd27a48" providerId="ADAL" clId="{5D4B85A0-326A-49B4-9CFD-0E00395AB2D9}" dt="2021-02-22T11:11:31.650" v="570" actId="478"/>
          <ac:picMkLst>
            <pc:docMk/>
            <pc:sldMk cId="2502578913" sldId="1243"/>
            <ac:picMk id="7" creationId="{0CAD2DA6-2EC4-42A6-871A-09E8742DAFB5}"/>
          </ac:picMkLst>
        </pc:picChg>
        <pc:picChg chg="add mod">
          <ac:chgData name="Archambault, Aude" userId="dfdf6e78-8d63-480c-bdce-0b0f3fd27a48" providerId="ADAL" clId="{5D4B85A0-326A-49B4-9CFD-0E00395AB2D9}" dt="2021-02-22T11:13:46.340" v="603"/>
          <ac:picMkLst>
            <pc:docMk/>
            <pc:sldMk cId="2502578913" sldId="1243"/>
            <ac:picMk id="8" creationId="{E777F11C-020F-4C89-8FDA-ABF69194CE87}"/>
          </ac:picMkLst>
        </pc:picChg>
        <pc:picChg chg="add mod">
          <ac:chgData name="Archambault, Aude" userId="dfdf6e78-8d63-480c-bdce-0b0f3fd27a48" providerId="ADAL" clId="{5D4B85A0-326A-49B4-9CFD-0E00395AB2D9}" dt="2021-02-22T12:51:38.098" v="976" actId="1076"/>
          <ac:picMkLst>
            <pc:docMk/>
            <pc:sldMk cId="2502578913" sldId="1243"/>
            <ac:picMk id="9" creationId="{85790F7C-E0CC-4F40-AEF5-F8EAEC8155EA}"/>
          </ac:picMkLst>
        </pc:picChg>
      </pc:sldChg>
      <pc:sldChg chg="addSp delSp modSp new mod ord modClrScheme chgLayout">
        <pc:chgData name="Archambault, Aude" userId="dfdf6e78-8d63-480c-bdce-0b0f3fd27a48" providerId="ADAL" clId="{5D4B85A0-326A-49B4-9CFD-0E00395AB2D9}" dt="2021-02-22T15:11:43.003" v="1146"/>
        <pc:sldMkLst>
          <pc:docMk/>
          <pc:sldMk cId="52244397" sldId="1244"/>
        </pc:sldMkLst>
        <pc:spChg chg="del">
          <ac:chgData name="Archambault, Aude" userId="dfdf6e78-8d63-480c-bdce-0b0f3fd27a48" providerId="ADAL" clId="{5D4B85A0-326A-49B4-9CFD-0E00395AB2D9}" dt="2021-02-22T11:15:59.562" v="619" actId="22"/>
          <ac:spMkLst>
            <pc:docMk/>
            <pc:sldMk cId="52244397" sldId="1244"/>
            <ac:spMk id="2" creationId="{D648341F-FEF8-4D76-9AB0-D54346ED2781}"/>
          </ac:spMkLst>
        </pc:spChg>
        <pc:spChg chg="add del">
          <ac:chgData name="Archambault, Aude" userId="dfdf6e78-8d63-480c-bdce-0b0f3fd27a48" providerId="ADAL" clId="{5D4B85A0-326A-49B4-9CFD-0E00395AB2D9}" dt="2021-02-22T11:16:07.929" v="625" actId="26606"/>
          <ac:spMkLst>
            <pc:docMk/>
            <pc:sldMk cId="52244397" sldId="1244"/>
            <ac:spMk id="3" creationId="{716A3B0A-10C6-4EA7-BB7C-40EDBB8A6343}"/>
          </ac:spMkLst>
        </pc:spChg>
        <pc:spChg chg="add mod">
          <ac:chgData name="Archambault, Aude" userId="dfdf6e78-8d63-480c-bdce-0b0f3fd27a48" providerId="ADAL" clId="{5D4B85A0-326A-49B4-9CFD-0E00395AB2D9}" dt="2021-02-22T11:17:23.295" v="631" actId="5793"/>
          <ac:spMkLst>
            <pc:docMk/>
            <pc:sldMk cId="52244397" sldId="1244"/>
            <ac:spMk id="8" creationId="{A687EF65-BA17-4283-BB8A-99474D663710}"/>
          </ac:spMkLst>
        </pc:spChg>
        <pc:spChg chg="add mod">
          <ac:chgData name="Archambault, Aude" userId="dfdf6e78-8d63-480c-bdce-0b0f3fd27a48" providerId="ADAL" clId="{5D4B85A0-326A-49B4-9CFD-0E00395AB2D9}" dt="2021-02-22T11:16:36.320" v="626"/>
          <ac:spMkLst>
            <pc:docMk/>
            <pc:sldMk cId="52244397" sldId="1244"/>
            <ac:spMk id="10" creationId="{A2B5C82C-BFFC-464A-B668-8E0DBFF301A2}"/>
          </ac:spMkLst>
        </pc:spChg>
        <pc:picChg chg="add del mod ord">
          <ac:chgData name="Archambault, Aude" userId="dfdf6e78-8d63-480c-bdce-0b0f3fd27a48" providerId="ADAL" clId="{5D4B85A0-326A-49B4-9CFD-0E00395AB2D9}" dt="2021-02-22T11:17:14.942" v="628" actId="478"/>
          <ac:picMkLst>
            <pc:docMk/>
            <pc:sldMk cId="52244397" sldId="1244"/>
            <ac:picMk id="5" creationId="{DB6C6214-D350-4690-AEB4-25918BB71FEB}"/>
          </ac:picMkLst>
        </pc:picChg>
        <pc:picChg chg="add mod">
          <ac:chgData name="Archambault, Aude" userId="dfdf6e78-8d63-480c-bdce-0b0f3fd27a48" providerId="ADAL" clId="{5D4B85A0-326A-49B4-9CFD-0E00395AB2D9}" dt="2021-02-22T11:16:40.587" v="627"/>
          <ac:picMkLst>
            <pc:docMk/>
            <pc:sldMk cId="52244397" sldId="1244"/>
            <ac:picMk id="7" creationId="{D185B8D2-CACF-4D6C-A2CD-3106BC88C232}"/>
          </ac:picMkLst>
        </pc:picChg>
        <pc:picChg chg="add mod">
          <ac:chgData name="Archambault, Aude" userId="dfdf6e78-8d63-480c-bdce-0b0f3fd27a48" providerId="ADAL" clId="{5D4B85A0-326A-49B4-9CFD-0E00395AB2D9}" dt="2021-02-22T11:17:18.135" v="630" actId="1076"/>
          <ac:picMkLst>
            <pc:docMk/>
            <pc:sldMk cId="52244397" sldId="1244"/>
            <ac:picMk id="11" creationId="{CC29775E-8D6B-4BCA-ADBF-3D5CD016BE44}"/>
          </ac:picMkLst>
        </pc:picChg>
      </pc:sldChg>
      <pc:sldChg chg="addSp delSp modSp new del mod">
        <pc:chgData name="Archambault, Aude" userId="dfdf6e78-8d63-480c-bdce-0b0f3fd27a48" providerId="ADAL" clId="{5D4B85A0-326A-49B4-9CFD-0E00395AB2D9}" dt="2021-02-22T15:09:42.100" v="1144" actId="47"/>
        <pc:sldMkLst>
          <pc:docMk/>
          <pc:sldMk cId="2934137351" sldId="1245"/>
        </pc:sldMkLst>
        <pc:spChg chg="add mod">
          <ac:chgData name="Archambault, Aude" userId="dfdf6e78-8d63-480c-bdce-0b0f3fd27a48" providerId="ADAL" clId="{5D4B85A0-326A-49B4-9CFD-0E00395AB2D9}" dt="2021-02-22T11:18:05.098" v="637"/>
          <ac:spMkLst>
            <pc:docMk/>
            <pc:sldMk cId="2934137351" sldId="1245"/>
            <ac:spMk id="7" creationId="{E8687932-7178-45F4-843F-00544177B3A5}"/>
          </ac:spMkLst>
        </pc:spChg>
        <pc:spChg chg="add mod">
          <ac:chgData name="Archambault, Aude" userId="dfdf6e78-8d63-480c-bdce-0b0f3fd27a48" providerId="ADAL" clId="{5D4B85A0-326A-49B4-9CFD-0E00395AB2D9}" dt="2021-02-22T11:18:05.098" v="637"/>
          <ac:spMkLst>
            <pc:docMk/>
            <pc:sldMk cId="2934137351" sldId="1245"/>
            <ac:spMk id="8" creationId="{D081A7FE-8B08-4C8B-B233-BD823DB2CD5F}"/>
          </ac:spMkLst>
        </pc:spChg>
        <pc:spChg chg="add mod">
          <ac:chgData name="Archambault, Aude" userId="dfdf6e78-8d63-480c-bdce-0b0f3fd27a48" providerId="ADAL" clId="{5D4B85A0-326A-49B4-9CFD-0E00395AB2D9}" dt="2021-02-22T11:18:16.372" v="639"/>
          <ac:spMkLst>
            <pc:docMk/>
            <pc:sldMk cId="2934137351" sldId="1245"/>
            <ac:spMk id="10" creationId="{B6C7245C-F28E-4481-AE60-24712187C30C}"/>
          </ac:spMkLst>
        </pc:spChg>
        <pc:spChg chg="add mod">
          <ac:chgData name="Archambault, Aude" userId="dfdf6e78-8d63-480c-bdce-0b0f3fd27a48" providerId="ADAL" clId="{5D4B85A0-326A-49B4-9CFD-0E00395AB2D9}" dt="2021-02-22T11:18:16.372" v="639"/>
          <ac:spMkLst>
            <pc:docMk/>
            <pc:sldMk cId="2934137351" sldId="1245"/>
            <ac:spMk id="11" creationId="{D32D8D6A-E1DD-4D73-83AF-DFF8A976349B}"/>
          </ac:spMkLst>
        </pc:spChg>
        <pc:spChg chg="add mod">
          <ac:chgData name="Archambault, Aude" userId="dfdf6e78-8d63-480c-bdce-0b0f3fd27a48" providerId="ADAL" clId="{5D4B85A0-326A-49B4-9CFD-0E00395AB2D9}" dt="2021-02-22T11:18:22.556" v="641"/>
          <ac:spMkLst>
            <pc:docMk/>
            <pc:sldMk cId="2934137351" sldId="1245"/>
            <ac:spMk id="13" creationId="{F567AB5D-8E05-444B-988C-9B5D312FE1C9}"/>
          </ac:spMkLst>
        </pc:spChg>
        <pc:spChg chg="add mod">
          <ac:chgData name="Archambault, Aude" userId="dfdf6e78-8d63-480c-bdce-0b0f3fd27a48" providerId="ADAL" clId="{5D4B85A0-326A-49B4-9CFD-0E00395AB2D9}" dt="2021-02-22T11:18:22.556" v="641"/>
          <ac:spMkLst>
            <pc:docMk/>
            <pc:sldMk cId="2934137351" sldId="1245"/>
            <ac:spMk id="14" creationId="{83B36CB3-CC8E-4033-9524-ECECDB0253D6}"/>
          </ac:spMkLst>
        </pc:spChg>
        <pc:grpChg chg="add del mod">
          <ac:chgData name="Archambault, Aude" userId="dfdf6e78-8d63-480c-bdce-0b0f3fd27a48" providerId="ADAL" clId="{5D4B85A0-326A-49B4-9CFD-0E00395AB2D9}" dt="2021-02-22T11:18:15.462" v="638" actId="478"/>
          <ac:grpSpMkLst>
            <pc:docMk/>
            <pc:sldMk cId="2934137351" sldId="1245"/>
            <ac:grpSpMk id="6" creationId="{FAC6415F-70BF-4BA2-AE0F-F0F315688E7D}"/>
          </ac:grpSpMkLst>
        </pc:grpChg>
        <pc:grpChg chg="add del mod">
          <ac:chgData name="Archambault, Aude" userId="dfdf6e78-8d63-480c-bdce-0b0f3fd27a48" providerId="ADAL" clId="{5D4B85A0-326A-49B4-9CFD-0E00395AB2D9}" dt="2021-02-22T11:18:22.293" v="640" actId="478"/>
          <ac:grpSpMkLst>
            <pc:docMk/>
            <pc:sldMk cId="2934137351" sldId="1245"/>
            <ac:grpSpMk id="9" creationId="{9B956312-D871-4FB2-92DA-41A64CD205B2}"/>
          </ac:grpSpMkLst>
        </pc:grpChg>
        <pc:grpChg chg="add mod">
          <ac:chgData name="Archambault, Aude" userId="dfdf6e78-8d63-480c-bdce-0b0f3fd27a48" providerId="ADAL" clId="{5D4B85A0-326A-49B4-9CFD-0E00395AB2D9}" dt="2021-02-22T11:18:22.556" v="641"/>
          <ac:grpSpMkLst>
            <pc:docMk/>
            <pc:sldMk cId="2934137351" sldId="1245"/>
            <ac:grpSpMk id="12" creationId="{6599C138-1680-4187-8905-00F243EF079C}"/>
          </ac:grpSpMkLst>
        </pc:grpChg>
        <pc:picChg chg="add del">
          <ac:chgData name="Archambault, Aude" userId="dfdf6e78-8d63-480c-bdce-0b0f3fd27a48" providerId="ADAL" clId="{5D4B85A0-326A-49B4-9CFD-0E00395AB2D9}" dt="2021-02-22T11:17:59.075" v="636" actId="478"/>
          <ac:picMkLst>
            <pc:docMk/>
            <pc:sldMk cId="2934137351" sldId="1245"/>
            <ac:picMk id="5" creationId="{A4F6F658-EF67-4D37-896B-1B2F9D8D54FC}"/>
          </ac:picMkLst>
        </pc:picChg>
      </pc:sldChg>
      <pc:sldChg chg="delSp modSp add del mod">
        <pc:chgData name="Archambault, Aude" userId="dfdf6e78-8d63-480c-bdce-0b0f3fd27a48" providerId="ADAL" clId="{5D4B85A0-326A-49B4-9CFD-0E00395AB2D9}" dt="2021-02-22T11:21:15.332" v="712" actId="47"/>
        <pc:sldMkLst>
          <pc:docMk/>
          <pc:sldMk cId="3022415225" sldId="1246"/>
        </pc:sldMkLst>
        <pc:spChg chg="del">
          <ac:chgData name="Archambault, Aude" userId="dfdf6e78-8d63-480c-bdce-0b0f3fd27a48" providerId="ADAL" clId="{5D4B85A0-326A-49B4-9CFD-0E00395AB2D9}" dt="2021-02-22T11:19:31.308" v="645" actId="478"/>
          <ac:spMkLst>
            <pc:docMk/>
            <pc:sldMk cId="3022415225" sldId="1246"/>
            <ac:spMk id="6" creationId="{26CC0F81-9631-47CB-83EA-24778E8E03EB}"/>
          </ac:spMkLst>
        </pc:spChg>
        <pc:graphicFrameChg chg="mod">
          <ac:chgData name="Archambault, Aude" userId="dfdf6e78-8d63-480c-bdce-0b0f3fd27a48" providerId="ADAL" clId="{5D4B85A0-326A-49B4-9CFD-0E00395AB2D9}" dt="2021-02-22T11:19:52.393" v="649" actId="13782"/>
          <ac:graphicFrameMkLst>
            <pc:docMk/>
            <pc:sldMk cId="3022415225" sldId="1246"/>
            <ac:graphicFrameMk id="4" creationId="{29948AEA-388B-4BDC-A896-2ACA5D961A11}"/>
          </ac:graphicFrameMkLst>
        </pc:graphicFrameChg>
      </pc:sldChg>
      <pc:sldChg chg="addSp delSp modSp new del mod">
        <pc:chgData name="Archambault, Aude" userId="dfdf6e78-8d63-480c-bdce-0b0f3fd27a48" providerId="ADAL" clId="{5D4B85A0-326A-49B4-9CFD-0E00395AB2D9}" dt="2021-02-22T15:09:41.140" v="1143" actId="47"/>
        <pc:sldMkLst>
          <pc:docMk/>
          <pc:sldMk cId="1381198202" sldId="1247"/>
        </pc:sldMkLst>
        <pc:spChg chg="del">
          <ac:chgData name="Archambault, Aude" userId="dfdf6e78-8d63-480c-bdce-0b0f3fd27a48" providerId="ADAL" clId="{5D4B85A0-326A-49B4-9CFD-0E00395AB2D9}" dt="2021-02-22T11:20:07.655" v="651" actId="1032"/>
          <ac:spMkLst>
            <pc:docMk/>
            <pc:sldMk cId="1381198202" sldId="1247"/>
            <ac:spMk id="2" creationId="{1EE4C457-F0A7-4CAA-84B1-C945E579433C}"/>
          </ac:spMkLst>
        </pc:spChg>
        <pc:graphicFrameChg chg="add mod modGraphic">
          <ac:chgData name="Archambault, Aude" userId="dfdf6e78-8d63-480c-bdce-0b0f3fd27a48" providerId="ADAL" clId="{5D4B85A0-326A-49B4-9CFD-0E00395AB2D9}" dt="2021-02-22T11:22:21.651" v="713"/>
          <ac:graphicFrameMkLst>
            <pc:docMk/>
            <pc:sldMk cId="1381198202" sldId="1247"/>
            <ac:graphicFrameMk id="4" creationId="{B6521643-E11F-426A-BF6C-DD57E2CE0694}"/>
          </ac:graphicFrameMkLst>
        </pc:graphicFrameChg>
      </pc:sldChg>
      <pc:sldChg chg="add del">
        <pc:chgData name="Archambault, Aude" userId="dfdf6e78-8d63-480c-bdce-0b0f3fd27a48" providerId="ADAL" clId="{5D4B85A0-326A-49B4-9CFD-0E00395AB2D9}" dt="2021-02-22T14:07:25.263" v="1033" actId="47"/>
        <pc:sldMkLst>
          <pc:docMk/>
          <pc:sldMk cId="2147376306" sldId="1248"/>
        </pc:sldMkLst>
      </pc:sldChg>
      <pc:sldChg chg="addSp delSp modSp new del mod delAnim modAnim">
        <pc:chgData name="Archambault, Aude" userId="dfdf6e78-8d63-480c-bdce-0b0f3fd27a48" providerId="ADAL" clId="{5D4B85A0-326A-49B4-9CFD-0E00395AB2D9}" dt="2021-02-22T12:51:20.054" v="973" actId="47"/>
        <pc:sldMkLst>
          <pc:docMk/>
          <pc:sldMk cId="1290663413" sldId="1249"/>
        </pc:sldMkLst>
        <pc:spChg chg="mod">
          <ac:chgData name="Archambault, Aude" userId="dfdf6e78-8d63-480c-bdce-0b0f3fd27a48" providerId="ADAL" clId="{5D4B85A0-326A-49B4-9CFD-0E00395AB2D9}" dt="2021-02-22T12:43:29.857" v="812" actId="20577"/>
          <ac:spMkLst>
            <pc:docMk/>
            <pc:sldMk cId="1290663413" sldId="1249"/>
            <ac:spMk id="2" creationId="{7418A6CB-A44F-4848-93C5-571453580219}"/>
          </ac:spMkLst>
        </pc:spChg>
        <pc:spChg chg="mod">
          <ac:chgData name="Archambault, Aude" userId="dfdf6e78-8d63-480c-bdce-0b0f3fd27a48" providerId="ADAL" clId="{5D4B85A0-326A-49B4-9CFD-0E00395AB2D9}" dt="2021-02-22T11:45:33.272" v="744"/>
          <ac:spMkLst>
            <pc:docMk/>
            <pc:sldMk cId="1290663413" sldId="1249"/>
            <ac:spMk id="3" creationId="{2A2FBD0E-CCED-4ABB-B0EF-8A8ED3F4A0DB}"/>
          </ac:spMkLst>
        </pc:spChg>
        <pc:picChg chg="add del mod">
          <ac:chgData name="Archambault, Aude" userId="dfdf6e78-8d63-480c-bdce-0b0f3fd27a48" providerId="ADAL" clId="{5D4B85A0-326A-49B4-9CFD-0E00395AB2D9}" dt="2021-02-22T12:38:58.600" v="752" actId="478"/>
          <ac:picMkLst>
            <pc:docMk/>
            <pc:sldMk cId="1290663413" sldId="1249"/>
            <ac:picMk id="4" creationId="{C33CE852-EC50-495B-B9BD-5AD92A93FE5E}"/>
          </ac:picMkLst>
        </pc:picChg>
        <pc:picChg chg="add del mod">
          <ac:chgData name="Archambault, Aude" userId="dfdf6e78-8d63-480c-bdce-0b0f3fd27a48" providerId="ADAL" clId="{5D4B85A0-326A-49B4-9CFD-0E00395AB2D9}" dt="2021-02-22T12:38:59.276" v="753" actId="478"/>
          <ac:picMkLst>
            <pc:docMk/>
            <pc:sldMk cId="1290663413" sldId="1249"/>
            <ac:picMk id="5" creationId="{B41D0D0B-9146-44DE-8568-C9E9FFBE0CF3}"/>
          </ac:picMkLst>
        </pc:picChg>
        <pc:picChg chg="add del mod">
          <ac:chgData name="Archambault, Aude" userId="dfdf6e78-8d63-480c-bdce-0b0f3fd27a48" providerId="ADAL" clId="{5D4B85A0-326A-49B4-9CFD-0E00395AB2D9}" dt="2021-02-22T12:38:59.781" v="754" actId="478"/>
          <ac:picMkLst>
            <pc:docMk/>
            <pc:sldMk cId="1290663413" sldId="1249"/>
            <ac:picMk id="6" creationId="{DE8631E9-AF4A-4A89-BAB0-ACFD3B10FDB6}"/>
          </ac:picMkLst>
        </pc:picChg>
        <pc:picChg chg="add mod">
          <ac:chgData name="Archambault, Aude" userId="dfdf6e78-8d63-480c-bdce-0b0f3fd27a48" providerId="ADAL" clId="{5D4B85A0-326A-49B4-9CFD-0E00395AB2D9}" dt="2021-02-22T11:45:39.974" v="745"/>
          <ac:picMkLst>
            <pc:docMk/>
            <pc:sldMk cId="1290663413" sldId="1249"/>
            <ac:picMk id="7" creationId="{22072C34-BA47-4669-9E56-426602AA26E6}"/>
          </ac:picMkLst>
        </pc:picChg>
        <pc:picChg chg="add del mod">
          <ac:chgData name="Archambault, Aude" userId="dfdf6e78-8d63-480c-bdce-0b0f3fd27a48" providerId="ADAL" clId="{5D4B85A0-326A-49B4-9CFD-0E00395AB2D9}" dt="2021-02-22T12:38:52.164" v="750"/>
          <ac:picMkLst>
            <pc:docMk/>
            <pc:sldMk cId="1290663413" sldId="1249"/>
            <ac:picMk id="8" creationId="{493F9DA5-255E-46FB-AF49-B14B0C4224D9}"/>
          </ac:picMkLst>
        </pc:picChg>
      </pc:sldChg>
      <pc:sldChg chg="add del">
        <pc:chgData name="Archambault, Aude" userId="dfdf6e78-8d63-480c-bdce-0b0f3fd27a48" providerId="ADAL" clId="{5D4B85A0-326A-49B4-9CFD-0E00395AB2D9}" dt="2021-02-22T11:23:28.411" v="717"/>
        <pc:sldMkLst>
          <pc:docMk/>
          <pc:sldMk cId="249859185" sldId="1250"/>
        </pc:sldMkLst>
      </pc:sldChg>
      <pc:sldChg chg="add ord">
        <pc:chgData name="Archambault, Aude" userId="dfdf6e78-8d63-480c-bdce-0b0f3fd27a48" providerId="ADAL" clId="{5D4B85A0-326A-49B4-9CFD-0E00395AB2D9}" dt="2021-02-22T15:09:38.423" v="1142"/>
        <pc:sldMkLst>
          <pc:docMk/>
          <pc:sldMk cId="1255741533" sldId="1250"/>
        </pc:sldMkLst>
      </pc:sldChg>
      <pc:sldChg chg="addSp delSp modSp new mod">
        <pc:chgData name="Archambault, Aude" userId="dfdf6e78-8d63-480c-bdce-0b0f3fd27a48" providerId="ADAL" clId="{5D4B85A0-326A-49B4-9CFD-0E00395AB2D9}" dt="2021-02-22T12:51:27.656" v="974"/>
        <pc:sldMkLst>
          <pc:docMk/>
          <pc:sldMk cId="1034024731" sldId="1251"/>
        </pc:sldMkLst>
        <pc:spChg chg="del">
          <ac:chgData name="Archambault, Aude" userId="dfdf6e78-8d63-480c-bdce-0b0f3fd27a48" providerId="ADAL" clId="{5D4B85A0-326A-49B4-9CFD-0E00395AB2D9}" dt="2021-02-22T12:41:06.633" v="807" actId="1032"/>
          <ac:spMkLst>
            <pc:docMk/>
            <pc:sldMk cId="1034024731" sldId="1251"/>
            <ac:spMk id="2" creationId="{E1FCB19D-CB6B-4E7A-831F-6184714D5C23}"/>
          </ac:spMkLst>
        </pc:spChg>
        <pc:spChg chg="mod">
          <ac:chgData name="Archambault, Aude" userId="dfdf6e78-8d63-480c-bdce-0b0f3fd27a48" providerId="ADAL" clId="{5D4B85A0-326A-49B4-9CFD-0E00395AB2D9}" dt="2021-02-22T12:48:48.718" v="946" actId="20577"/>
          <ac:spMkLst>
            <pc:docMk/>
            <pc:sldMk cId="1034024731" sldId="1251"/>
            <ac:spMk id="3" creationId="{92E803C6-2241-4D6E-899C-6882ADD5732E}"/>
          </ac:spMkLst>
        </pc:spChg>
        <pc:spChg chg="add del mod">
          <ac:chgData name="Archambault, Aude" userId="dfdf6e78-8d63-480c-bdce-0b0f3fd27a48" providerId="ADAL" clId="{5D4B85A0-326A-49B4-9CFD-0E00395AB2D9}" dt="2021-02-22T12:45:19.954" v="835" actId="478"/>
          <ac:spMkLst>
            <pc:docMk/>
            <pc:sldMk cId="1034024731" sldId="1251"/>
            <ac:spMk id="5" creationId="{E3E00471-3C3E-408D-AC4E-4E35B9C09C18}"/>
          </ac:spMkLst>
        </pc:spChg>
        <pc:graphicFrameChg chg="add mod modGraphic">
          <ac:chgData name="Archambault, Aude" userId="dfdf6e78-8d63-480c-bdce-0b0f3fd27a48" providerId="ADAL" clId="{5D4B85A0-326A-49B4-9CFD-0E00395AB2D9}" dt="2021-02-22T12:50:43.881" v="972" actId="20577"/>
          <ac:graphicFrameMkLst>
            <pc:docMk/>
            <pc:sldMk cId="1034024731" sldId="1251"/>
            <ac:graphicFrameMk id="4" creationId="{3E02D5CF-ABAC-4936-86C2-62B385E4DA55}"/>
          </ac:graphicFrameMkLst>
        </pc:graphicFrameChg>
        <pc:picChg chg="add mod">
          <ac:chgData name="Archambault, Aude" userId="dfdf6e78-8d63-480c-bdce-0b0f3fd27a48" providerId="ADAL" clId="{5D4B85A0-326A-49B4-9CFD-0E00395AB2D9}" dt="2021-02-22T12:51:27.656" v="974"/>
          <ac:picMkLst>
            <pc:docMk/>
            <pc:sldMk cId="1034024731" sldId="1251"/>
            <ac:picMk id="6" creationId="{F53A006D-A72E-4EDB-ACBC-7B2BD9407E9F}"/>
          </ac:picMkLst>
        </pc:picChg>
      </pc:sldChg>
      <pc:sldChg chg="addSp delSp modSp new mod">
        <pc:chgData name="Archambault, Aude" userId="dfdf6e78-8d63-480c-bdce-0b0f3fd27a48" providerId="ADAL" clId="{5D4B85A0-326A-49B4-9CFD-0E00395AB2D9}" dt="2021-02-22T15:21:24.951" v="1156"/>
        <pc:sldMkLst>
          <pc:docMk/>
          <pc:sldMk cId="2092762944" sldId="1252"/>
        </pc:sldMkLst>
        <pc:spChg chg="del">
          <ac:chgData name="Archambault, Aude" userId="dfdf6e78-8d63-480c-bdce-0b0f3fd27a48" providerId="ADAL" clId="{5D4B85A0-326A-49B4-9CFD-0E00395AB2D9}" dt="2021-02-22T15:20:43.853" v="1151"/>
          <ac:spMkLst>
            <pc:docMk/>
            <pc:sldMk cId="2092762944" sldId="1252"/>
            <ac:spMk id="2" creationId="{3C0A1A3C-1C50-46C0-8722-1FBBF3789E94}"/>
          </ac:spMkLst>
        </pc:spChg>
        <pc:spChg chg="mod">
          <ac:chgData name="Archambault, Aude" userId="dfdf6e78-8d63-480c-bdce-0b0f3fd27a48" providerId="ADAL" clId="{5D4B85A0-326A-49B4-9CFD-0E00395AB2D9}" dt="2021-02-22T15:21:20.331" v="1155" actId="108"/>
          <ac:spMkLst>
            <pc:docMk/>
            <pc:sldMk cId="2092762944" sldId="1252"/>
            <ac:spMk id="3" creationId="{EBE78B04-6891-483C-B435-C1CEAB2A5A86}"/>
          </ac:spMkLst>
        </pc:spChg>
        <pc:picChg chg="add mod">
          <ac:chgData name="Archambault, Aude" userId="dfdf6e78-8d63-480c-bdce-0b0f3fd27a48" providerId="ADAL" clId="{5D4B85A0-326A-49B4-9CFD-0E00395AB2D9}" dt="2021-02-22T15:20:43.853" v="1151"/>
          <ac:picMkLst>
            <pc:docMk/>
            <pc:sldMk cId="2092762944" sldId="1252"/>
            <ac:picMk id="4" creationId="{16F7DFDD-B7D3-4EAD-B414-ED70B4226D84}"/>
          </ac:picMkLst>
        </pc:picChg>
        <pc:picChg chg="add mod">
          <ac:chgData name="Archambault, Aude" userId="dfdf6e78-8d63-480c-bdce-0b0f3fd27a48" providerId="ADAL" clId="{5D4B85A0-326A-49B4-9CFD-0E00395AB2D9}" dt="2021-02-22T15:21:24.951" v="1156"/>
          <ac:picMkLst>
            <pc:docMk/>
            <pc:sldMk cId="2092762944" sldId="1252"/>
            <ac:picMk id="5" creationId="{CEF8014D-2E3A-443E-A267-DC80BC9B87FC}"/>
          </ac:picMkLst>
        </pc:picChg>
      </pc:sldChg>
      <pc:sldChg chg="addSp modSp new mod">
        <pc:chgData name="Archambault, Aude" userId="dfdf6e78-8d63-480c-bdce-0b0f3fd27a48" providerId="ADAL" clId="{5D4B85A0-326A-49B4-9CFD-0E00395AB2D9}" dt="2021-02-22T15:49:56.073" v="1468" actId="20577"/>
        <pc:sldMkLst>
          <pc:docMk/>
          <pc:sldMk cId="2904096930" sldId="1253"/>
        </pc:sldMkLst>
        <pc:spChg chg="mod">
          <ac:chgData name="Archambault, Aude" userId="dfdf6e78-8d63-480c-bdce-0b0f3fd27a48" providerId="ADAL" clId="{5D4B85A0-326A-49B4-9CFD-0E00395AB2D9}" dt="2021-02-22T15:41:15.771" v="1467" actId="20577"/>
          <ac:spMkLst>
            <pc:docMk/>
            <pc:sldMk cId="2904096930" sldId="1253"/>
            <ac:spMk id="2" creationId="{EA236037-76D5-4441-98CF-4F243BA56AF1}"/>
          </ac:spMkLst>
        </pc:spChg>
        <pc:spChg chg="mod">
          <ac:chgData name="Archambault, Aude" userId="dfdf6e78-8d63-480c-bdce-0b0f3fd27a48" providerId="ADAL" clId="{5D4B85A0-326A-49B4-9CFD-0E00395AB2D9}" dt="2021-02-22T15:49:56.073" v="1468" actId="20577"/>
          <ac:spMkLst>
            <pc:docMk/>
            <pc:sldMk cId="2904096930" sldId="1253"/>
            <ac:spMk id="3" creationId="{7769D1E4-BD96-447F-95B0-CC40CD01AF74}"/>
          </ac:spMkLst>
        </pc:spChg>
        <pc:spChg chg="add mod">
          <ac:chgData name="Archambault, Aude" userId="dfdf6e78-8d63-480c-bdce-0b0f3fd27a48" providerId="ADAL" clId="{5D4B85A0-326A-49B4-9CFD-0E00395AB2D9}" dt="2021-02-22T15:39:18.608" v="1454" actId="14100"/>
          <ac:spMkLst>
            <pc:docMk/>
            <pc:sldMk cId="2904096930" sldId="1253"/>
            <ac:spMk id="5" creationId="{93B1A43E-D884-4D78-9DDE-A583722201CA}"/>
          </ac:spMkLst>
        </pc:spChg>
        <pc:picChg chg="add mod">
          <ac:chgData name="Archambault, Aude" userId="dfdf6e78-8d63-480c-bdce-0b0f3fd27a48" providerId="ADAL" clId="{5D4B85A0-326A-49B4-9CFD-0E00395AB2D9}" dt="2021-02-22T15:41:02.208" v="1461" actId="1076"/>
          <ac:picMkLst>
            <pc:docMk/>
            <pc:sldMk cId="2904096930" sldId="1253"/>
            <ac:picMk id="4" creationId="{EAB04210-DD36-4AB3-88AA-68EEB47D1AA9}"/>
          </ac:picMkLst>
        </pc:picChg>
      </pc:sldChg>
      <pc:sldChg chg="delSp modSp add mod">
        <pc:chgData name="Archambault, Aude" userId="dfdf6e78-8d63-480c-bdce-0b0f3fd27a48" providerId="ADAL" clId="{5D4B85A0-326A-49B4-9CFD-0E00395AB2D9}" dt="2021-02-22T15:56:32.558" v="1676" actId="20577"/>
        <pc:sldMkLst>
          <pc:docMk/>
          <pc:sldMk cId="4167163524" sldId="1254"/>
        </pc:sldMkLst>
        <pc:spChg chg="mod">
          <ac:chgData name="Archambault, Aude" userId="dfdf6e78-8d63-480c-bdce-0b0f3fd27a48" providerId="ADAL" clId="{5D4B85A0-326A-49B4-9CFD-0E00395AB2D9}" dt="2021-02-22T15:56:32.558" v="1676" actId="20577"/>
          <ac:spMkLst>
            <pc:docMk/>
            <pc:sldMk cId="4167163524" sldId="1254"/>
            <ac:spMk id="3" creationId="{92E803C6-2241-4D6E-899C-6882ADD5732E}"/>
          </ac:spMkLst>
        </pc:spChg>
        <pc:graphicFrameChg chg="mod">
          <ac:chgData name="Archambault, Aude" userId="dfdf6e78-8d63-480c-bdce-0b0f3fd27a48" providerId="ADAL" clId="{5D4B85A0-326A-49B4-9CFD-0E00395AB2D9}" dt="2021-02-22T15:56:20.762" v="1666" actId="20577"/>
          <ac:graphicFrameMkLst>
            <pc:docMk/>
            <pc:sldMk cId="4167163524" sldId="1254"/>
            <ac:graphicFrameMk id="4" creationId="{3E02D5CF-ABAC-4936-86C2-62B385E4DA55}"/>
          </ac:graphicFrameMkLst>
        </pc:graphicFrameChg>
        <pc:picChg chg="del">
          <ac:chgData name="Archambault, Aude" userId="dfdf6e78-8d63-480c-bdce-0b0f3fd27a48" providerId="ADAL" clId="{5D4B85A0-326A-49B4-9CFD-0E00395AB2D9}" dt="2021-02-22T15:50:23.615" v="1470" actId="478"/>
          <ac:picMkLst>
            <pc:docMk/>
            <pc:sldMk cId="4167163524" sldId="1254"/>
            <ac:picMk id="6" creationId="{F53A006D-A72E-4EDB-ACBC-7B2BD9407E9F}"/>
          </ac:picMkLst>
        </pc:picChg>
      </pc:sldChg>
      <pc:sldChg chg="addSp delSp modSp add mod">
        <pc:chgData name="Archambault, Aude" userId="dfdf6e78-8d63-480c-bdce-0b0f3fd27a48" providerId="ADAL" clId="{5D4B85A0-326A-49B4-9CFD-0E00395AB2D9}" dt="2021-02-22T16:11:10.067" v="1867" actId="1076"/>
        <pc:sldMkLst>
          <pc:docMk/>
          <pc:sldMk cId="2010554558" sldId="1255"/>
        </pc:sldMkLst>
        <pc:spChg chg="mod">
          <ac:chgData name="Archambault, Aude" userId="dfdf6e78-8d63-480c-bdce-0b0f3fd27a48" providerId="ADAL" clId="{5D4B85A0-326A-49B4-9CFD-0E00395AB2D9}" dt="2021-02-22T16:11:07.253" v="1866" actId="1076"/>
          <ac:spMkLst>
            <pc:docMk/>
            <pc:sldMk cId="2010554558" sldId="1255"/>
            <ac:spMk id="2" creationId="{EA236037-76D5-4441-98CF-4F243BA56AF1}"/>
          </ac:spMkLst>
        </pc:spChg>
        <pc:spChg chg="mod">
          <ac:chgData name="Archambault, Aude" userId="dfdf6e78-8d63-480c-bdce-0b0f3fd27a48" providerId="ADAL" clId="{5D4B85A0-326A-49B4-9CFD-0E00395AB2D9}" dt="2021-02-22T15:58:07.612" v="1678"/>
          <ac:spMkLst>
            <pc:docMk/>
            <pc:sldMk cId="2010554558" sldId="1255"/>
            <ac:spMk id="3" creationId="{7769D1E4-BD96-447F-95B0-CC40CD01AF74}"/>
          </ac:spMkLst>
        </pc:spChg>
        <pc:spChg chg="del mod">
          <ac:chgData name="Archambault, Aude" userId="dfdf6e78-8d63-480c-bdce-0b0f3fd27a48" providerId="ADAL" clId="{5D4B85A0-326A-49B4-9CFD-0E00395AB2D9}" dt="2021-02-22T16:02:23.244" v="1757" actId="478"/>
          <ac:spMkLst>
            <pc:docMk/>
            <pc:sldMk cId="2010554558" sldId="1255"/>
            <ac:spMk id="5" creationId="{93B1A43E-D884-4D78-9DDE-A583722201CA}"/>
          </ac:spMkLst>
        </pc:spChg>
        <pc:spChg chg="add del mod">
          <ac:chgData name="Archambault, Aude" userId="dfdf6e78-8d63-480c-bdce-0b0f3fd27a48" providerId="ADAL" clId="{5D4B85A0-326A-49B4-9CFD-0E00395AB2D9}" dt="2021-02-22T16:07:43.162" v="1826" actId="478"/>
          <ac:spMkLst>
            <pc:docMk/>
            <pc:sldMk cId="2010554558" sldId="1255"/>
            <ac:spMk id="7" creationId="{28A193F6-2BD5-4C0D-8C5B-1877FF2A1A1B}"/>
          </ac:spMkLst>
        </pc:spChg>
        <pc:spChg chg="add del">
          <ac:chgData name="Archambault, Aude" userId="dfdf6e78-8d63-480c-bdce-0b0f3fd27a48" providerId="ADAL" clId="{5D4B85A0-326A-49B4-9CFD-0E00395AB2D9}" dt="2021-02-22T16:09:18.674" v="1856" actId="478"/>
          <ac:spMkLst>
            <pc:docMk/>
            <pc:sldMk cId="2010554558" sldId="1255"/>
            <ac:spMk id="12" creationId="{E0722FDE-9AFB-4C7A-BE02-49EA2FA45216}"/>
          </ac:spMkLst>
        </pc:spChg>
        <pc:picChg chg="del mod">
          <ac:chgData name="Archambault, Aude" userId="dfdf6e78-8d63-480c-bdce-0b0f3fd27a48" providerId="ADAL" clId="{5D4B85A0-326A-49B4-9CFD-0E00395AB2D9}" dt="2021-02-22T16:02:16.493" v="1755" actId="478"/>
          <ac:picMkLst>
            <pc:docMk/>
            <pc:sldMk cId="2010554558" sldId="1255"/>
            <ac:picMk id="4" creationId="{EAB04210-DD36-4AB3-88AA-68EEB47D1AA9}"/>
          </ac:picMkLst>
        </pc:picChg>
        <pc:picChg chg="add mod">
          <ac:chgData name="Archambault, Aude" userId="dfdf6e78-8d63-480c-bdce-0b0f3fd27a48" providerId="ADAL" clId="{5D4B85A0-326A-49B4-9CFD-0E00395AB2D9}" dt="2021-02-22T16:11:10.067" v="1867" actId="1076"/>
          <ac:picMkLst>
            <pc:docMk/>
            <pc:sldMk cId="2010554558" sldId="1255"/>
            <ac:picMk id="6" creationId="{A7488788-CE38-47A1-9B3D-4521AB11A3D0}"/>
          </ac:picMkLst>
        </pc:picChg>
        <pc:picChg chg="add mod">
          <ac:chgData name="Archambault, Aude" userId="dfdf6e78-8d63-480c-bdce-0b0f3fd27a48" providerId="ADAL" clId="{5D4B85A0-326A-49B4-9CFD-0E00395AB2D9}" dt="2021-02-22T16:10:58.752" v="1865" actId="14100"/>
          <ac:picMkLst>
            <pc:docMk/>
            <pc:sldMk cId="2010554558" sldId="1255"/>
            <ac:picMk id="9" creationId="{3D0610F5-FBFF-4F42-8600-A9F89F8DCAA9}"/>
          </ac:picMkLst>
        </pc:picChg>
        <pc:picChg chg="add mod">
          <ac:chgData name="Archambault, Aude" userId="dfdf6e78-8d63-480c-bdce-0b0f3fd27a48" providerId="ADAL" clId="{5D4B85A0-326A-49B4-9CFD-0E00395AB2D9}" dt="2021-02-22T16:10:56.852" v="1864" actId="14100"/>
          <ac:picMkLst>
            <pc:docMk/>
            <pc:sldMk cId="2010554558" sldId="1255"/>
            <ac:picMk id="11" creationId="{62CF7E45-865C-4577-93C4-BF5EE0917F0F}"/>
          </ac:picMkLst>
        </pc:picChg>
      </pc:sldChg>
      <pc:sldChg chg="addSp delSp modSp new mod">
        <pc:chgData name="Archambault, Aude" userId="dfdf6e78-8d63-480c-bdce-0b0f3fd27a48" providerId="ADAL" clId="{5D4B85A0-326A-49B4-9CFD-0E00395AB2D9}" dt="2021-02-22T16:17:34.917" v="1897" actId="20577"/>
        <pc:sldMkLst>
          <pc:docMk/>
          <pc:sldMk cId="2344577630" sldId="1256"/>
        </pc:sldMkLst>
        <pc:spChg chg="del">
          <ac:chgData name="Archambault, Aude" userId="dfdf6e78-8d63-480c-bdce-0b0f3fd27a48" providerId="ADAL" clId="{5D4B85A0-326A-49B4-9CFD-0E00395AB2D9}" dt="2021-02-22T16:12:33.650" v="1874" actId="1032"/>
          <ac:spMkLst>
            <pc:docMk/>
            <pc:sldMk cId="2344577630" sldId="1256"/>
            <ac:spMk id="2" creationId="{02BE563F-7A7A-41C5-8CDC-6202A3897FFE}"/>
          </ac:spMkLst>
        </pc:spChg>
        <pc:spChg chg="mod">
          <ac:chgData name="Archambault, Aude" userId="dfdf6e78-8d63-480c-bdce-0b0f3fd27a48" providerId="ADAL" clId="{5D4B85A0-326A-49B4-9CFD-0E00395AB2D9}" dt="2021-02-22T16:12:12.143" v="1873" actId="20577"/>
          <ac:spMkLst>
            <pc:docMk/>
            <pc:sldMk cId="2344577630" sldId="1256"/>
            <ac:spMk id="3" creationId="{AABDFF72-DC2D-4E14-BE1F-C10566E0331C}"/>
          </ac:spMkLst>
        </pc:spChg>
        <pc:graphicFrameChg chg="add mod modGraphic">
          <ac:chgData name="Archambault, Aude" userId="dfdf6e78-8d63-480c-bdce-0b0f3fd27a48" providerId="ADAL" clId="{5D4B85A0-326A-49B4-9CFD-0E00395AB2D9}" dt="2021-02-22T16:17:34.917" v="1897" actId="20577"/>
          <ac:graphicFrameMkLst>
            <pc:docMk/>
            <pc:sldMk cId="2344577630" sldId="1256"/>
            <ac:graphicFrameMk id="4" creationId="{3024A481-FE4E-411E-9220-2E5319213060}"/>
          </ac:graphicFrameMkLst>
        </pc:graphicFrameChg>
      </pc:sldChg>
      <pc:sldChg chg="modSp add del mod">
        <pc:chgData name="Archambault, Aude" userId="dfdf6e78-8d63-480c-bdce-0b0f3fd27a48" providerId="ADAL" clId="{5D4B85A0-326A-49B4-9CFD-0E00395AB2D9}" dt="2021-02-22T16:11:23.782" v="1868" actId="47"/>
        <pc:sldMkLst>
          <pc:docMk/>
          <pc:sldMk cId="2850001960" sldId="1256"/>
        </pc:sldMkLst>
        <pc:spChg chg="mod">
          <ac:chgData name="Archambault, Aude" userId="dfdf6e78-8d63-480c-bdce-0b0f3fd27a48" providerId="ADAL" clId="{5D4B85A0-326A-49B4-9CFD-0E00395AB2D9}" dt="2021-02-22T16:02:57.760" v="1760" actId="6549"/>
          <ac:spMkLst>
            <pc:docMk/>
            <pc:sldMk cId="2850001960" sldId="1256"/>
            <ac:spMk id="2" creationId="{23E3C642-6A43-4E86-B65E-AC00389AEABE}"/>
          </ac:spMkLst>
        </pc:spChg>
      </pc:sldChg>
      <pc:sldChg chg="modSp new del mod">
        <pc:chgData name="Archambault, Aude" userId="dfdf6e78-8d63-480c-bdce-0b0f3fd27a48" providerId="ADAL" clId="{5D4B85A0-326A-49B4-9CFD-0E00395AB2D9}" dt="2021-02-22T16:11:23.782" v="1868" actId="47"/>
        <pc:sldMkLst>
          <pc:docMk/>
          <pc:sldMk cId="2611783227" sldId="1257"/>
        </pc:sldMkLst>
        <pc:spChg chg="mod">
          <ac:chgData name="Archambault, Aude" userId="dfdf6e78-8d63-480c-bdce-0b0f3fd27a48" providerId="ADAL" clId="{5D4B85A0-326A-49B4-9CFD-0E00395AB2D9}" dt="2021-02-22T16:03:21.354" v="1763"/>
          <ac:spMkLst>
            <pc:docMk/>
            <pc:sldMk cId="2611783227" sldId="1257"/>
            <ac:spMk id="4" creationId="{DE5B8512-43BE-4884-8E5D-23A68CD87DE7}"/>
          </ac:spMkLst>
        </pc:spChg>
        <pc:spChg chg="mod">
          <ac:chgData name="Archambault, Aude" userId="dfdf6e78-8d63-480c-bdce-0b0f3fd27a48" providerId="ADAL" clId="{5D4B85A0-326A-49B4-9CFD-0E00395AB2D9}" dt="2021-02-22T16:03:22.443" v="1764"/>
          <ac:spMkLst>
            <pc:docMk/>
            <pc:sldMk cId="2611783227" sldId="1257"/>
            <ac:spMk id="5" creationId="{31901B65-720D-4541-AED2-12703309FFBC}"/>
          </ac:spMkLst>
        </pc:spChg>
      </pc:sldChg>
    </pc:docChg>
  </pc:docChgLst>
  <pc:docChgLst>
    <pc:chgData name="Archambault, Aude" userId="dfdf6e78-8d63-480c-bdce-0b0f3fd27a48" providerId="ADAL" clId="{7515FC03-BE66-406C-BABD-83CA6F8EEB74}"/>
    <pc:docChg chg="undo custSel addSld delSld modSld sldOrd delSection modSection">
      <pc:chgData name="Archambault, Aude" userId="dfdf6e78-8d63-480c-bdce-0b0f3fd27a48" providerId="ADAL" clId="{7515FC03-BE66-406C-BABD-83CA6F8EEB74}" dt="2021-03-04T12:15:31.800" v="1101"/>
      <pc:docMkLst>
        <pc:docMk/>
      </pc:docMkLst>
      <pc:sldChg chg="modSp mod">
        <pc:chgData name="Archambault, Aude" userId="dfdf6e78-8d63-480c-bdce-0b0f3fd27a48" providerId="ADAL" clId="{7515FC03-BE66-406C-BABD-83CA6F8EEB74}" dt="2021-02-24T12:35:06.260" v="0"/>
        <pc:sldMkLst>
          <pc:docMk/>
          <pc:sldMk cId="76914611" sldId="256"/>
        </pc:sldMkLst>
        <pc:spChg chg="mod">
          <ac:chgData name="Archambault, Aude" userId="dfdf6e78-8d63-480c-bdce-0b0f3fd27a48" providerId="ADAL" clId="{7515FC03-BE66-406C-BABD-83CA6F8EEB74}" dt="2021-02-24T12:35:06.260" v="0"/>
          <ac:spMkLst>
            <pc:docMk/>
            <pc:sldMk cId="76914611" sldId="256"/>
            <ac:spMk id="2" creationId="{00000000-0000-0000-0000-000000000000}"/>
          </ac:spMkLst>
        </pc:spChg>
      </pc:sldChg>
      <pc:sldChg chg="modSp mod">
        <pc:chgData name="Archambault, Aude" userId="dfdf6e78-8d63-480c-bdce-0b0f3fd27a48" providerId="ADAL" clId="{7515FC03-BE66-406C-BABD-83CA6F8EEB74}" dt="2021-02-24T15:29:25.959" v="543"/>
        <pc:sldMkLst>
          <pc:docMk/>
          <pc:sldMk cId="1920782211" sldId="263"/>
        </pc:sldMkLst>
        <pc:spChg chg="mod">
          <ac:chgData name="Archambault, Aude" userId="dfdf6e78-8d63-480c-bdce-0b0f3fd27a48" providerId="ADAL" clId="{7515FC03-BE66-406C-BABD-83CA6F8EEB74}" dt="2021-02-24T15:29:25.959" v="543"/>
          <ac:spMkLst>
            <pc:docMk/>
            <pc:sldMk cId="1920782211" sldId="263"/>
            <ac:spMk id="3" creationId="{FFF5BAE0-B3D7-1A47-8260-AE7CCF256CC8}"/>
          </ac:spMkLst>
        </pc:spChg>
      </pc:sldChg>
      <pc:sldChg chg="ord">
        <pc:chgData name="Archambault, Aude" userId="dfdf6e78-8d63-480c-bdce-0b0f3fd27a48" providerId="ADAL" clId="{7515FC03-BE66-406C-BABD-83CA6F8EEB74}" dt="2021-02-24T15:57:22.920" v="1088"/>
        <pc:sldMkLst>
          <pc:docMk/>
          <pc:sldMk cId="3793482313" sldId="266"/>
        </pc:sldMkLst>
      </pc:sldChg>
      <pc:sldChg chg="modSp mod">
        <pc:chgData name="Archambault, Aude" userId="dfdf6e78-8d63-480c-bdce-0b0f3fd27a48" providerId="ADAL" clId="{7515FC03-BE66-406C-BABD-83CA6F8EEB74}" dt="2021-02-24T12:45:23.958" v="74"/>
        <pc:sldMkLst>
          <pc:docMk/>
          <pc:sldMk cId="1623371876" sldId="320"/>
        </pc:sldMkLst>
        <pc:spChg chg="mod">
          <ac:chgData name="Archambault, Aude" userId="dfdf6e78-8d63-480c-bdce-0b0f3fd27a48" providerId="ADAL" clId="{7515FC03-BE66-406C-BABD-83CA6F8EEB74}" dt="2021-02-24T12:45:23.958" v="74"/>
          <ac:spMkLst>
            <pc:docMk/>
            <pc:sldMk cId="1623371876" sldId="320"/>
            <ac:spMk id="3" creationId="{CF57E49C-F8D1-4C7E-AE20-3D5D7B006CFA}"/>
          </ac:spMkLst>
        </pc:spChg>
      </pc:sldChg>
      <pc:sldChg chg="del">
        <pc:chgData name="Archambault, Aude" userId="dfdf6e78-8d63-480c-bdce-0b0f3fd27a48" providerId="ADAL" clId="{7515FC03-BE66-406C-BABD-83CA6F8EEB74}" dt="2021-02-24T15:57:12.828" v="1078" actId="47"/>
        <pc:sldMkLst>
          <pc:docMk/>
          <pc:sldMk cId="3311205304" sldId="340"/>
        </pc:sldMkLst>
      </pc:sldChg>
      <pc:sldChg chg="addSp modSp mod ord">
        <pc:chgData name="Archambault, Aude" userId="dfdf6e78-8d63-480c-bdce-0b0f3fd27a48" providerId="ADAL" clId="{7515FC03-BE66-406C-BABD-83CA6F8EEB74}" dt="2021-02-24T16:14:03.817" v="1093" actId="14100"/>
        <pc:sldMkLst>
          <pc:docMk/>
          <pc:sldMk cId="2945908443" sldId="351"/>
        </pc:sldMkLst>
        <pc:picChg chg="add mod">
          <ac:chgData name="Archambault, Aude" userId="dfdf6e78-8d63-480c-bdce-0b0f3fd27a48" providerId="ADAL" clId="{7515FC03-BE66-406C-BABD-83CA6F8EEB74}" dt="2021-02-24T16:14:03.817" v="1093" actId="14100"/>
          <ac:picMkLst>
            <pc:docMk/>
            <pc:sldMk cId="2945908443" sldId="351"/>
            <ac:picMk id="7" creationId="{561D5A4B-E0A2-44D7-9907-DE5F3160EFA6}"/>
          </ac:picMkLst>
        </pc:picChg>
      </pc:sldChg>
      <pc:sldChg chg="del">
        <pc:chgData name="Archambault, Aude" userId="dfdf6e78-8d63-480c-bdce-0b0f3fd27a48" providerId="ADAL" clId="{7515FC03-BE66-406C-BABD-83CA6F8EEB74}" dt="2021-02-24T15:57:19.667" v="1084" actId="47"/>
        <pc:sldMkLst>
          <pc:docMk/>
          <pc:sldMk cId="3153780407" sldId="1214"/>
        </pc:sldMkLst>
      </pc:sldChg>
      <pc:sldChg chg="modSp del mod">
        <pc:chgData name="Archambault, Aude" userId="dfdf6e78-8d63-480c-bdce-0b0f3fd27a48" providerId="ADAL" clId="{7515FC03-BE66-406C-BABD-83CA6F8EEB74}" dt="2021-02-24T15:55:18.734" v="1066" actId="47"/>
        <pc:sldMkLst>
          <pc:docMk/>
          <pc:sldMk cId="396590771" sldId="1257"/>
        </pc:sldMkLst>
        <pc:spChg chg="mod">
          <ac:chgData name="Archambault, Aude" userId="dfdf6e78-8d63-480c-bdce-0b0f3fd27a48" providerId="ADAL" clId="{7515FC03-BE66-406C-BABD-83CA6F8EEB74}" dt="2021-02-24T12:45:31.889" v="75"/>
          <ac:spMkLst>
            <pc:docMk/>
            <pc:sldMk cId="396590771" sldId="1257"/>
            <ac:spMk id="3" creationId="{FFF5BAE0-B3D7-1A47-8260-AE7CCF256CC8}"/>
          </ac:spMkLst>
        </pc:spChg>
      </pc:sldChg>
      <pc:sldChg chg="modSp mod">
        <pc:chgData name="Archambault, Aude" userId="dfdf6e78-8d63-480c-bdce-0b0f3fd27a48" providerId="ADAL" clId="{7515FC03-BE66-406C-BABD-83CA6F8EEB74}" dt="2021-02-24T12:45:12.944" v="73" actId="404"/>
        <pc:sldMkLst>
          <pc:docMk/>
          <pc:sldMk cId="1313925118" sldId="1261"/>
        </pc:sldMkLst>
        <pc:graphicFrameChg chg="mod modGraphic">
          <ac:chgData name="Archambault, Aude" userId="dfdf6e78-8d63-480c-bdce-0b0f3fd27a48" providerId="ADAL" clId="{7515FC03-BE66-406C-BABD-83CA6F8EEB74}" dt="2021-02-24T12:45:12.944" v="73" actId="404"/>
          <ac:graphicFrameMkLst>
            <pc:docMk/>
            <pc:sldMk cId="1313925118" sldId="1261"/>
            <ac:graphicFrameMk id="4" creationId="{F1FE8761-D70A-4B05-8C47-AEAC48B1BA53}"/>
          </ac:graphicFrameMkLst>
        </pc:graphicFrameChg>
      </pc:sldChg>
      <pc:sldChg chg="modSp del">
        <pc:chgData name="Archambault, Aude" userId="dfdf6e78-8d63-480c-bdce-0b0f3fd27a48" providerId="ADAL" clId="{7515FC03-BE66-406C-BABD-83CA6F8EEB74}" dt="2021-02-24T15:29:10.669" v="542" actId="47"/>
        <pc:sldMkLst>
          <pc:docMk/>
          <pc:sldMk cId="3453861655" sldId="1264"/>
        </pc:sldMkLst>
        <pc:graphicFrameChg chg="mod">
          <ac:chgData name="Archambault, Aude" userId="dfdf6e78-8d63-480c-bdce-0b0f3fd27a48" providerId="ADAL" clId="{7515FC03-BE66-406C-BABD-83CA6F8EEB74}" dt="2021-02-24T15:25:26.851" v="485" actId="13782"/>
          <ac:graphicFrameMkLst>
            <pc:docMk/>
            <pc:sldMk cId="3453861655" sldId="1264"/>
            <ac:graphicFrameMk id="4" creationId="{C3EB4726-BD95-49C9-AD0F-FC5C7705546E}"/>
          </ac:graphicFrameMkLst>
        </pc:graphicFrameChg>
      </pc:sldChg>
      <pc:sldChg chg="del">
        <pc:chgData name="Archambault, Aude" userId="dfdf6e78-8d63-480c-bdce-0b0f3fd27a48" providerId="ADAL" clId="{7515FC03-BE66-406C-BABD-83CA6F8EEB74}" dt="2021-02-24T12:47:09.658" v="76" actId="47"/>
        <pc:sldMkLst>
          <pc:docMk/>
          <pc:sldMk cId="55018061" sldId="1285"/>
        </pc:sldMkLst>
      </pc:sldChg>
      <pc:sldChg chg="modSp del mod">
        <pc:chgData name="Archambault, Aude" userId="dfdf6e78-8d63-480c-bdce-0b0f3fd27a48" providerId="ADAL" clId="{7515FC03-BE66-406C-BABD-83CA6F8EEB74}" dt="2021-02-24T12:59:12.158" v="348" actId="47"/>
        <pc:sldMkLst>
          <pc:docMk/>
          <pc:sldMk cId="913031965" sldId="1286"/>
        </pc:sldMkLst>
        <pc:spChg chg="mod">
          <ac:chgData name="Archambault, Aude" userId="dfdf6e78-8d63-480c-bdce-0b0f3fd27a48" providerId="ADAL" clId="{7515FC03-BE66-406C-BABD-83CA6F8EEB74}" dt="2021-02-24T12:56:00.376" v="294"/>
          <ac:spMkLst>
            <pc:docMk/>
            <pc:sldMk cId="913031965" sldId="1286"/>
            <ac:spMk id="3" creationId="{91F007AC-81B3-470B-A292-8AF355B2EA17}"/>
          </ac:spMkLst>
        </pc:spChg>
        <pc:spChg chg="mod">
          <ac:chgData name="Archambault, Aude" userId="dfdf6e78-8d63-480c-bdce-0b0f3fd27a48" providerId="ADAL" clId="{7515FC03-BE66-406C-BABD-83CA6F8EEB74}" dt="2021-02-24T12:52:58.178" v="206" actId="21"/>
          <ac:spMkLst>
            <pc:docMk/>
            <pc:sldMk cId="913031965" sldId="1286"/>
            <ac:spMk id="8" creationId="{2667E99C-FC9A-4632-A9BE-D6DCA028F146}"/>
          </ac:spMkLst>
        </pc:spChg>
      </pc:sldChg>
      <pc:sldChg chg="addSp delSp modSp mod modAnim">
        <pc:chgData name="Archambault, Aude" userId="dfdf6e78-8d63-480c-bdce-0b0f3fd27a48" providerId="ADAL" clId="{7515FC03-BE66-406C-BABD-83CA6F8EEB74}" dt="2021-03-04T12:15:31.800" v="1101"/>
        <pc:sldMkLst>
          <pc:docMk/>
          <pc:sldMk cId="1647519216" sldId="1287"/>
        </pc:sldMkLst>
        <pc:spChg chg="mod">
          <ac:chgData name="Archambault, Aude" userId="dfdf6e78-8d63-480c-bdce-0b0f3fd27a48" providerId="ADAL" clId="{7515FC03-BE66-406C-BABD-83CA6F8EEB74}" dt="2021-02-24T15:32:34.959" v="597" actId="20577"/>
          <ac:spMkLst>
            <pc:docMk/>
            <pc:sldMk cId="1647519216" sldId="1287"/>
            <ac:spMk id="3" creationId="{91F007AC-81B3-470B-A292-8AF355B2EA17}"/>
          </ac:spMkLst>
        </pc:spChg>
        <pc:spChg chg="mod">
          <ac:chgData name="Archambault, Aude" userId="dfdf6e78-8d63-480c-bdce-0b0f3fd27a48" providerId="ADAL" clId="{7515FC03-BE66-406C-BABD-83CA6F8EEB74}" dt="2021-02-24T15:44:40.061" v="910" actId="113"/>
          <ac:spMkLst>
            <pc:docMk/>
            <pc:sldMk cId="1647519216" sldId="1287"/>
            <ac:spMk id="9" creationId="{640E1B93-AD9D-4677-8056-46FD63727B3D}"/>
          </ac:spMkLst>
        </pc:spChg>
        <pc:spChg chg="add mod">
          <ac:chgData name="Archambault, Aude" userId="dfdf6e78-8d63-480c-bdce-0b0f3fd27a48" providerId="ADAL" clId="{7515FC03-BE66-406C-BABD-83CA6F8EEB74}" dt="2021-02-24T15:43:20" v="875" actId="20577"/>
          <ac:spMkLst>
            <pc:docMk/>
            <pc:sldMk cId="1647519216" sldId="1287"/>
            <ac:spMk id="10" creationId="{CFFA4297-0254-4518-BD30-5F94DF21420E}"/>
          </ac:spMkLst>
        </pc:spChg>
        <pc:spChg chg="add del">
          <ac:chgData name="Archambault, Aude" userId="dfdf6e78-8d63-480c-bdce-0b0f3fd27a48" providerId="ADAL" clId="{7515FC03-BE66-406C-BABD-83CA6F8EEB74}" dt="2021-02-24T15:40:24.792" v="812" actId="22"/>
          <ac:spMkLst>
            <pc:docMk/>
            <pc:sldMk cId="1647519216" sldId="1287"/>
            <ac:spMk id="12" creationId="{23B7F9DB-AD92-4059-9188-B7F29890EDB9}"/>
          </ac:spMkLst>
        </pc:spChg>
        <pc:spChg chg="add mod">
          <ac:chgData name="Archambault, Aude" userId="dfdf6e78-8d63-480c-bdce-0b0f3fd27a48" providerId="ADAL" clId="{7515FC03-BE66-406C-BABD-83CA6F8EEB74}" dt="2021-02-24T15:43:35.672" v="899" actId="1076"/>
          <ac:spMkLst>
            <pc:docMk/>
            <pc:sldMk cId="1647519216" sldId="1287"/>
            <ac:spMk id="13" creationId="{CE24D00F-A22D-46ED-A820-54AB18ED2280}"/>
          </ac:spMkLst>
        </pc:spChg>
        <pc:spChg chg="del mod">
          <ac:chgData name="Archambault, Aude" userId="dfdf6e78-8d63-480c-bdce-0b0f3fd27a48" providerId="ADAL" clId="{7515FC03-BE66-406C-BABD-83CA6F8EEB74}" dt="2021-02-24T15:37:33.974" v="719" actId="478"/>
          <ac:spMkLst>
            <pc:docMk/>
            <pc:sldMk cId="1647519216" sldId="1287"/>
            <ac:spMk id="18" creationId="{1328AD34-4BE5-4D1A-BE73-B39A9064C733}"/>
          </ac:spMkLst>
        </pc:spChg>
        <pc:spChg chg="add del mod">
          <ac:chgData name="Archambault, Aude" userId="dfdf6e78-8d63-480c-bdce-0b0f3fd27a48" providerId="ADAL" clId="{7515FC03-BE66-406C-BABD-83CA6F8EEB74}" dt="2021-02-24T15:44:52.078" v="912" actId="478"/>
          <ac:spMkLst>
            <pc:docMk/>
            <pc:sldMk cId="1647519216" sldId="1287"/>
            <ac:spMk id="19" creationId="{9D5D72E9-D374-42D9-B739-753692E9B924}"/>
          </ac:spMkLst>
        </pc:spChg>
        <pc:spChg chg="del mod">
          <ac:chgData name="Archambault, Aude" userId="dfdf6e78-8d63-480c-bdce-0b0f3fd27a48" providerId="ADAL" clId="{7515FC03-BE66-406C-BABD-83CA6F8EEB74}" dt="2021-02-24T15:44:45.001" v="911" actId="478"/>
          <ac:spMkLst>
            <pc:docMk/>
            <pc:sldMk cId="1647519216" sldId="1287"/>
            <ac:spMk id="20" creationId="{74132510-8DFF-48BE-BA1B-3EBE5D71CF28}"/>
          </ac:spMkLst>
        </pc:spChg>
        <pc:picChg chg="del">
          <ac:chgData name="Archambault, Aude" userId="dfdf6e78-8d63-480c-bdce-0b0f3fd27a48" providerId="ADAL" clId="{7515FC03-BE66-406C-BABD-83CA6F8EEB74}" dt="2021-02-24T15:40:19.098" v="810" actId="478"/>
          <ac:picMkLst>
            <pc:docMk/>
            <pc:sldMk cId="1647519216" sldId="1287"/>
            <ac:picMk id="5" creationId="{FF597DE9-8E96-4CE0-9C99-664CBA5F5CDE}"/>
          </ac:picMkLst>
        </pc:picChg>
        <pc:picChg chg="add del mod">
          <ac:chgData name="Archambault, Aude" userId="dfdf6e78-8d63-480c-bdce-0b0f3fd27a48" providerId="ADAL" clId="{7515FC03-BE66-406C-BABD-83CA6F8EEB74}" dt="2021-02-24T15:44:18.786" v="906" actId="478"/>
          <ac:picMkLst>
            <pc:docMk/>
            <pc:sldMk cId="1647519216" sldId="1287"/>
            <ac:picMk id="6" creationId="{511199EC-EA18-4E47-A069-FEC2601FEFC5}"/>
          </ac:picMkLst>
        </pc:picChg>
        <pc:picChg chg="add mod">
          <ac:chgData name="Archambault, Aude" userId="dfdf6e78-8d63-480c-bdce-0b0f3fd27a48" providerId="ADAL" clId="{7515FC03-BE66-406C-BABD-83CA6F8EEB74}" dt="2021-02-24T15:39:59.858" v="807" actId="1076"/>
          <ac:picMkLst>
            <pc:docMk/>
            <pc:sldMk cId="1647519216" sldId="1287"/>
            <ac:picMk id="7" creationId="{28E01467-49BF-47BE-A755-083F37BC7BAA}"/>
          </ac:picMkLst>
        </pc:picChg>
        <pc:picChg chg="add del mod">
          <ac:chgData name="Archambault, Aude" userId="dfdf6e78-8d63-480c-bdce-0b0f3fd27a48" providerId="ADAL" clId="{7515FC03-BE66-406C-BABD-83CA6F8EEB74}" dt="2021-02-24T15:38:07.524" v="733" actId="478"/>
          <ac:picMkLst>
            <pc:docMk/>
            <pc:sldMk cId="1647519216" sldId="1287"/>
            <ac:picMk id="8" creationId="{390C1408-A024-46DE-A37F-222BD68723F1}"/>
          </ac:picMkLst>
        </pc:picChg>
        <pc:picChg chg="add mod">
          <ac:chgData name="Archambault, Aude" userId="dfdf6e78-8d63-480c-bdce-0b0f3fd27a48" providerId="ADAL" clId="{7515FC03-BE66-406C-BABD-83CA6F8EEB74}" dt="2021-02-24T15:40:05.725" v="809" actId="1076"/>
          <ac:picMkLst>
            <pc:docMk/>
            <pc:sldMk cId="1647519216" sldId="1287"/>
            <ac:picMk id="11" creationId="{77642637-6200-4CAB-8A49-518D691BFE73}"/>
          </ac:picMkLst>
        </pc:picChg>
        <pc:picChg chg="add mod">
          <ac:chgData name="Archambault, Aude" userId="dfdf6e78-8d63-480c-bdce-0b0f3fd27a48" providerId="ADAL" clId="{7515FC03-BE66-406C-BABD-83CA6F8EEB74}" dt="2021-02-24T15:43:40.041" v="900" actId="1076"/>
          <ac:picMkLst>
            <pc:docMk/>
            <pc:sldMk cId="1647519216" sldId="1287"/>
            <ac:picMk id="14" creationId="{04E68C14-417B-43A7-84BA-486690385059}"/>
          </ac:picMkLst>
        </pc:picChg>
        <pc:picChg chg="add mod">
          <ac:chgData name="Archambault, Aude" userId="dfdf6e78-8d63-480c-bdce-0b0f3fd27a48" providerId="ADAL" clId="{7515FC03-BE66-406C-BABD-83CA6F8EEB74}" dt="2021-02-24T15:44:23.791" v="909" actId="1076"/>
          <ac:picMkLst>
            <pc:docMk/>
            <pc:sldMk cId="1647519216" sldId="1287"/>
            <ac:picMk id="16" creationId="{92632875-159A-44AF-9189-640B9A9BB0A0}"/>
          </ac:picMkLst>
        </pc:picChg>
      </pc:sldChg>
      <pc:sldChg chg="del">
        <pc:chgData name="Archambault, Aude" userId="dfdf6e78-8d63-480c-bdce-0b0f3fd27a48" providerId="ADAL" clId="{7515FC03-BE66-406C-BABD-83CA6F8EEB74}" dt="2021-02-24T15:55:07.910" v="1061" actId="47"/>
        <pc:sldMkLst>
          <pc:docMk/>
          <pc:sldMk cId="3808573566" sldId="1288"/>
        </pc:sldMkLst>
      </pc:sldChg>
      <pc:sldChg chg="del">
        <pc:chgData name="Archambault, Aude" userId="dfdf6e78-8d63-480c-bdce-0b0f3fd27a48" providerId="ADAL" clId="{7515FC03-BE66-406C-BABD-83CA6F8EEB74}" dt="2021-02-24T15:55:11.307" v="1062" actId="47"/>
        <pc:sldMkLst>
          <pc:docMk/>
          <pc:sldMk cId="1519754974" sldId="1290"/>
        </pc:sldMkLst>
      </pc:sldChg>
      <pc:sldChg chg="del">
        <pc:chgData name="Archambault, Aude" userId="dfdf6e78-8d63-480c-bdce-0b0f3fd27a48" providerId="ADAL" clId="{7515FC03-BE66-406C-BABD-83CA6F8EEB74}" dt="2021-02-24T15:55:12.939" v="1063" actId="47"/>
        <pc:sldMkLst>
          <pc:docMk/>
          <pc:sldMk cId="4218298514" sldId="1291"/>
        </pc:sldMkLst>
      </pc:sldChg>
      <pc:sldChg chg="del">
        <pc:chgData name="Archambault, Aude" userId="dfdf6e78-8d63-480c-bdce-0b0f3fd27a48" providerId="ADAL" clId="{7515FC03-BE66-406C-BABD-83CA6F8EEB74}" dt="2021-02-24T15:55:15.761" v="1064" actId="47"/>
        <pc:sldMkLst>
          <pc:docMk/>
          <pc:sldMk cId="997821968" sldId="1292"/>
        </pc:sldMkLst>
      </pc:sldChg>
      <pc:sldChg chg="del">
        <pc:chgData name="Archambault, Aude" userId="dfdf6e78-8d63-480c-bdce-0b0f3fd27a48" providerId="ADAL" clId="{7515FC03-BE66-406C-BABD-83CA6F8EEB74}" dt="2021-02-24T15:55:16.562" v="1065" actId="47"/>
        <pc:sldMkLst>
          <pc:docMk/>
          <pc:sldMk cId="985404707" sldId="1293"/>
        </pc:sldMkLst>
      </pc:sldChg>
      <pc:sldChg chg="addSp delSp modSp mod">
        <pc:chgData name="Archambault, Aude" userId="dfdf6e78-8d63-480c-bdce-0b0f3fd27a48" providerId="ADAL" clId="{7515FC03-BE66-406C-BABD-83CA6F8EEB74}" dt="2021-02-24T15:56:26.398" v="1074" actId="1076"/>
        <pc:sldMkLst>
          <pc:docMk/>
          <pc:sldMk cId="1317574696" sldId="1294"/>
        </pc:sldMkLst>
        <pc:spChg chg="mod">
          <ac:chgData name="Archambault, Aude" userId="dfdf6e78-8d63-480c-bdce-0b0f3fd27a48" providerId="ADAL" clId="{7515FC03-BE66-406C-BABD-83CA6F8EEB74}" dt="2021-02-24T15:54:39.179" v="1058"/>
          <ac:spMkLst>
            <pc:docMk/>
            <pc:sldMk cId="1317574696" sldId="1294"/>
            <ac:spMk id="3" creationId="{AF3C6B3F-E045-4A70-A114-064C4DAE2BA1}"/>
          </ac:spMkLst>
        </pc:spChg>
        <pc:graphicFrameChg chg="mod">
          <ac:chgData name="Archambault, Aude" userId="dfdf6e78-8d63-480c-bdce-0b0f3fd27a48" providerId="ADAL" clId="{7515FC03-BE66-406C-BABD-83CA6F8EEB74}" dt="2021-02-24T15:56:19.335" v="1072" actId="14100"/>
          <ac:graphicFrameMkLst>
            <pc:docMk/>
            <pc:sldMk cId="1317574696" sldId="1294"/>
            <ac:graphicFrameMk id="4" creationId="{0691579A-D04C-49CC-9388-7ED034C15C03}"/>
          </ac:graphicFrameMkLst>
        </pc:graphicFrameChg>
        <pc:picChg chg="add mod">
          <ac:chgData name="Archambault, Aude" userId="dfdf6e78-8d63-480c-bdce-0b0f3fd27a48" providerId="ADAL" clId="{7515FC03-BE66-406C-BABD-83CA6F8EEB74}" dt="2021-02-24T15:54:51.739" v="1060" actId="1076"/>
          <ac:picMkLst>
            <pc:docMk/>
            <pc:sldMk cId="1317574696" sldId="1294"/>
            <ac:picMk id="5" creationId="{E328640B-8D77-4CDE-8BB0-2065A1EA468F}"/>
          </ac:picMkLst>
        </pc:picChg>
        <pc:picChg chg="del">
          <ac:chgData name="Archambault, Aude" userId="dfdf6e78-8d63-480c-bdce-0b0f3fd27a48" providerId="ADAL" clId="{7515FC03-BE66-406C-BABD-83CA6F8EEB74}" dt="2021-02-24T15:53:47.931" v="1054" actId="478"/>
          <ac:picMkLst>
            <pc:docMk/>
            <pc:sldMk cId="1317574696" sldId="1294"/>
            <ac:picMk id="6" creationId="{D659E6BB-D9B4-4554-BCF5-197CD3FA1506}"/>
          </ac:picMkLst>
        </pc:picChg>
        <pc:picChg chg="add mod">
          <ac:chgData name="Archambault, Aude" userId="dfdf6e78-8d63-480c-bdce-0b0f3fd27a48" providerId="ADAL" clId="{7515FC03-BE66-406C-BABD-83CA6F8EEB74}" dt="2021-02-24T15:56:23.181" v="1073" actId="1076"/>
          <ac:picMkLst>
            <pc:docMk/>
            <pc:sldMk cId="1317574696" sldId="1294"/>
            <ac:picMk id="7" creationId="{27487B3C-800C-4147-8E60-DAD4B1B1E4C9}"/>
          </ac:picMkLst>
        </pc:picChg>
        <pc:picChg chg="add mod">
          <ac:chgData name="Archambault, Aude" userId="dfdf6e78-8d63-480c-bdce-0b0f3fd27a48" providerId="ADAL" clId="{7515FC03-BE66-406C-BABD-83CA6F8EEB74}" dt="2021-02-24T15:56:26.398" v="1074" actId="1076"/>
          <ac:picMkLst>
            <pc:docMk/>
            <pc:sldMk cId="1317574696" sldId="1294"/>
            <ac:picMk id="8" creationId="{BC330573-2379-41D5-A606-DF61A2864D72}"/>
          </ac:picMkLst>
        </pc:picChg>
      </pc:sldChg>
      <pc:sldChg chg="del">
        <pc:chgData name="Archambault, Aude" userId="dfdf6e78-8d63-480c-bdce-0b0f3fd27a48" providerId="ADAL" clId="{7515FC03-BE66-406C-BABD-83CA6F8EEB74}" dt="2021-02-24T15:57:11.973" v="1077" actId="47"/>
        <pc:sldMkLst>
          <pc:docMk/>
          <pc:sldMk cId="1959676937" sldId="1296"/>
        </pc:sldMkLst>
      </pc:sldChg>
      <pc:sldChg chg="del">
        <pc:chgData name="Archambault, Aude" userId="dfdf6e78-8d63-480c-bdce-0b0f3fd27a48" providerId="ADAL" clId="{7515FC03-BE66-406C-BABD-83CA6F8EEB74}" dt="2021-02-24T15:57:13.900" v="1079" actId="47"/>
        <pc:sldMkLst>
          <pc:docMk/>
          <pc:sldMk cId="3707159472" sldId="1297"/>
        </pc:sldMkLst>
      </pc:sldChg>
      <pc:sldChg chg="del">
        <pc:chgData name="Archambault, Aude" userId="dfdf6e78-8d63-480c-bdce-0b0f3fd27a48" providerId="ADAL" clId="{7515FC03-BE66-406C-BABD-83CA6F8EEB74}" dt="2021-02-24T15:57:14.677" v="1080" actId="47"/>
        <pc:sldMkLst>
          <pc:docMk/>
          <pc:sldMk cId="2523363637" sldId="1298"/>
        </pc:sldMkLst>
      </pc:sldChg>
      <pc:sldChg chg="del">
        <pc:chgData name="Archambault, Aude" userId="dfdf6e78-8d63-480c-bdce-0b0f3fd27a48" providerId="ADAL" clId="{7515FC03-BE66-406C-BABD-83CA6F8EEB74}" dt="2021-02-24T15:57:15.698" v="1081" actId="47"/>
        <pc:sldMkLst>
          <pc:docMk/>
          <pc:sldMk cId="784957326" sldId="1299"/>
        </pc:sldMkLst>
      </pc:sldChg>
      <pc:sldChg chg="del">
        <pc:chgData name="Archambault, Aude" userId="dfdf6e78-8d63-480c-bdce-0b0f3fd27a48" providerId="ADAL" clId="{7515FC03-BE66-406C-BABD-83CA6F8EEB74}" dt="2021-02-24T15:57:16.654" v="1082" actId="47"/>
        <pc:sldMkLst>
          <pc:docMk/>
          <pc:sldMk cId="2695643006" sldId="1300"/>
        </pc:sldMkLst>
      </pc:sldChg>
      <pc:sldChg chg="del">
        <pc:chgData name="Archambault, Aude" userId="dfdf6e78-8d63-480c-bdce-0b0f3fd27a48" providerId="ADAL" clId="{7515FC03-BE66-406C-BABD-83CA6F8EEB74}" dt="2021-02-24T15:57:17.402" v="1083" actId="47"/>
        <pc:sldMkLst>
          <pc:docMk/>
          <pc:sldMk cId="3217340683" sldId="1301"/>
        </pc:sldMkLst>
      </pc:sldChg>
      <pc:sldChg chg="addSp modSp new del mod">
        <pc:chgData name="Archambault, Aude" userId="dfdf6e78-8d63-480c-bdce-0b0f3fd27a48" providerId="ADAL" clId="{7515FC03-BE66-406C-BABD-83CA6F8EEB74}" dt="2021-02-24T12:58:04.824" v="337" actId="47"/>
        <pc:sldMkLst>
          <pc:docMk/>
          <pc:sldMk cId="1927628565" sldId="1302"/>
        </pc:sldMkLst>
        <pc:spChg chg="mod">
          <ac:chgData name="Archambault, Aude" userId="dfdf6e78-8d63-480c-bdce-0b0f3fd27a48" providerId="ADAL" clId="{7515FC03-BE66-406C-BABD-83CA6F8EEB74}" dt="2021-02-24T12:53:51.310" v="258" actId="5793"/>
          <ac:spMkLst>
            <pc:docMk/>
            <pc:sldMk cId="1927628565" sldId="1302"/>
            <ac:spMk id="2" creationId="{87F5EC13-312D-4A80-A983-C2FFD3ED1C7B}"/>
          </ac:spMkLst>
        </pc:spChg>
        <pc:spChg chg="mod">
          <ac:chgData name="Archambault, Aude" userId="dfdf6e78-8d63-480c-bdce-0b0f3fd27a48" providerId="ADAL" clId="{7515FC03-BE66-406C-BABD-83CA6F8EEB74}" dt="2021-02-24T12:54:54.970" v="274" actId="1076"/>
          <ac:spMkLst>
            <pc:docMk/>
            <pc:sldMk cId="1927628565" sldId="1302"/>
            <ac:spMk id="3" creationId="{4BBC387F-50FE-462D-A3D6-18E4DEEFD34B}"/>
          </ac:spMkLst>
        </pc:spChg>
        <pc:spChg chg="mod">
          <ac:chgData name="Archambault, Aude" userId="dfdf6e78-8d63-480c-bdce-0b0f3fd27a48" providerId="ADAL" clId="{7515FC03-BE66-406C-BABD-83CA6F8EEB74}" dt="2021-02-24T12:57:33.563" v="330" actId="21"/>
          <ac:spMkLst>
            <pc:docMk/>
            <pc:sldMk cId="1927628565" sldId="1302"/>
            <ac:spMk id="4" creationId="{F6360189-A78B-40AB-811E-6A32234FA389}"/>
          </ac:spMkLst>
        </pc:spChg>
        <pc:spChg chg="mod">
          <ac:chgData name="Archambault, Aude" userId="dfdf6e78-8d63-480c-bdce-0b0f3fd27a48" providerId="ADAL" clId="{7515FC03-BE66-406C-BABD-83CA6F8EEB74}" dt="2021-02-24T12:56:23.806" v="319" actId="6549"/>
          <ac:spMkLst>
            <pc:docMk/>
            <pc:sldMk cId="1927628565" sldId="1302"/>
            <ac:spMk id="5" creationId="{52AEDF69-E08B-41F7-B4EB-23DDA3F593B1}"/>
          </ac:spMkLst>
        </pc:spChg>
        <pc:spChg chg="mod">
          <ac:chgData name="Archambault, Aude" userId="dfdf6e78-8d63-480c-bdce-0b0f3fd27a48" providerId="ADAL" clId="{7515FC03-BE66-406C-BABD-83CA6F8EEB74}" dt="2021-02-24T12:56:08.443" v="295"/>
          <ac:spMkLst>
            <pc:docMk/>
            <pc:sldMk cId="1927628565" sldId="1302"/>
            <ac:spMk id="6" creationId="{CE33A6D5-01BE-4E88-AEAC-E4D307EEE7CC}"/>
          </ac:spMkLst>
        </pc:spChg>
        <pc:spChg chg="add mod">
          <ac:chgData name="Archambault, Aude" userId="dfdf6e78-8d63-480c-bdce-0b0f3fd27a48" providerId="ADAL" clId="{7515FC03-BE66-406C-BABD-83CA6F8EEB74}" dt="2021-02-24T12:55:36.930" v="290" actId="20577"/>
          <ac:spMkLst>
            <pc:docMk/>
            <pc:sldMk cId="1927628565" sldId="1302"/>
            <ac:spMk id="8" creationId="{000F3265-59A8-4531-BE4F-62DF65BA5B43}"/>
          </ac:spMkLst>
        </pc:spChg>
        <pc:picChg chg="add mod">
          <ac:chgData name="Archambault, Aude" userId="dfdf6e78-8d63-480c-bdce-0b0f3fd27a48" providerId="ADAL" clId="{7515FC03-BE66-406C-BABD-83CA6F8EEB74}" dt="2021-02-24T12:55:36.425" v="289" actId="1076"/>
          <ac:picMkLst>
            <pc:docMk/>
            <pc:sldMk cId="1927628565" sldId="1302"/>
            <ac:picMk id="7" creationId="{26C550D0-F4D2-4C77-976E-13867CC687FF}"/>
          </ac:picMkLst>
        </pc:picChg>
      </pc:sldChg>
      <pc:sldChg chg="addSp delSp modSp new mod">
        <pc:chgData name="Archambault, Aude" userId="dfdf6e78-8d63-480c-bdce-0b0f3fd27a48" providerId="ADAL" clId="{7515FC03-BE66-406C-BABD-83CA6F8EEB74}" dt="2021-02-24T16:25:08.205" v="1095" actId="1076"/>
        <pc:sldMkLst>
          <pc:docMk/>
          <pc:sldMk cId="2754595733" sldId="1303"/>
        </pc:sldMkLst>
        <pc:spChg chg="mod">
          <ac:chgData name="Archambault, Aude" userId="dfdf6e78-8d63-480c-bdce-0b0f3fd27a48" providerId="ADAL" clId="{7515FC03-BE66-406C-BABD-83CA6F8EEB74}" dt="2021-02-24T12:57:30.051" v="329"/>
          <ac:spMkLst>
            <pc:docMk/>
            <pc:sldMk cId="2754595733" sldId="1303"/>
            <ac:spMk id="2" creationId="{78EA2EF1-BC1A-4777-B7BF-FC148A49A5AD}"/>
          </ac:spMkLst>
        </pc:spChg>
        <pc:spChg chg="del mod">
          <ac:chgData name="Archambault, Aude" userId="dfdf6e78-8d63-480c-bdce-0b0f3fd27a48" providerId="ADAL" clId="{7515FC03-BE66-406C-BABD-83CA6F8EEB74}" dt="2021-02-24T12:57:10.471" v="324"/>
          <ac:spMkLst>
            <pc:docMk/>
            <pc:sldMk cId="2754595733" sldId="1303"/>
            <ac:spMk id="3" creationId="{EF6C03B6-803D-4D17-A332-89D2C8964B2D}"/>
          </ac:spMkLst>
        </pc:spChg>
        <pc:spChg chg="mod">
          <ac:chgData name="Archambault, Aude" userId="dfdf6e78-8d63-480c-bdce-0b0f3fd27a48" providerId="ADAL" clId="{7515FC03-BE66-406C-BABD-83CA6F8EEB74}" dt="2021-02-24T12:58:29.086" v="342" actId="14100"/>
          <ac:spMkLst>
            <pc:docMk/>
            <pc:sldMk cId="2754595733" sldId="1303"/>
            <ac:spMk id="4" creationId="{42C618D9-C636-4D42-95FE-F94427B95C88}"/>
          </ac:spMkLst>
        </pc:spChg>
        <pc:spChg chg="del mod">
          <ac:chgData name="Archambault, Aude" userId="dfdf6e78-8d63-480c-bdce-0b0f3fd27a48" providerId="ADAL" clId="{7515FC03-BE66-406C-BABD-83CA6F8EEB74}" dt="2021-02-24T12:57:24.317" v="328"/>
          <ac:spMkLst>
            <pc:docMk/>
            <pc:sldMk cId="2754595733" sldId="1303"/>
            <ac:spMk id="5" creationId="{C77D8B28-9ED2-4D95-A716-3F8464DC805F}"/>
          </ac:spMkLst>
        </pc:spChg>
        <pc:spChg chg="mod">
          <ac:chgData name="Archambault, Aude" userId="dfdf6e78-8d63-480c-bdce-0b0f3fd27a48" providerId="ADAL" clId="{7515FC03-BE66-406C-BABD-83CA6F8EEB74}" dt="2021-02-24T12:59:06.569" v="347"/>
          <ac:spMkLst>
            <pc:docMk/>
            <pc:sldMk cId="2754595733" sldId="1303"/>
            <ac:spMk id="6" creationId="{AA30B924-53AB-4B33-8434-847E7D2A7750}"/>
          </ac:spMkLst>
        </pc:spChg>
        <pc:spChg chg="add mod">
          <ac:chgData name="Archambault, Aude" userId="dfdf6e78-8d63-480c-bdce-0b0f3fd27a48" providerId="ADAL" clId="{7515FC03-BE66-406C-BABD-83CA6F8EEB74}" dt="2021-02-24T16:25:05.949" v="1094" actId="20577"/>
          <ac:spMkLst>
            <pc:docMk/>
            <pc:sldMk cId="2754595733" sldId="1303"/>
            <ac:spMk id="7" creationId="{AE0DF601-09D7-4212-A6A1-8C488FE61ABB}"/>
          </ac:spMkLst>
        </pc:spChg>
        <pc:spChg chg="add mod">
          <ac:chgData name="Archambault, Aude" userId="dfdf6e78-8d63-480c-bdce-0b0f3fd27a48" providerId="ADAL" clId="{7515FC03-BE66-406C-BABD-83CA6F8EEB74}" dt="2021-02-24T12:58:26.135" v="341" actId="14100"/>
          <ac:spMkLst>
            <pc:docMk/>
            <pc:sldMk cId="2754595733" sldId="1303"/>
            <ac:spMk id="8" creationId="{36BD6698-299A-4917-BE28-9FA82B106E33}"/>
          </ac:spMkLst>
        </pc:spChg>
        <pc:spChg chg="add del">
          <ac:chgData name="Archambault, Aude" userId="dfdf6e78-8d63-480c-bdce-0b0f3fd27a48" providerId="ADAL" clId="{7515FC03-BE66-406C-BABD-83CA6F8EEB74}" dt="2021-02-24T12:57:57.143" v="334" actId="478"/>
          <ac:spMkLst>
            <pc:docMk/>
            <pc:sldMk cId="2754595733" sldId="1303"/>
            <ac:spMk id="9" creationId="{9947C8BD-3D53-418A-93C1-521F41A7A563}"/>
          </ac:spMkLst>
        </pc:spChg>
        <pc:picChg chg="add mod">
          <ac:chgData name="Archambault, Aude" userId="dfdf6e78-8d63-480c-bdce-0b0f3fd27a48" providerId="ADAL" clId="{7515FC03-BE66-406C-BABD-83CA6F8EEB74}" dt="2021-02-24T16:25:08.205" v="1095" actId="1076"/>
          <ac:picMkLst>
            <pc:docMk/>
            <pc:sldMk cId="2754595733" sldId="1303"/>
            <ac:picMk id="10" creationId="{93F42DAC-0299-443D-954D-929D891479BA}"/>
          </ac:picMkLst>
        </pc:picChg>
      </pc:sldChg>
      <pc:sldChg chg="addSp delSp modSp new mod">
        <pc:chgData name="Archambault, Aude" userId="dfdf6e78-8d63-480c-bdce-0b0f3fd27a48" providerId="ADAL" clId="{7515FC03-BE66-406C-BABD-83CA6F8EEB74}" dt="2021-02-24T15:56:57.560" v="1076" actId="20577"/>
        <pc:sldMkLst>
          <pc:docMk/>
          <pc:sldMk cId="4062645970" sldId="1304"/>
        </pc:sldMkLst>
        <pc:spChg chg="del mod">
          <ac:chgData name="Archambault, Aude" userId="dfdf6e78-8d63-480c-bdce-0b0f3fd27a48" providerId="ADAL" clId="{7515FC03-BE66-406C-BABD-83CA6F8EEB74}" dt="2021-02-24T15:06:52.907" v="352" actId="1032"/>
          <ac:spMkLst>
            <pc:docMk/>
            <pc:sldMk cId="4062645970" sldId="1304"/>
            <ac:spMk id="2" creationId="{260FB18B-76C8-4C72-9A5A-B335E97C12A7}"/>
          </ac:spMkLst>
        </pc:spChg>
        <pc:spChg chg="mod">
          <ac:chgData name="Archambault, Aude" userId="dfdf6e78-8d63-480c-bdce-0b0f3fd27a48" providerId="ADAL" clId="{7515FC03-BE66-406C-BABD-83CA6F8EEB74}" dt="2021-02-24T15:56:57.560" v="1076" actId="20577"/>
          <ac:spMkLst>
            <pc:docMk/>
            <pc:sldMk cId="4062645970" sldId="1304"/>
            <ac:spMk id="3" creationId="{68E14809-6526-4003-A0B4-7D1D7E5D0FC8}"/>
          </ac:spMkLst>
        </pc:spChg>
        <pc:graphicFrameChg chg="add mod modGraphic">
          <ac:chgData name="Archambault, Aude" userId="dfdf6e78-8d63-480c-bdce-0b0f3fd27a48" providerId="ADAL" clId="{7515FC03-BE66-406C-BABD-83CA6F8EEB74}" dt="2021-02-24T15:55:40.678" v="1067"/>
          <ac:graphicFrameMkLst>
            <pc:docMk/>
            <pc:sldMk cId="4062645970" sldId="1304"/>
            <ac:graphicFrameMk id="4" creationId="{8969DFEE-5FF5-426E-8743-A980C10C3D86}"/>
          </ac:graphicFrameMkLst>
        </pc:graphicFrameChg>
      </pc:sldChg>
      <pc:sldChg chg="addSp delSp modSp new mod">
        <pc:chgData name="Archambault, Aude" userId="dfdf6e78-8d63-480c-bdce-0b0f3fd27a48" providerId="ADAL" clId="{7515FC03-BE66-406C-BABD-83CA6F8EEB74}" dt="2021-02-24T15:29:02.459" v="541" actId="20577"/>
        <pc:sldMkLst>
          <pc:docMk/>
          <pc:sldMk cId="4134799814" sldId="1305"/>
        </pc:sldMkLst>
        <pc:spChg chg="del mod">
          <ac:chgData name="Archambault, Aude" userId="dfdf6e78-8d63-480c-bdce-0b0f3fd27a48" providerId="ADAL" clId="{7515FC03-BE66-406C-BABD-83CA6F8EEB74}" dt="2021-02-24T15:26:17.199" v="488" actId="1032"/>
          <ac:spMkLst>
            <pc:docMk/>
            <pc:sldMk cId="4134799814" sldId="1305"/>
            <ac:spMk id="2" creationId="{25E4923E-7384-4CE6-8521-EB9532A08222}"/>
          </ac:spMkLst>
        </pc:spChg>
        <pc:spChg chg="mod">
          <ac:chgData name="Archambault, Aude" userId="dfdf6e78-8d63-480c-bdce-0b0f3fd27a48" providerId="ADAL" clId="{7515FC03-BE66-406C-BABD-83CA6F8EEB74}" dt="2021-02-24T15:29:02.459" v="541" actId="20577"/>
          <ac:spMkLst>
            <pc:docMk/>
            <pc:sldMk cId="4134799814" sldId="1305"/>
            <ac:spMk id="3" creationId="{E5BC0E18-EDA8-4AB5-A623-3CA7DF63DC4B}"/>
          </ac:spMkLst>
        </pc:spChg>
        <pc:spChg chg="add mod">
          <ac:chgData name="Archambault, Aude" userId="dfdf6e78-8d63-480c-bdce-0b0f3fd27a48" providerId="ADAL" clId="{7515FC03-BE66-406C-BABD-83CA6F8EEB74}" dt="2021-02-24T15:28:47.377" v="525" actId="1076"/>
          <ac:spMkLst>
            <pc:docMk/>
            <pc:sldMk cId="4134799814" sldId="1305"/>
            <ac:spMk id="5" creationId="{106CA7E5-9B7F-400E-A7F8-90F523BBD2E4}"/>
          </ac:spMkLst>
        </pc:spChg>
        <pc:graphicFrameChg chg="add mod modGraphic">
          <ac:chgData name="Archambault, Aude" userId="dfdf6e78-8d63-480c-bdce-0b0f3fd27a48" providerId="ADAL" clId="{7515FC03-BE66-406C-BABD-83CA6F8EEB74}" dt="2021-02-24T15:27:59.792" v="512" actId="14100"/>
          <ac:graphicFrameMkLst>
            <pc:docMk/>
            <pc:sldMk cId="4134799814" sldId="1305"/>
            <ac:graphicFrameMk id="4" creationId="{AB9C0516-73D7-4CAF-8AEB-9981A555E0AB}"/>
          </ac:graphicFrameMkLst>
        </pc:graphicFrameChg>
        <pc:picChg chg="add mod">
          <ac:chgData name="Archambault, Aude" userId="dfdf6e78-8d63-480c-bdce-0b0f3fd27a48" providerId="ADAL" clId="{7515FC03-BE66-406C-BABD-83CA6F8EEB74}" dt="2021-02-24T15:28:27.002" v="523" actId="1076"/>
          <ac:picMkLst>
            <pc:docMk/>
            <pc:sldMk cId="4134799814" sldId="1305"/>
            <ac:picMk id="6" creationId="{F1A948AC-94F2-495A-A546-EDEE5FD6AEB0}"/>
          </ac:picMkLst>
        </pc:picChg>
      </pc:sldChg>
      <pc:sldChg chg="addSp modSp new mod">
        <pc:chgData name="Archambault, Aude" userId="dfdf6e78-8d63-480c-bdce-0b0f3fd27a48" providerId="ADAL" clId="{7515FC03-BE66-406C-BABD-83CA6F8EEB74}" dt="2021-03-04T12:15:13.308" v="1098" actId="14100"/>
        <pc:sldMkLst>
          <pc:docMk/>
          <pc:sldMk cId="1512803564" sldId="1306"/>
        </pc:sldMkLst>
        <pc:spChg chg="mod">
          <ac:chgData name="Archambault, Aude" userId="dfdf6e78-8d63-480c-bdce-0b0f3fd27a48" providerId="ADAL" clId="{7515FC03-BE66-406C-BABD-83CA6F8EEB74}" dt="2021-02-24T15:30:52.366" v="559" actId="5793"/>
          <ac:spMkLst>
            <pc:docMk/>
            <pc:sldMk cId="1512803564" sldId="1306"/>
            <ac:spMk id="2" creationId="{CD8CEFEF-910D-4A4F-A045-D3EC58003887}"/>
          </ac:spMkLst>
        </pc:spChg>
        <pc:spChg chg="mod">
          <ac:chgData name="Archambault, Aude" userId="dfdf6e78-8d63-480c-bdce-0b0f3fd27a48" providerId="ADAL" clId="{7515FC03-BE66-406C-BABD-83CA6F8EEB74}" dt="2021-02-24T15:31:14.968" v="560"/>
          <ac:spMkLst>
            <pc:docMk/>
            <pc:sldMk cId="1512803564" sldId="1306"/>
            <ac:spMk id="3" creationId="{FDD1AA43-4237-4877-A4A7-97D1AA1A7DA9}"/>
          </ac:spMkLst>
        </pc:spChg>
        <pc:spChg chg="add mod">
          <ac:chgData name="Archambault, Aude" userId="dfdf6e78-8d63-480c-bdce-0b0f3fd27a48" providerId="ADAL" clId="{7515FC03-BE66-406C-BABD-83CA6F8EEB74}" dt="2021-03-04T12:15:13.308" v="1098" actId="14100"/>
          <ac:spMkLst>
            <pc:docMk/>
            <pc:sldMk cId="1512803564" sldId="1306"/>
            <ac:spMk id="4" creationId="{10376A68-D7E6-4538-AF18-90FD6C5CB890}"/>
          </ac:spMkLst>
        </pc:spChg>
      </pc:sldChg>
      <pc:sldChg chg="delSp modSp add del mod">
        <pc:chgData name="Archambault, Aude" userId="dfdf6e78-8d63-480c-bdce-0b0f3fd27a48" providerId="ADAL" clId="{7515FC03-BE66-406C-BABD-83CA6F8EEB74}" dt="2021-02-24T16:13:51.430" v="1090" actId="47"/>
        <pc:sldMkLst>
          <pc:docMk/>
          <pc:sldMk cId="1259574934" sldId="1307"/>
        </pc:sldMkLst>
        <pc:spChg chg="mod">
          <ac:chgData name="Archambault, Aude" userId="dfdf6e78-8d63-480c-bdce-0b0f3fd27a48" providerId="ADAL" clId="{7515FC03-BE66-406C-BABD-83CA6F8EEB74}" dt="2021-02-24T15:46:31.806" v="933" actId="20577"/>
          <ac:spMkLst>
            <pc:docMk/>
            <pc:sldMk cId="1259574934" sldId="1307"/>
            <ac:spMk id="3" creationId="{E5BC0E18-EDA8-4AB5-A623-3CA7DF63DC4B}"/>
          </ac:spMkLst>
        </pc:spChg>
        <pc:spChg chg="del">
          <ac:chgData name="Archambault, Aude" userId="dfdf6e78-8d63-480c-bdce-0b0f3fd27a48" providerId="ADAL" clId="{7515FC03-BE66-406C-BABD-83CA6F8EEB74}" dt="2021-02-24T15:47:09.846" v="936" actId="478"/>
          <ac:spMkLst>
            <pc:docMk/>
            <pc:sldMk cId="1259574934" sldId="1307"/>
            <ac:spMk id="5" creationId="{106CA7E5-9B7F-400E-A7F8-90F523BBD2E4}"/>
          </ac:spMkLst>
        </pc:spChg>
        <pc:graphicFrameChg chg="mod">
          <ac:chgData name="Archambault, Aude" userId="dfdf6e78-8d63-480c-bdce-0b0f3fd27a48" providerId="ADAL" clId="{7515FC03-BE66-406C-BABD-83CA6F8EEB74}" dt="2021-02-24T15:46:56.765" v="935" actId="12084"/>
          <ac:graphicFrameMkLst>
            <pc:docMk/>
            <pc:sldMk cId="1259574934" sldId="1307"/>
            <ac:graphicFrameMk id="4" creationId="{AB9C0516-73D7-4CAF-8AEB-9981A555E0AB}"/>
          </ac:graphicFrameMkLst>
        </pc:graphicFrameChg>
        <pc:picChg chg="del">
          <ac:chgData name="Archambault, Aude" userId="dfdf6e78-8d63-480c-bdce-0b0f3fd27a48" providerId="ADAL" clId="{7515FC03-BE66-406C-BABD-83CA6F8EEB74}" dt="2021-02-24T15:47:10.516" v="937" actId="478"/>
          <ac:picMkLst>
            <pc:docMk/>
            <pc:sldMk cId="1259574934" sldId="1307"/>
            <ac:picMk id="6" creationId="{F1A948AC-94F2-495A-A546-EDEE5FD6AEB0}"/>
          </ac:picMkLst>
        </pc:picChg>
      </pc:sldChg>
    </pc:docChg>
  </pc:docChgLst>
  <pc:docChgLst>
    <pc:chgData name="Archambault, Aude" userId="dfdf6e78-8d63-480c-bdce-0b0f3fd27a48" providerId="ADAL" clId="{AB9CD62C-15A1-412A-B1D7-72F78027311E}"/>
    <pc:docChg chg="undo custSel addSld delSld modSld sldOrd addSection modSection">
      <pc:chgData name="Archambault, Aude" userId="dfdf6e78-8d63-480c-bdce-0b0f3fd27a48" providerId="ADAL" clId="{AB9CD62C-15A1-412A-B1D7-72F78027311E}" dt="2021-02-24T11:52:59.496" v="1744" actId="47"/>
      <pc:docMkLst>
        <pc:docMk/>
      </pc:docMkLst>
      <pc:sldChg chg="modSp mod">
        <pc:chgData name="Archambault, Aude" userId="dfdf6e78-8d63-480c-bdce-0b0f3fd27a48" providerId="ADAL" clId="{AB9CD62C-15A1-412A-B1D7-72F78027311E}" dt="2021-02-23T14:27:56.156" v="4" actId="20577"/>
        <pc:sldMkLst>
          <pc:docMk/>
          <pc:sldMk cId="76914611" sldId="256"/>
        </pc:sldMkLst>
        <pc:spChg chg="mod">
          <ac:chgData name="Archambault, Aude" userId="dfdf6e78-8d63-480c-bdce-0b0f3fd27a48" providerId="ADAL" clId="{AB9CD62C-15A1-412A-B1D7-72F78027311E}" dt="2021-02-23T14:27:56.156" v="4" actId="20577"/>
          <ac:spMkLst>
            <pc:docMk/>
            <pc:sldMk cId="76914611" sldId="256"/>
            <ac:spMk id="2" creationId="{00000000-0000-0000-0000-000000000000}"/>
          </ac:spMkLst>
        </pc:spChg>
      </pc:sldChg>
      <pc:sldChg chg="modSp mod">
        <pc:chgData name="Archambault, Aude" userId="dfdf6e78-8d63-480c-bdce-0b0f3fd27a48" providerId="ADAL" clId="{AB9CD62C-15A1-412A-B1D7-72F78027311E}" dt="2021-02-23T14:30:11.170" v="163"/>
        <pc:sldMkLst>
          <pc:docMk/>
          <pc:sldMk cId="1920782211" sldId="263"/>
        </pc:sldMkLst>
        <pc:spChg chg="mod">
          <ac:chgData name="Archambault, Aude" userId="dfdf6e78-8d63-480c-bdce-0b0f3fd27a48" providerId="ADAL" clId="{AB9CD62C-15A1-412A-B1D7-72F78027311E}" dt="2021-02-23T14:30:11.170" v="163"/>
          <ac:spMkLst>
            <pc:docMk/>
            <pc:sldMk cId="1920782211" sldId="263"/>
            <ac:spMk id="3" creationId="{FFF5BAE0-B3D7-1A47-8260-AE7CCF256CC8}"/>
          </ac:spMkLst>
        </pc:spChg>
      </pc:sldChg>
      <pc:sldChg chg="modSp mod">
        <pc:chgData name="Archambault, Aude" userId="dfdf6e78-8d63-480c-bdce-0b0f3fd27a48" providerId="ADAL" clId="{AB9CD62C-15A1-412A-B1D7-72F78027311E}" dt="2021-02-23T14:29:53.534" v="160"/>
        <pc:sldMkLst>
          <pc:docMk/>
          <pc:sldMk cId="1623371876" sldId="320"/>
        </pc:sldMkLst>
        <pc:spChg chg="mod">
          <ac:chgData name="Archambault, Aude" userId="dfdf6e78-8d63-480c-bdce-0b0f3fd27a48" providerId="ADAL" clId="{AB9CD62C-15A1-412A-B1D7-72F78027311E}" dt="2021-02-23T14:29:53.534" v="160"/>
          <ac:spMkLst>
            <pc:docMk/>
            <pc:sldMk cId="1623371876" sldId="320"/>
            <ac:spMk id="3" creationId="{CF57E49C-F8D1-4C7E-AE20-3D5D7B006CFA}"/>
          </ac:spMkLst>
        </pc:spChg>
      </pc:sldChg>
      <pc:sldChg chg="modSp del mod modAnim">
        <pc:chgData name="Archambault, Aude" userId="dfdf6e78-8d63-480c-bdce-0b0f3fd27a48" providerId="ADAL" clId="{AB9CD62C-15A1-412A-B1D7-72F78027311E}" dt="2021-02-24T11:52:47.122" v="1742" actId="2696"/>
        <pc:sldMkLst>
          <pc:docMk/>
          <pc:sldMk cId="2551653112" sldId="340"/>
        </pc:sldMkLst>
        <pc:spChg chg="mod">
          <ac:chgData name="Archambault, Aude" userId="dfdf6e78-8d63-480c-bdce-0b0f3fd27a48" providerId="ADAL" clId="{AB9CD62C-15A1-412A-B1D7-72F78027311E}" dt="2021-02-24T10:50:26.031" v="1514" actId="113"/>
          <ac:spMkLst>
            <pc:docMk/>
            <pc:sldMk cId="2551653112" sldId="340"/>
            <ac:spMk id="2" creationId="{FB865533-8929-47F7-B1E9-0D852FABACFB}"/>
          </ac:spMkLst>
        </pc:spChg>
        <pc:spChg chg="mod">
          <ac:chgData name="Archambault, Aude" userId="dfdf6e78-8d63-480c-bdce-0b0f3fd27a48" providerId="ADAL" clId="{AB9CD62C-15A1-412A-B1D7-72F78027311E}" dt="2021-02-24T10:49:19.226" v="1501"/>
          <ac:spMkLst>
            <pc:docMk/>
            <pc:sldMk cId="2551653112" sldId="340"/>
            <ac:spMk id="3" creationId="{4CA8C7CC-7B19-4FBA-96D6-1C366B733656}"/>
          </ac:spMkLst>
        </pc:spChg>
      </pc:sldChg>
      <pc:sldChg chg="add">
        <pc:chgData name="Archambault, Aude" userId="dfdf6e78-8d63-480c-bdce-0b0f3fd27a48" providerId="ADAL" clId="{AB9CD62C-15A1-412A-B1D7-72F78027311E}" dt="2021-02-24T11:52:52.306" v="1743"/>
        <pc:sldMkLst>
          <pc:docMk/>
          <pc:sldMk cId="3311205304" sldId="340"/>
        </pc:sldMkLst>
      </pc:sldChg>
      <pc:sldChg chg="delSp modSp del mod">
        <pc:chgData name="Archambault, Aude" userId="dfdf6e78-8d63-480c-bdce-0b0f3fd27a48" providerId="ADAL" clId="{AB9CD62C-15A1-412A-B1D7-72F78027311E}" dt="2021-02-24T11:52:47.122" v="1742" actId="2696"/>
        <pc:sldMkLst>
          <pc:docMk/>
          <pc:sldMk cId="149392710" sldId="1214"/>
        </pc:sldMkLst>
        <pc:spChg chg="mod">
          <ac:chgData name="Archambault, Aude" userId="dfdf6e78-8d63-480c-bdce-0b0f3fd27a48" providerId="ADAL" clId="{AB9CD62C-15A1-412A-B1D7-72F78027311E}" dt="2021-02-24T11:46:18.873" v="1632" actId="313"/>
          <ac:spMkLst>
            <pc:docMk/>
            <pc:sldMk cId="149392710" sldId="1214"/>
            <ac:spMk id="3" creationId="{266A1559-8968-45C6-981F-1CD99D2B5924}"/>
          </ac:spMkLst>
        </pc:spChg>
        <pc:graphicFrameChg chg="mod">
          <ac:chgData name="Archambault, Aude" userId="dfdf6e78-8d63-480c-bdce-0b0f3fd27a48" providerId="ADAL" clId="{AB9CD62C-15A1-412A-B1D7-72F78027311E}" dt="2021-02-24T11:51:37.079" v="1740" actId="255"/>
          <ac:graphicFrameMkLst>
            <pc:docMk/>
            <pc:sldMk cId="149392710" sldId="1214"/>
            <ac:graphicFrameMk id="4" creationId="{7DA13E71-80EB-4B9A-A414-C7DB4345AF0C}"/>
          </ac:graphicFrameMkLst>
        </pc:graphicFrameChg>
        <pc:picChg chg="del">
          <ac:chgData name="Archambault, Aude" userId="dfdf6e78-8d63-480c-bdce-0b0f3fd27a48" providerId="ADAL" clId="{AB9CD62C-15A1-412A-B1D7-72F78027311E}" dt="2021-02-24T11:46:06.859" v="1619" actId="478"/>
          <ac:picMkLst>
            <pc:docMk/>
            <pc:sldMk cId="149392710" sldId="1214"/>
            <ac:picMk id="5" creationId="{8C73812E-0D23-41B2-8FC5-0F63567DA00F}"/>
          </ac:picMkLst>
        </pc:picChg>
      </pc:sldChg>
      <pc:sldChg chg="add">
        <pc:chgData name="Archambault, Aude" userId="dfdf6e78-8d63-480c-bdce-0b0f3fd27a48" providerId="ADAL" clId="{AB9CD62C-15A1-412A-B1D7-72F78027311E}" dt="2021-02-24T11:52:52.306" v="1743"/>
        <pc:sldMkLst>
          <pc:docMk/>
          <pc:sldMk cId="3153780407" sldId="1214"/>
        </pc:sldMkLst>
      </pc:sldChg>
      <pc:sldChg chg="del">
        <pc:chgData name="Archambault, Aude" userId="dfdf6e78-8d63-480c-bdce-0b0f3fd27a48" providerId="ADAL" clId="{AB9CD62C-15A1-412A-B1D7-72F78027311E}" dt="2021-02-23T14:43:01.763" v="402" actId="47"/>
        <pc:sldMkLst>
          <pc:docMk/>
          <pc:sldMk cId="178487628" sldId="1229"/>
        </pc:sldMkLst>
      </pc:sldChg>
      <pc:sldChg chg="del">
        <pc:chgData name="Archambault, Aude" userId="dfdf6e78-8d63-480c-bdce-0b0f3fd27a48" providerId="ADAL" clId="{AB9CD62C-15A1-412A-B1D7-72F78027311E}" dt="2021-02-24T11:52:59.496" v="1744" actId="47"/>
        <pc:sldMkLst>
          <pc:docMk/>
          <pc:sldMk cId="3823743871" sldId="1236"/>
        </pc:sldMkLst>
      </pc:sldChg>
      <pc:sldChg chg="del">
        <pc:chgData name="Archambault, Aude" userId="dfdf6e78-8d63-480c-bdce-0b0f3fd27a48" providerId="ADAL" clId="{AB9CD62C-15A1-412A-B1D7-72F78027311E}" dt="2021-02-23T14:43:01.763" v="402" actId="47"/>
        <pc:sldMkLst>
          <pc:docMk/>
          <pc:sldMk cId="1034024731" sldId="1251"/>
        </pc:sldMkLst>
      </pc:sldChg>
      <pc:sldChg chg="modSp mod">
        <pc:chgData name="Archambault, Aude" userId="dfdf6e78-8d63-480c-bdce-0b0f3fd27a48" providerId="ADAL" clId="{AB9CD62C-15A1-412A-B1D7-72F78027311E}" dt="2021-02-23T14:30:33.202" v="166"/>
        <pc:sldMkLst>
          <pc:docMk/>
          <pc:sldMk cId="396590771" sldId="1257"/>
        </pc:sldMkLst>
        <pc:spChg chg="mod">
          <ac:chgData name="Archambault, Aude" userId="dfdf6e78-8d63-480c-bdce-0b0f3fd27a48" providerId="ADAL" clId="{AB9CD62C-15A1-412A-B1D7-72F78027311E}" dt="2021-02-23T14:30:33.202" v="166"/>
          <ac:spMkLst>
            <pc:docMk/>
            <pc:sldMk cId="396590771" sldId="1257"/>
            <ac:spMk id="3" creationId="{FFF5BAE0-B3D7-1A47-8260-AE7CCF256CC8}"/>
          </ac:spMkLst>
        </pc:spChg>
      </pc:sldChg>
      <pc:sldChg chg="modSp">
        <pc:chgData name="Archambault, Aude" userId="dfdf6e78-8d63-480c-bdce-0b0f3fd27a48" providerId="ADAL" clId="{AB9CD62C-15A1-412A-B1D7-72F78027311E}" dt="2021-02-23T14:29:40.787" v="159" actId="20577"/>
        <pc:sldMkLst>
          <pc:docMk/>
          <pc:sldMk cId="1313925118" sldId="1261"/>
        </pc:sldMkLst>
        <pc:graphicFrameChg chg="mod">
          <ac:chgData name="Archambault, Aude" userId="dfdf6e78-8d63-480c-bdce-0b0f3fd27a48" providerId="ADAL" clId="{AB9CD62C-15A1-412A-B1D7-72F78027311E}" dt="2021-02-23T14:29:40.787" v="159" actId="20577"/>
          <ac:graphicFrameMkLst>
            <pc:docMk/>
            <pc:sldMk cId="1313925118" sldId="1261"/>
            <ac:graphicFrameMk id="4" creationId="{F1FE8761-D70A-4B05-8C47-AEAC48B1BA53}"/>
          </ac:graphicFrameMkLst>
        </pc:graphicFrameChg>
      </pc:sldChg>
      <pc:sldChg chg="del">
        <pc:chgData name="Archambault, Aude" userId="dfdf6e78-8d63-480c-bdce-0b0f3fd27a48" providerId="ADAL" clId="{AB9CD62C-15A1-412A-B1D7-72F78027311E}" dt="2021-02-23T14:34:26.801" v="188" actId="47"/>
        <pc:sldMkLst>
          <pc:docMk/>
          <pc:sldMk cId="3769680614" sldId="1262"/>
        </pc:sldMkLst>
      </pc:sldChg>
      <pc:sldChg chg="modSp mod">
        <pc:chgData name="Archambault, Aude" userId="dfdf6e78-8d63-480c-bdce-0b0f3fd27a48" providerId="ADAL" clId="{AB9CD62C-15A1-412A-B1D7-72F78027311E}" dt="2021-02-23T14:43:14.500" v="406" actId="404"/>
        <pc:sldMkLst>
          <pc:docMk/>
          <pc:sldMk cId="3453861655" sldId="1264"/>
        </pc:sldMkLst>
        <pc:spChg chg="mod">
          <ac:chgData name="Archambault, Aude" userId="dfdf6e78-8d63-480c-bdce-0b0f3fd27a48" providerId="ADAL" clId="{AB9CD62C-15A1-412A-B1D7-72F78027311E}" dt="2021-02-23T14:41:40.523" v="396" actId="313"/>
          <ac:spMkLst>
            <pc:docMk/>
            <pc:sldMk cId="3453861655" sldId="1264"/>
            <ac:spMk id="3" creationId="{170C7BF1-2F80-4573-99E2-7DDAB9246E20}"/>
          </ac:spMkLst>
        </pc:spChg>
        <pc:graphicFrameChg chg="mod modGraphic">
          <ac:chgData name="Archambault, Aude" userId="dfdf6e78-8d63-480c-bdce-0b0f3fd27a48" providerId="ADAL" clId="{AB9CD62C-15A1-412A-B1D7-72F78027311E}" dt="2021-02-23T14:43:14.500" v="406" actId="404"/>
          <ac:graphicFrameMkLst>
            <pc:docMk/>
            <pc:sldMk cId="3453861655" sldId="1264"/>
            <ac:graphicFrameMk id="4" creationId="{C3EB4726-BD95-49C9-AD0F-FC5C7705546E}"/>
          </ac:graphicFrameMkLst>
        </pc:graphicFrameChg>
      </pc:sldChg>
      <pc:sldChg chg="del">
        <pc:chgData name="Archambault, Aude" userId="dfdf6e78-8d63-480c-bdce-0b0f3fd27a48" providerId="ADAL" clId="{AB9CD62C-15A1-412A-B1D7-72F78027311E}" dt="2021-02-23T14:43:01.763" v="402" actId="47"/>
        <pc:sldMkLst>
          <pc:docMk/>
          <pc:sldMk cId="1932851495" sldId="1265"/>
        </pc:sldMkLst>
      </pc:sldChg>
      <pc:sldChg chg="del">
        <pc:chgData name="Archambault, Aude" userId="dfdf6e78-8d63-480c-bdce-0b0f3fd27a48" providerId="ADAL" clId="{AB9CD62C-15A1-412A-B1D7-72F78027311E}" dt="2021-02-23T14:43:01.763" v="402" actId="47"/>
        <pc:sldMkLst>
          <pc:docMk/>
          <pc:sldMk cId="1122131929" sldId="1266"/>
        </pc:sldMkLst>
      </pc:sldChg>
      <pc:sldChg chg="del">
        <pc:chgData name="Archambault, Aude" userId="dfdf6e78-8d63-480c-bdce-0b0f3fd27a48" providerId="ADAL" clId="{AB9CD62C-15A1-412A-B1D7-72F78027311E}" dt="2021-02-23T14:43:01.763" v="402" actId="47"/>
        <pc:sldMkLst>
          <pc:docMk/>
          <pc:sldMk cId="1379651987" sldId="1267"/>
        </pc:sldMkLst>
      </pc:sldChg>
      <pc:sldChg chg="del">
        <pc:chgData name="Archambault, Aude" userId="dfdf6e78-8d63-480c-bdce-0b0f3fd27a48" providerId="ADAL" clId="{AB9CD62C-15A1-412A-B1D7-72F78027311E}" dt="2021-02-23T14:44:08.275" v="412" actId="47"/>
        <pc:sldMkLst>
          <pc:docMk/>
          <pc:sldMk cId="3449005151" sldId="1268"/>
        </pc:sldMkLst>
      </pc:sldChg>
      <pc:sldChg chg="modSp del mod">
        <pc:chgData name="Archambault, Aude" userId="dfdf6e78-8d63-480c-bdce-0b0f3fd27a48" providerId="ADAL" clId="{AB9CD62C-15A1-412A-B1D7-72F78027311E}" dt="2021-02-24T10:22:26.491" v="1061" actId="47"/>
        <pc:sldMkLst>
          <pc:docMk/>
          <pc:sldMk cId="1227457306" sldId="1270"/>
        </pc:sldMkLst>
        <pc:spChg chg="mod">
          <ac:chgData name="Archambault, Aude" userId="dfdf6e78-8d63-480c-bdce-0b0f3fd27a48" providerId="ADAL" clId="{AB9CD62C-15A1-412A-B1D7-72F78027311E}" dt="2021-02-23T14:44:10.952" v="413" actId="21"/>
          <ac:spMkLst>
            <pc:docMk/>
            <pc:sldMk cId="1227457306" sldId="1270"/>
            <ac:spMk id="3" creationId="{6824AFF5-80AE-4DE1-9C69-BF48635CCAE0}"/>
          </ac:spMkLst>
        </pc:spChg>
      </pc:sldChg>
      <pc:sldChg chg="del">
        <pc:chgData name="Archambault, Aude" userId="dfdf6e78-8d63-480c-bdce-0b0f3fd27a48" providerId="ADAL" clId="{AB9CD62C-15A1-412A-B1D7-72F78027311E}" dt="2021-02-24T10:23:00.618" v="1067" actId="47"/>
        <pc:sldMkLst>
          <pc:docMk/>
          <pc:sldMk cId="3193095365" sldId="1271"/>
        </pc:sldMkLst>
      </pc:sldChg>
      <pc:sldChg chg="del">
        <pc:chgData name="Archambault, Aude" userId="dfdf6e78-8d63-480c-bdce-0b0f3fd27a48" providerId="ADAL" clId="{AB9CD62C-15A1-412A-B1D7-72F78027311E}" dt="2021-02-24T10:23:05.886" v="1068" actId="47"/>
        <pc:sldMkLst>
          <pc:docMk/>
          <pc:sldMk cId="1071164224" sldId="1272"/>
        </pc:sldMkLst>
      </pc:sldChg>
      <pc:sldChg chg="del">
        <pc:chgData name="Archambault, Aude" userId="dfdf6e78-8d63-480c-bdce-0b0f3fd27a48" providerId="ADAL" clId="{AB9CD62C-15A1-412A-B1D7-72F78027311E}" dt="2021-02-24T10:23:05.886" v="1068" actId="47"/>
        <pc:sldMkLst>
          <pc:docMk/>
          <pc:sldMk cId="3904251326" sldId="1273"/>
        </pc:sldMkLst>
      </pc:sldChg>
      <pc:sldChg chg="del">
        <pc:chgData name="Archambault, Aude" userId="dfdf6e78-8d63-480c-bdce-0b0f3fd27a48" providerId="ADAL" clId="{AB9CD62C-15A1-412A-B1D7-72F78027311E}" dt="2021-02-24T10:23:05.886" v="1068" actId="47"/>
        <pc:sldMkLst>
          <pc:docMk/>
          <pc:sldMk cId="1358141649" sldId="1274"/>
        </pc:sldMkLst>
      </pc:sldChg>
      <pc:sldChg chg="del">
        <pc:chgData name="Archambault, Aude" userId="dfdf6e78-8d63-480c-bdce-0b0f3fd27a48" providerId="ADAL" clId="{AB9CD62C-15A1-412A-B1D7-72F78027311E}" dt="2021-02-24T10:23:13.088" v="1071" actId="47"/>
        <pc:sldMkLst>
          <pc:docMk/>
          <pc:sldMk cId="662236870" sldId="1275"/>
        </pc:sldMkLst>
      </pc:sldChg>
      <pc:sldChg chg="del">
        <pc:chgData name="Archambault, Aude" userId="dfdf6e78-8d63-480c-bdce-0b0f3fd27a48" providerId="ADAL" clId="{AB9CD62C-15A1-412A-B1D7-72F78027311E}" dt="2021-02-24T10:23:05.886" v="1068" actId="47"/>
        <pc:sldMkLst>
          <pc:docMk/>
          <pc:sldMk cId="2450414030" sldId="1276"/>
        </pc:sldMkLst>
      </pc:sldChg>
      <pc:sldChg chg="del">
        <pc:chgData name="Archambault, Aude" userId="dfdf6e78-8d63-480c-bdce-0b0f3fd27a48" providerId="ADAL" clId="{AB9CD62C-15A1-412A-B1D7-72F78027311E}" dt="2021-02-24T10:23:05.886" v="1068" actId="47"/>
        <pc:sldMkLst>
          <pc:docMk/>
          <pc:sldMk cId="199103301" sldId="1277"/>
        </pc:sldMkLst>
      </pc:sldChg>
      <pc:sldChg chg="del">
        <pc:chgData name="Archambault, Aude" userId="dfdf6e78-8d63-480c-bdce-0b0f3fd27a48" providerId="ADAL" clId="{AB9CD62C-15A1-412A-B1D7-72F78027311E}" dt="2021-02-24T10:23:11.917" v="1070" actId="47"/>
        <pc:sldMkLst>
          <pc:docMk/>
          <pc:sldMk cId="87238817" sldId="1279"/>
        </pc:sldMkLst>
      </pc:sldChg>
      <pc:sldChg chg="del">
        <pc:chgData name="Archambault, Aude" userId="dfdf6e78-8d63-480c-bdce-0b0f3fd27a48" providerId="ADAL" clId="{AB9CD62C-15A1-412A-B1D7-72F78027311E}" dt="2021-02-24T10:23:08.011" v="1069" actId="47"/>
        <pc:sldMkLst>
          <pc:docMk/>
          <pc:sldMk cId="374754375" sldId="1280"/>
        </pc:sldMkLst>
      </pc:sldChg>
      <pc:sldChg chg="del">
        <pc:chgData name="Archambault, Aude" userId="dfdf6e78-8d63-480c-bdce-0b0f3fd27a48" providerId="ADAL" clId="{AB9CD62C-15A1-412A-B1D7-72F78027311E}" dt="2021-02-24T10:50:56.932" v="1517" actId="47"/>
        <pc:sldMkLst>
          <pc:docMk/>
          <pc:sldMk cId="1066814165" sldId="1281"/>
        </pc:sldMkLst>
      </pc:sldChg>
      <pc:sldChg chg="del">
        <pc:chgData name="Archambault, Aude" userId="dfdf6e78-8d63-480c-bdce-0b0f3fd27a48" providerId="ADAL" clId="{AB9CD62C-15A1-412A-B1D7-72F78027311E}" dt="2021-02-24T10:50:56.932" v="1517" actId="47"/>
        <pc:sldMkLst>
          <pc:docMk/>
          <pc:sldMk cId="3052716946" sldId="1282"/>
        </pc:sldMkLst>
      </pc:sldChg>
      <pc:sldChg chg="del">
        <pc:chgData name="Archambault, Aude" userId="dfdf6e78-8d63-480c-bdce-0b0f3fd27a48" providerId="ADAL" clId="{AB9CD62C-15A1-412A-B1D7-72F78027311E}" dt="2021-02-24T10:50:56.932" v="1517" actId="47"/>
        <pc:sldMkLst>
          <pc:docMk/>
          <pc:sldMk cId="719587167" sldId="1283"/>
        </pc:sldMkLst>
      </pc:sldChg>
      <pc:sldChg chg="del">
        <pc:chgData name="Archambault, Aude" userId="dfdf6e78-8d63-480c-bdce-0b0f3fd27a48" providerId="ADAL" clId="{AB9CD62C-15A1-412A-B1D7-72F78027311E}" dt="2021-02-24T10:50:56.932" v="1517" actId="47"/>
        <pc:sldMkLst>
          <pc:docMk/>
          <pc:sldMk cId="3391376589" sldId="1284"/>
        </pc:sldMkLst>
      </pc:sldChg>
      <pc:sldChg chg="modSp add mod ord">
        <pc:chgData name="Archambault, Aude" userId="dfdf6e78-8d63-480c-bdce-0b0f3fd27a48" providerId="ADAL" clId="{AB9CD62C-15A1-412A-B1D7-72F78027311E}" dt="2021-02-23T14:31:03.789" v="187" actId="20577"/>
        <pc:sldMkLst>
          <pc:docMk/>
          <pc:sldMk cId="55018061" sldId="1285"/>
        </pc:sldMkLst>
        <pc:spChg chg="mod">
          <ac:chgData name="Archambault, Aude" userId="dfdf6e78-8d63-480c-bdce-0b0f3fd27a48" providerId="ADAL" clId="{AB9CD62C-15A1-412A-B1D7-72F78027311E}" dt="2021-02-23T14:30:57.098" v="171" actId="20577"/>
          <ac:spMkLst>
            <pc:docMk/>
            <pc:sldMk cId="55018061" sldId="1285"/>
            <ac:spMk id="2" creationId="{44034FEE-4BBB-7F49-BE67-328073281F8B}"/>
          </ac:spMkLst>
        </pc:spChg>
        <pc:spChg chg="mod">
          <ac:chgData name="Archambault, Aude" userId="dfdf6e78-8d63-480c-bdce-0b0f3fd27a48" providerId="ADAL" clId="{AB9CD62C-15A1-412A-B1D7-72F78027311E}" dt="2021-02-23T14:31:03.789" v="187" actId="20577"/>
          <ac:spMkLst>
            <pc:docMk/>
            <pc:sldMk cId="55018061" sldId="1285"/>
            <ac:spMk id="3" creationId="{FFF5BAE0-B3D7-1A47-8260-AE7CCF256CC8}"/>
          </ac:spMkLst>
        </pc:spChg>
      </pc:sldChg>
      <pc:sldChg chg="addSp delSp modSp add mod delAnim">
        <pc:chgData name="Archambault, Aude" userId="dfdf6e78-8d63-480c-bdce-0b0f3fd27a48" providerId="ADAL" clId="{AB9CD62C-15A1-412A-B1D7-72F78027311E}" dt="2021-02-24T10:37:07.890" v="1324" actId="14100"/>
        <pc:sldMkLst>
          <pc:docMk/>
          <pc:sldMk cId="913031965" sldId="1286"/>
        </pc:sldMkLst>
        <pc:spChg chg="mod">
          <ac:chgData name="Archambault, Aude" userId="dfdf6e78-8d63-480c-bdce-0b0f3fd27a48" providerId="ADAL" clId="{AB9CD62C-15A1-412A-B1D7-72F78027311E}" dt="2021-02-23T14:38:37.641" v="280" actId="1076"/>
          <ac:spMkLst>
            <pc:docMk/>
            <pc:sldMk cId="913031965" sldId="1286"/>
            <ac:spMk id="2" creationId="{BA2D0282-0481-4066-95D6-A81A700FD05F}"/>
          </ac:spMkLst>
        </pc:spChg>
        <pc:spChg chg="mod">
          <ac:chgData name="Archambault, Aude" userId="dfdf6e78-8d63-480c-bdce-0b0f3fd27a48" providerId="ADAL" clId="{AB9CD62C-15A1-412A-B1D7-72F78027311E}" dt="2021-02-23T14:38:44.794" v="281" actId="14100"/>
          <ac:spMkLst>
            <pc:docMk/>
            <pc:sldMk cId="913031965" sldId="1286"/>
            <ac:spMk id="3" creationId="{91F007AC-81B3-470B-A292-8AF355B2EA17}"/>
          </ac:spMkLst>
        </pc:spChg>
        <pc:spChg chg="del mod">
          <ac:chgData name="Archambault, Aude" userId="dfdf6e78-8d63-480c-bdce-0b0f3fd27a48" providerId="ADAL" clId="{AB9CD62C-15A1-412A-B1D7-72F78027311E}" dt="2021-02-23T14:35:55.850" v="234" actId="478"/>
          <ac:spMkLst>
            <pc:docMk/>
            <pc:sldMk cId="913031965" sldId="1286"/>
            <ac:spMk id="4" creationId="{6BF10D74-E199-4FCC-ABF6-E79822D6E091}"/>
          </ac:spMkLst>
        </pc:spChg>
        <pc:spChg chg="del">
          <ac:chgData name="Archambault, Aude" userId="dfdf6e78-8d63-480c-bdce-0b0f3fd27a48" providerId="ADAL" clId="{AB9CD62C-15A1-412A-B1D7-72F78027311E}" dt="2021-02-23T14:35:47.123" v="218" actId="478"/>
          <ac:spMkLst>
            <pc:docMk/>
            <pc:sldMk cId="913031965" sldId="1286"/>
            <ac:spMk id="5" creationId="{2E980F4D-C8F2-484C-AD6E-1E4B3A5F41DE}"/>
          </ac:spMkLst>
        </pc:spChg>
        <pc:spChg chg="add mod">
          <ac:chgData name="Archambault, Aude" userId="dfdf6e78-8d63-480c-bdce-0b0f3fd27a48" providerId="ADAL" clId="{AB9CD62C-15A1-412A-B1D7-72F78027311E}" dt="2021-02-24T10:37:07.890" v="1324" actId="14100"/>
          <ac:spMkLst>
            <pc:docMk/>
            <pc:sldMk cId="913031965" sldId="1286"/>
            <ac:spMk id="8" creationId="{2667E99C-FC9A-4632-A9BE-D6DCA028F146}"/>
          </ac:spMkLst>
        </pc:spChg>
        <pc:spChg chg="mod">
          <ac:chgData name="Archambault, Aude" userId="dfdf6e78-8d63-480c-bdce-0b0f3fd27a48" providerId="ADAL" clId="{AB9CD62C-15A1-412A-B1D7-72F78027311E}" dt="2021-02-23T14:35:53.410" v="232" actId="20577"/>
          <ac:spMkLst>
            <pc:docMk/>
            <pc:sldMk cId="913031965" sldId="1286"/>
            <ac:spMk id="18" creationId="{1328AD34-4BE5-4D1A-BE73-B39A9064C733}"/>
          </ac:spMkLst>
        </pc:spChg>
        <pc:spChg chg="mod">
          <ac:chgData name="Archambault, Aude" userId="dfdf6e78-8d63-480c-bdce-0b0f3fd27a48" providerId="ADAL" clId="{AB9CD62C-15A1-412A-B1D7-72F78027311E}" dt="2021-02-24T10:36:45.829" v="1316" actId="21"/>
          <ac:spMkLst>
            <pc:docMk/>
            <pc:sldMk cId="913031965" sldId="1286"/>
            <ac:spMk id="20" creationId="{74132510-8DFF-48BE-BA1B-3EBE5D71CF28}"/>
          </ac:spMkLst>
        </pc:spChg>
        <pc:picChg chg="add mod">
          <ac:chgData name="Archambault, Aude" userId="dfdf6e78-8d63-480c-bdce-0b0f3fd27a48" providerId="ADAL" clId="{AB9CD62C-15A1-412A-B1D7-72F78027311E}" dt="2021-02-23T14:37:14.322" v="251" actId="14100"/>
          <ac:picMkLst>
            <pc:docMk/>
            <pc:sldMk cId="913031965" sldId="1286"/>
            <ac:picMk id="7" creationId="{5BE33E81-7E40-4991-9BFA-F4E879896FC1}"/>
          </ac:picMkLst>
        </pc:picChg>
        <pc:picChg chg="del">
          <ac:chgData name="Archambault, Aude" userId="dfdf6e78-8d63-480c-bdce-0b0f3fd27a48" providerId="ADAL" clId="{AB9CD62C-15A1-412A-B1D7-72F78027311E}" dt="2021-02-23T14:35:33.334" v="212" actId="478"/>
          <ac:picMkLst>
            <pc:docMk/>
            <pc:sldMk cId="913031965" sldId="1286"/>
            <ac:picMk id="11" creationId="{9F09C815-E1B4-4F4A-B86A-6EAA8F2F67AC}"/>
          </ac:picMkLst>
        </pc:picChg>
        <pc:picChg chg="del">
          <ac:chgData name="Archambault, Aude" userId="dfdf6e78-8d63-480c-bdce-0b0f3fd27a48" providerId="ADAL" clId="{AB9CD62C-15A1-412A-B1D7-72F78027311E}" dt="2021-02-23T14:35:34.222" v="213" actId="478"/>
          <ac:picMkLst>
            <pc:docMk/>
            <pc:sldMk cId="913031965" sldId="1286"/>
            <ac:picMk id="12" creationId="{85554EBB-D42B-49D1-8D53-CF06D19548E1}"/>
          </ac:picMkLst>
        </pc:picChg>
        <pc:picChg chg="mod">
          <ac:chgData name="Archambault, Aude" userId="dfdf6e78-8d63-480c-bdce-0b0f3fd27a48" providerId="ADAL" clId="{AB9CD62C-15A1-412A-B1D7-72F78027311E}" dt="2021-02-23T14:37:58.865" v="261" actId="1076"/>
          <ac:picMkLst>
            <pc:docMk/>
            <pc:sldMk cId="913031965" sldId="1286"/>
            <ac:picMk id="13" creationId="{78B63BE2-E5B9-4410-9B41-A6861E8A91B5}"/>
          </ac:picMkLst>
        </pc:picChg>
        <pc:picChg chg="del">
          <ac:chgData name="Archambault, Aude" userId="dfdf6e78-8d63-480c-bdce-0b0f3fd27a48" providerId="ADAL" clId="{AB9CD62C-15A1-412A-B1D7-72F78027311E}" dt="2021-02-23T14:35:34.844" v="214" actId="478"/>
          <ac:picMkLst>
            <pc:docMk/>
            <pc:sldMk cId="913031965" sldId="1286"/>
            <ac:picMk id="14" creationId="{16C7D2C8-1395-49E4-9E20-AFFBB9CEFBE7}"/>
          </ac:picMkLst>
        </pc:picChg>
      </pc:sldChg>
      <pc:sldChg chg="addSp delSp modSp add mod">
        <pc:chgData name="Archambault, Aude" userId="dfdf6e78-8d63-480c-bdce-0b0f3fd27a48" providerId="ADAL" clId="{AB9CD62C-15A1-412A-B1D7-72F78027311E}" dt="2021-02-24T10:22:52.984" v="1066"/>
        <pc:sldMkLst>
          <pc:docMk/>
          <pc:sldMk cId="1647519216" sldId="1287"/>
        </pc:sldMkLst>
        <pc:spChg chg="del">
          <ac:chgData name="Archambault, Aude" userId="dfdf6e78-8d63-480c-bdce-0b0f3fd27a48" providerId="ADAL" clId="{AB9CD62C-15A1-412A-B1D7-72F78027311E}" dt="2021-02-23T14:47:53.347" v="513" actId="478"/>
          <ac:spMkLst>
            <pc:docMk/>
            <pc:sldMk cId="1647519216" sldId="1287"/>
            <ac:spMk id="2" creationId="{BA2D0282-0481-4066-95D6-A81A700FD05F}"/>
          </ac:spMkLst>
        </pc:spChg>
        <pc:spChg chg="mod">
          <ac:chgData name="Archambault, Aude" userId="dfdf6e78-8d63-480c-bdce-0b0f3fd27a48" providerId="ADAL" clId="{AB9CD62C-15A1-412A-B1D7-72F78027311E}" dt="2021-02-23T14:44:13.618" v="414"/>
          <ac:spMkLst>
            <pc:docMk/>
            <pc:sldMk cId="1647519216" sldId="1287"/>
            <ac:spMk id="3" creationId="{91F007AC-81B3-470B-A292-8AF355B2EA17}"/>
          </ac:spMkLst>
        </pc:spChg>
        <pc:spChg chg="add del mod">
          <ac:chgData name="Archambault, Aude" userId="dfdf6e78-8d63-480c-bdce-0b0f3fd27a48" providerId="ADAL" clId="{AB9CD62C-15A1-412A-B1D7-72F78027311E}" dt="2021-02-23T15:00:45.302" v="538" actId="478"/>
          <ac:spMkLst>
            <pc:docMk/>
            <pc:sldMk cId="1647519216" sldId="1287"/>
            <ac:spMk id="8" creationId="{305BF37D-48FF-4645-BEE3-4243489FF162}"/>
          </ac:spMkLst>
        </pc:spChg>
        <pc:spChg chg="add mod">
          <ac:chgData name="Archambault, Aude" userId="dfdf6e78-8d63-480c-bdce-0b0f3fd27a48" providerId="ADAL" clId="{AB9CD62C-15A1-412A-B1D7-72F78027311E}" dt="2021-02-24T10:22:52.984" v="1066"/>
          <ac:spMkLst>
            <pc:docMk/>
            <pc:sldMk cId="1647519216" sldId="1287"/>
            <ac:spMk id="9" creationId="{640E1B93-AD9D-4677-8056-46FD63727B3D}"/>
          </ac:spMkLst>
        </pc:spChg>
        <pc:spChg chg="add del mod">
          <ac:chgData name="Archambault, Aude" userId="dfdf6e78-8d63-480c-bdce-0b0f3fd27a48" providerId="ADAL" clId="{AB9CD62C-15A1-412A-B1D7-72F78027311E}" dt="2021-02-24T10:22:41.705" v="1063" actId="5793"/>
          <ac:spMkLst>
            <pc:docMk/>
            <pc:sldMk cId="1647519216" sldId="1287"/>
            <ac:spMk id="20" creationId="{74132510-8DFF-48BE-BA1B-3EBE5D71CF28}"/>
          </ac:spMkLst>
        </pc:spChg>
        <pc:picChg chg="add mod">
          <ac:chgData name="Archambault, Aude" userId="dfdf6e78-8d63-480c-bdce-0b0f3fd27a48" providerId="ADAL" clId="{AB9CD62C-15A1-412A-B1D7-72F78027311E}" dt="2021-02-24T07:59:47.177" v="567" actId="1076"/>
          <ac:picMkLst>
            <pc:docMk/>
            <pc:sldMk cId="1647519216" sldId="1287"/>
            <ac:picMk id="5" creationId="{FF597DE9-8E96-4CE0-9C99-664CBA5F5CDE}"/>
          </ac:picMkLst>
        </pc:picChg>
        <pc:picChg chg="del">
          <ac:chgData name="Archambault, Aude" userId="dfdf6e78-8d63-480c-bdce-0b0f3fd27a48" providerId="ADAL" clId="{AB9CD62C-15A1-412A-B1D7-72F78027311E}" dt="2021-02-23T14:48:29.581" v="514" actId="478"/>
          <ac:picMkLst>
            <pc:docMk/>
            <pc:sldMk cId="1647519216" sldId="1287"/>
            <ac:picMk id="7" creationId="{5BE33E81-7E40-4991-9BFA-F4E879896FC1}"/>
          </ac:picMkLst>
        </pc:picChg>
        <pc:picChg chg="del mod">
          <ac:chgData name="Archambault, Aude" userId="dfdf6e78-8d63-480c-bdce-0b0f3fd27a48" providerId="ADAL" clId="{AB9CD62C-15A1-412A-B1D7-72F78027311E}" dt="2021-02-23T15:00:50.259" v="539" actId="478"/>
          <ac:picMkLst>
            <pc:docMk/>
            <pc:sldMk cId="1647519216" sldId="1287"/>
            <ac:picMk id="13" creationId="{78B63BE2-E5B9-4410-9B41-A6861E8A91B5}"/>
          </ac:picMkLst>
        </pc:picChg>
      </pc:sldChg>
      <pc:sldChg chg="addSp delSp modSp new mod">
        <pc:chgData name="Archambault, Aude" userId="dfdf6e78-8d63-480c-bdce-0b0f3fd27a48" providerId="ADAL" clId="{AB9CD62C-15A1-412A-B1D7-72F78027311E}" dt="2021-02-24T08:03:27.332" v="597" actId="14100"/>
        <pc:sldMkLst>
          <pc:docMk/>
          <pc:sldMk cId="3808573566" sldId="1288"/>
        </pc:sldMkLst>
        <pc:spChg chg="del mod">
          <ac:chgData name="Archambault, Aude" userId="dfdf6e78-8d63-480c-bdce-0b0f3fd27a48" providerId="ADAL" clId="{AB9CD62C-15A1-412A-B1D7-72F78027311E}" dt="2021-02-24T08:03:18.688" v="596" actId="22"/>
          <ac:spMkLst>
            <pc:docMk/>
            <pc:sldMk cId="3808573566" sldId="1288"/>
            <ac:spMk id="2" creationId="{39AA53E3-D336-474F-A97E-49BC643F7277}"/>
          </ac:spMkLst>
        </pc:spChg>
        <pc:spChg chg="mod">
          <ac:chgData name="Archambault, Aude" userId="dfdf6e78-8d63-480c-bdce-0b0f3fd27a48" providerId="ADAL" clId="{AB9CD62C-15A1-412A-B1D7-72F78027311E}" dt="2021-02-24T08:02:34.100" v="594" actId="27636"/>
          <ac:spMkLst>
            <pc:docMk/>
            <pc:sldMk cId="3808573566" sldId="1288"/>
            <ac:spMk id="3" creationId="{E48E8D19-6FDB-43C6-BA44-EEAEFB763F14}"/>
          </ac:spMkLst>
        </pc:spChg>
        <pc:picChg chg="add mod ord">
          <ac:chgData name="Archambault, Aude" userId="dfdf6e78-8d63-480c-bdce-0b0f3fd27a48" providerId="ADAL" clId="{AB9CD62C-15A1-412A-B1D7-72F78027311E}" dt="2021-02-24T08:03:27.332" v="597" actId="14100"/>
          <ac:picMkLst>
            <pc:docMk/>
            <pc:sldMk cId="3808573566" sldId="1288"/>
            <ac:picMk id="5" creationId="{DE7A8654-CD4D-4A8D-8685-E310703F2528}"/>
          </ac:picMkLst>
        </pc:picChg>
      </pc:sldChg>
      <pc:sldChg chg="modSp new del mod">
        <pc:chgData name="Archambault, Aude" userId="dfdf6e78-8d63-480c-bdce-0b0f3fd27a48" providerId="ADAL" clId="{AB9CD62C-15A1-412A-B1D7-72F78027311E}" dt="2021-02-24T10:21:56.355" v="1060" actId="47"/>
        <pc:sldMkLst>
          <pc:docMk/>
          <pc:sldMk cId="1391731119" sldId="1289"/>
        </pc:sldMkLst>
        <pc:spChg chg="mod">
          <ac:chgData name="Archambault, Aude" userId="dfdf6e78-8d63-480c-bdce-0b0f3fd27a48" providerId="ADAL" clId="{AB9CD62C-15A1-412A-B1D7-72F78027311E}" dt="2021-02-24T08:26:04.619" v="711" actId="20577"/>
          <ac:spMkLst>
            <pc:docMk/>
            <pc:sldMk cId="1391731119" sldId="1289"/>
            <ac:spMk id="2" creationId="{29A4ABB8-A83E-4FF6-A212-E9CFFE0672F8}"/>
          </ac:spMkLst>
        </pc:spChg>
        <pc:spChg chg="mod">
          <ac:chgData name="Archambault, Aude" userId="dfdf6e78-8d63-480c-bdce-0b0f3fd27a48" providerId="ADAL" clId="{AB9CD62C-15A1-412A-B1D7-72F78027311E}" dt="2021-02-24T08:04:30.800" v="605" actId="20577"/>
          <ac:spMkLst>
            <pc:docMk/>
            <pc:sldMk cId="1391731119" sldId="1289"/>
            <ac:spMk id="3" creationId="{BA768A9C-943C-4CA1-90DC-A0805541E37A}"/>
          </ac:spMkLst>
        </pc:spChg>
      </pc:sldChg>
      <pc:sldChg chg="addSp delSp modSp new mod">
        <pc:chgData name="Archambault, Aude" userId="dfdf6e78-8d63-480c-bdce-0b0f3fd27a48" providerId="ADAL" clId="{AB9CD62C-15A1-412A-B1D7-72F78027311E}" dt="2021-02-24T10:19:59.501" v="1059"/>
        <pc:sldMkLst>
          <pc:docMk/>
          <pc:sldMk cId="1519754974" sldId="1290"/>
        </pc:sldMkLst>
        <pc:spChg chg="del">
          <ac:chgData name="Archambault, Aude" userId="dfdf6e78-8d63-480c-bdce-0b0f3fd27a48" providerId="ADAL" clId="{AB9CD62C-15A1-412A-B1D7-72F78027311E}" dt="2021-02-24T08:27:16.744" v="713" actId="1032"/>
          <ac:spMkLst>
            <pc:docMk/>
            <pc:sldMk cId="1519754974" sldId="1290"/>
            <ac:spMk id="2" creationId="{1A5B4AC2-97DD-4308-9689-9E828EFAD715}"/>
          </ac:spMkLst>
        </pc:spChg>
        <pc:spChg chg="mod">
          <ac:chgData name="Archambault, Aude" userId="dfdf6e78-8d63-480c-bdce-0b0f3fd27a48" providerId="ADAL" clId="{AB9CD62C-15A1-412A-B1D7-72F78027311E}" dt="2021-02-24T10:19:59.501" v="1059"/>
          <ac:spMkLst>
            <pc:docMk/>
            <pc:sldMk cId="1519754974" sldId="1290"/>
            <ac:spMk id="3" creationId="{19886F24-67BD-449B-8A4D-A3A48D3DE81C}"/>
          </ac:spMkLst>
        </pc:spChg>
        <pc:spChg chg="add del mod">
          <ac:chgData name="Archambault, Aude" userId="dfdf6e78-8d63-480c-bdce-0b0f3fd27a48" providerId="ADAL" clId="{AB9CD62C-15A1-412A-B1D7-72F78027311E}" dt="2021-02-24T08:29:49.110" v="761" actId="478"/>
          <ac:spMkLst>
            <pc:docMk/>
            <pc:sldMk cId="1519754974" sldId="1290"/>
            <ac:spMk id="5" creationId="{C972DADE-E4D0-4446-82CB-6C177D278C68}"/>
          </ac:spMkLst>
        </pc:spChg>
        <pc:spChg chg="add del mod">
          <ac:chgData name="Archambault, Aude" userId="dfdf6e78-8d63-480c-bdce-0b0f3fd27a48" providerId="ADAL" clId="{AB9CD62C-15A1-412A-B1D7-72F78027311E}" dt="2021-02-24T08:32:01.739" v="779" actId="478"/>
          <ac:spMkLst>
            <pc:docMk/>
            <pc:sldMk cId="1519754974" sldId="1290"/>
            <ac:spMk id="6" creationId="{F1D03002-DE3C-4A30-983F-03EB6A3D452D}"/>
          </ac:spMkLst>
        </pc:spChg>
        <pc:spChg chg="add mod">
          <ac:chgData name="Archambault, Aude" userId="dfdf6e78-8d63-480c-bdce-0b0f3fd27a48" providerId="ADAL" clId="{AB9CD62C-15A1-412A-B1D7-72F78027311E}" dt="2021-02-24T10:19:13.941" v="1052" actId="1076"/>
          <ac:spMkLst>
            <pc:docMk/>
            <pc:sldMk cId="1519754974" sldId="1290"/>
            <ac:spMk id="7" creationId="{B60E4801-5A98-4394-91A8-69B24338FA93}"/>
          </ac:spMkLst>
        </pc:spChg>
        <pc:spChg chg="add mod">
          <ac:chgData name="Archambault, Aude" userId="dfdf6e78-8d63-480c-bdce-0b0f3fd27a48" providerId="ADAL" clId="{AB9CD62C-15A1-412A-B1D7-72F78027311E}" dt="2021-02-24T10:19:42.307" v="1056" actId="11530"/>
          <ac:spMkLst>
            <pc:docMk/>
            <pc:sldMk cId="1519754974" sldId="1290"/>
            <ac:spMk id="8" creationId="{36DC1CC3-2FFE-4472-934D-DC1DA12C53B5}"/>
          </ac:spMkLst>
        </pc:spChg>
        <pc:graphicFrameChg chg="add mod modGraphic">
          <ac:chgData name="Archambault, Aude" userId="dfdf6e78-8d63-480c-bdce-0b0f3fd27a48" providerId="ADAL" clId="{AB9CD62C-15A1-412A-B1D7-72F78027311E}" dt="2021-02-24T10:19:48.066" v="1058" actId="20577"/>
          <ac:graphicFrameMkLst>
            <pc:docMk/>
            <pc:sldMk cId="1519754974" sldId="1290"/>
            <ac:graphicFrameMk id="4" creationId="{B20F38F6-61FC-4C5A-9BD8-EE203402097B}"/>
          </ac:graphicFrameMkLst>
        </pc:graphicFrameChg>
      </pc:sldChg>
      <pc:sldChg chg="addSp delSp modSp new mod">
        <pc:chgData name="Archambault, Aude" userId="dfdf6e78-8d63-480c-bdce-0b0f3fd27a48" providerId="ADAL" clId="{AB9CD62C-15A1-412A-B1D7-72F78027311E}" dt="2021-02-24T10:33:52.103" v="1298" actId="1076"/>
        <pc:sldMkLst>
          <pc:docMk/>
          <pc:sldMk cId="4218298514" sldId="1291"/>
        </pc:sldMkLst>
        <pc:spChg chg="del">
          <ac:chgData name="Archambault, Aude" userId="dfdf6e78-8d63-480c-bdce-0b0f3fd27a48" providerId="ADAL" clId="{AB9CD62C-15A1-412A-B1D7-72F78027311E}" dt="2021-02-24T10:24:17.499" v="1073"/>
          <ac:spMkLst>
            <pc:docMk/>
            <pc:sldMk cId="4218298514" sldId="1291"/>
            <ac:spMk id="2" creationId="{AF1CB36F-3325-458E-99A6-6CB0FA1F3CAC}"/>
          </ac:spMkLst>
        </pc:spChg>
        <pc:spChg chg="mod">
          <ac:chgData name="Archambault, Aude" userId="dfdf6e78-8d63-480c-bdce-0b0f3fd27a48" providerId="ADAL" clId="{AB9CD62C-15A1-412A-B1D7-72F78027311E}" dt="2021-02-24T10:25:42.860" v="1185" actId="6549"/>
          <ac:spMkLst>
            <pc:docMk/>
            <pc:sldMk cId="4218298514" sldId="1291"/>
            <ac:spMk id="3" creationId="{1D293619-E926-4DE4-AECD-5256D2A053A9}"/>
          </ac:spMkLst>
        </pc:spChg>
        <pc:spChg chg="add del mod">
          <ac:chgData name="Archambault, Aude" userId="dfdf6e78-8d63-480c-bdce-0b0f3fd27a48" providerId="ADAL" clId="{AB9CD62C-15A1-412A-B1D7-72F78027311E}" dt="2021-02-24T10:33:34.405" v="1293" actId="21"/>
          <ac:spMkLst>
            <pc:docMk/>
            <pc:sldMk cId="4218298514" sldId="1291"/>
            <ac:spMk id="5" creationId="{C9306683-EF49-447D-94F6-54EDB953964E}"/>
          </ac:spMkLst>
        </pc:spChg>
        <pc:picChg chg="add mod">
          <ac:chgData name="Archambault, Aude" userId="dfdf6e78-8d63-480c-bdce-0b0f3fd27a48" providerId="ADAL" clId="{AB9CD62C-15A1-412A-B1D7-72F78027311E}" dt="2021-02-24T10:33:52.103" v="1298" actId="1076"/>
          <ac:picMkLst>
            <pc:docMk/>
            <pc:sldMk cId="4218298514" sldId="1291"/>
            <ac:picMk id="4" creationId="{191B1FB2-6306-4669-8743-F168D8378664}"/>
          </ac:picMkLst>
        </pc:picChg>
      </pc:sldChg>
      <pc:sldChg chg="addSp delSp modSp new mod">
        <pc:chgData name="Archambault, Aude" userId="dfdf6e78-8d63-480c-bdce-0b0f3fd27a48" providerId="ADAL" clId="{AB9CD62C-15A1-412A-B1D7-72F78027311E}" dt="2021-02-24T10:36:33.405" v="1314" actId="22"/>
        <pc:sldMkLst>
          <pc:docMk/>
          <pc:sldMk cId="997821968" sldId="1292"/>
        </pc:sldMkLst>
        <pc:spChg chg="del">
          <ac:chgData name="Archambault, Aude" userId="dfdf6e78-8d63-480c-bdce-0b0f3fd27a48" providerId="ADAL" clId="{AB9CD62C-15A1-412A-B1D7-72F78027311E}" dt="2021-02-24T10:30:36.204" v="1227" actId="1032"/>
          <ac:spMkLst>
            <pc:docMk/>
            <pc:sldMk cId="997821968" sldId="1292"/>
            <ac:spMk id="2" creationId="{F09945B7-EFE3-483B-A91D-0C01E4B397A3}"/>
          </ac:spMkLst>
        </pc:spChg>
        <pc:spChg chg="mod">
          <ac:chgData name="Archambault, Aude" userId="dfdf6e78-8d63-480c-bdce-0b0f3fd27a48" providerId="ADAL" clId="{AB9CD62C-15A1-412A-B1D7-72F78027311E}" dt="2021-02-24T10:30:42.650" v="1255" actId="20577"/>
          <ac:spMkLst>
            <pc:docMk/>
            <pc:sldMk cId="997821968" sldId="1292"/>
            <ac:spMk id="3" creationId="{C57A22EC-17E0-422D-AF2A-2305978F0C1C}"/>
          </ac:spMkLst>
        </pc:spChg>
        <pc:spChg chg="add mod">
          <ac:chgData name="Archambault, Aude" userId="dfdf6e78-8d63-480c-bdce-0b0f3fd27a48" providerId="ADAL" clId="{AB9CD62C-15A1-412A-B1D7-72F78027311E}" dt="2021-02-24T10:34:16.254" v="1303" actId="14100"/>
          <ac:spMkLst>
            <pc:docMk/>
            <pc:sldMk cId="997821968" sldId="1292"/>
            <ac:spMk id="5" creationId="{465CBACD-6001-4317-A173-208B6B2D0E34}"/>
          </ac:spMkLst>
        </pc:spChg>
        <pc:spChg chg="add del">
          <ac:chgData name="Archambault, Aude" userId="dfdf6e78-8d63-480c-bdce-0b0f3fd27a48" providerId="ADAL" clId="{AB9CD62C-15A1-412A-B1D7-72F78027311E}" dt="2021-02-24T10:36:33.405" v="1314" actId="22"/>
          <ac:spMkLst>
            <pc:docMk/>
            <pc:sldMk cId="997821968" sldId="1292"/>
            <ac:spMk id="7" creationId="{4C02AE20-CEFF-4646-BF76-E8E699E9B54B}"/>
          </ac:spMkLst>
        </pc:spChg>
        <pc:graphicFrameChg chg="add mod modGraphic">
          <ac:chgData name="Archambault, Aude" userId="dfdf6e78-8d63-480c-bdce-0b0f3fd27a48" providerId="ADAL" clId="{AB9CD62C-15A1-412A-B1D7-72F78027311E}" dt="2021-02-24T10:36:06.389" v="1312" actId="113"/>
          <ac:graphicFrameMkLst>
            <pc:docMk/>
            <pc:sldMk cId="997821968" sldId="1292"/>
            <ac:graphicFrameMk id="4" creationId="{B7B20D17-E358-4935-A862-8E6594190226}"/>
          </ac:graphicFrameMkLst>
        </pc:graphicFrameChg>
      </pc:sldChg>
      <pc:sldChg chg="addSp delSp modSp add mod">
        <pc:chgData name="Archambault, Aude" userId="dfdf6e78-8d63-480c-bdce-0b0f3fd27a48" providerId="ADAL" clId="{AB9CD62C-15A1-412A-B1D7-72F78027311E}" dt="2021-02-24T10:38:44.874" v="1351" actId="20577"/>
        <pc:sldMkLst>
          <pc:docMk/>
          <pc:sldMk cId="985404707" sldId="1293"/>
        </pc:sldMkLst>
        <pc:spChg chg="mod">
          <ac:chgData name="Archambault, Aude" userId="dfdf6e78-8d63-480c-bdce-0b0f3fd27a48" providerId="ADAL" clId="{AB9CD62C-15A1-412A-B1D7-72F78027311E}" dt="2021-02-24T10:38:44.874" v="1351" actId="20577"/>
          <ac:spMkLst>
            <pc:docMk/>
            <pc:sldMk cId="985404707" sldId="1293"/>
            <ac:spMk id="3" creationId="{91F007AC-81B3-470B-A292-8AF355B2EA17}"/>
          </ac:spMkLst>
        </pc:spChg>
        <pc:spChg chg="del mod">
          <ac:chgData name="Archambault, Aude" userId="dfdf6e78-8d63-480c-bdce-0b0f3fd27a48" providerId="ADAL" clId="{AB9CD62C-15A1-412A-B1D7-72F78027311E}" dt="2021-02-24T10:38:04.741" v="1341" actId="478"/>
          <ac:spMkLst>
            <pc:docMk/>
            <pc:sldMk cId="985404707" sldId="1293"/>
            <ac:spMk id="9" creationId="{640E1B93-AD9D-4677-8056-46FD63727B3D}"/>
          </ac:spMkLst>
        </pc:spChg>
        <pc:spChg chg="mod">
          <ac:chgData name="Archambault, Aude" userId="dfdf6e78-8d63-480c-bdce-0b0f3fd27a48" providerId="ADAL" clId="{AB9CD62C-15A1-412A-B1D7-72F78027311E}" dt="2021-02-24T10:38:07.972" v="1343" actId="6549"/>
          <ac:spMkLst>
            <pc:docMk/>
            <pc:sldMk cId="985404707" sldId="1293"/>
            <ac:spMk id="18" creationId="{1328AD34-4BE5-4D1A-BE73-B39A9064C733}"/>
          </ac:spMkLst>
        </pc:spChg>
        <pc:spChg chg="mod">
          <ac:chgData name="Archambault, Aude" userId="dfdf6e78-8d63-480c-bdce-0b0f3fd27a48" providerId="ADAL" clId="{AB9CD62C-15A1-412A-B1D7-72F78027311E}" dt="2021-02-24T10:38:11.788" v="1344" actId="14100"/>
          <ac:spMkLst>
            <pc:docMk/>
            <pc:sldMk cId="985404707" sldId="1293"/>
            <ac:spMk id="20" creationId="{74132510-8DFF-48BE-BA1B-3EBE5D71CF28}"/>
          </ac:spMkLst>
        </pc:spChg>
        <pc:picChg chg="del">
          <ac:chgData name="Archambault, Aude" userId="dfdf6e78-8d63-480c-bdce-0b0f3fd27a48" providerId="ADAL" clId="{AB9CD62C-15A1-412A-B1D7-72F78027311E}" dt="2021-02-24T10:38:05.613" v="1342" actId="478"/>
          <ac:picMkLst>
            <pc:docMk/>
            <pc:sldMk cId="985404707" sldId="1293"/>
            <ac:picMk id="5" creationId="{FF597DE9-8E96-4CE0-9C99-664CBA5F5CDE}"/>
          </ac:picMkLst>
        </pc:picChg>
        <pc:picChg chg="add mod">
          <ac:chgData name="Archambault, Aude" userId="dfdf6e78-8d63-480c-bdce-0b0f3fd27a48" providerId="ADAL" clId="{AB9CD62C-15A1-412A-B1D7-72F78027311E}" dt="2021-02-24T10:38:19.353" v="1347" actId="14100"/>
          <ac:picMkLst>
            <pc:docMk/>
            <pc:sldMk cId="985404707" sldId="1293"/>
            <ac:picMk id="7" creationId="{6933A149-E0D3-48E7-85FA-EF4626EC113B}"/>
          </ac:picMkLst>
        </pc:picChg>
      </pc:sldChg>
      <pc:sldChg chg="addSp delSp modSp new mod">
        <pc:chgData name="Archambault, Aude" userId="dfdf6e78-8d63-480c-bdce-0b0f3fd27a48" providerId="ADAL" clId="{AB9CD62C-15A1-412A-B1D7-72F78027311E}" dt="2021-02-24T10:46:45.761" v="1463" actId="14100"/>
        <pc:sldMkLst>
          <pc:docMk/>
          <pc:sldMk cId="1317574696" sldId="1294"/>
        </pc:sldMkLst>
        <pc:spChg chg="del">
          <ac:chgData name="Archambault, Aude" userId="dfdf6e78-8d63-480c-bdce-0b0f3fd27a48" providerId="ADAL" clId="{AB9CD62C-15A1-412A-B1D7-72F78027311E}" dt="2021-02-24T10:39:35.689" v="1385" actId="1032"/>
          <ac:spMkLst>
            <pc:docMk/>
            <pc:sldMk cId="1317574696" sldId="1294"/>
            <ac:spMk id="2" creationId="{03EC5F75-DD51-4D0A-BCC3-5B099D4F216B}"/>
          </ac:spMkLst>
        </pc:spChg>
        <pc:spChg chg="mod">
          <ac:chgData name="Archambault, Aude" userId="dfdf6e78-8d63-480c-bdce-0b0f3fd27a48" providerId="ADAL" clId="{AB9CD62C-15A1-412A-B1D7-72F78027311E}" dt="2021-02-24T10:45:54.188" v="1455" actId="20577"/>
          <ac:spMkLst>
            <pc:docMk/>
            <pc:sldMk cId="1317574696" sldId="1294"/>
            <ac:spMk id="3" creationId="{AF3C6B3F-E045-4A70-A114-064C4DAE2BA1}"/>
          </ac:spMkLst>
        </pc:spChg>
        <pc:graphicFrameChg chg="add mod modGraphic">
          <ac:chgData name="Archambault, Aude" userId="dfdf6e78-8d63-480c-bdce-0b0f3fd27a48" providerId="ADAL" clId="{AB9CD62C-15A1-412A-B1D7-72F78027311E}" dt="2021-02-24T10:46:45.761" v="1463" actId="14100"/>
          <ac:graphicFrameMkLst>
            <pc:docMk/>
            <pc:sldMk cId="1317574696" sldId="1294"/>
            <ac:graphicFrameMk id="4" creationId="{0691579A-D04C-49CC-9388-7ED034C15C03}"/>
          </ac:graphicFrameMkLst>
        </pc:graphicFrameChg>
        <pc:picChg chg="add mod">
          <ac:chgData name="Archambault, Aude" userId="dfdf6e78-8d63-480c-bdce-0b0f3fd27a48" providerId="ADAL" clId="{AB9CD62C-15A1-412A-B1D7-72F78027311E}" dt="2021-02-24T10:46:43.616" v="1462" actId="1076"/>
          <ac:picMkLst>
            <pc:docMk/>
            <pc:sldMk cId="1317574696" sldId="1294"/>
            <ac:picMk id="6" creationId="{D659E6BB-D9B4-4554-BCF5-197CD3FA1506}"/>
          </ac:picMkLst>
        </pc:picChg>
      </pc:sldChg>
      <pc:sldChg chg="addSp delSp modSp add del mod">
        <pc:chgData name="Archambault, Aude" userId="dfdf6e78-8d63-480c-bdce-0b0f3fd27a48" providerId="ADAL" clId="{AB9CD62C-15A1-412A-B1D7-72F78027311E}" dt="2021-02-24T10:49:01.510" v="1500" actId="47"/>
        <pc:sldMkLst>
          <pc:docMk/>
          <pc:sldMk cId="1992540071" sldId="1295"/>
        </pc:sldMkLst>
        <pc:spChg chg="mod">
          <ac:chgData name="Archambault, Aude" userId="dfdf6e78-8d63-480c-bdce-0b0f3fd27a48" providerId="ADAL" clId="{AB9CD62C-15A1-412A-B1D7-72F78027311E}" dt="2021-02-24T10:47:41.291" v="1488"/>
          <ac:spMkLst>
            <pc:docMk/>
            <pc:sldMk cId="1992540071" sldId="1295"/>
            <ac:spMk id="3" creationId="{91F007AC-81B3-470B-A292-8AF355B2EA17}"/>
          </ac:spMkLst>
        </pc:spChg>
        <pc:spChg chg="add del mod">
          <ac:chgData name="Archambault, Aude" userId="dfdf6e78-8d63-480c-bdce-0b0f3fd27a48" providerId="ADAL" clId="{AB9CD62C-15A1-412A-B1D7-72F78027311E}" dt="2021-02-24T10:47:51.037" v="1492" actId="478"/>
          <ac:spMkLst>
            <pc:docMk/>
            <pc:sldMk cId="1992540071" sldId="1295"/>
            <ac:spMk id="8" creationId="{94179876-1EB7-4632-9DC4-EF5AE2934121}"/>
          </ac:spMkLst>
        </pc:spChg>
        <pc:picChg chg="add mod">
          <ac:chgData name="Archambault, Aude" userId="dfdf6e78-8d63-480c-bdce-0b0f3fd27a48" providerId="ADAL" clId="{AB9CD62C-15A1-412A-B1D7-72F78027311E}" dt="2021-02-24T10:47:47.647" v="1491" actId="1076"/>
          <ac:picMkLst>
            <pc:docMk/>
            <pc:sldMk cId="1992540071" sldId="1295"/>
            <ac:picMk id="6" creationId="{A76F4BF1-0981-4A2C-B4DE-28B21CD18D94}"/>
          </ac:picMkLst>
        </pc:picChg>
        <pc:picChg chg="del">
          <ac:chgData name="Archambault, Aude" userId="dfdf6e78-8d63-480c-bdce-0b0f3fd27a48" providerId="ADAL" clId="{AB9CD62C-15A1-412A-B1D7-72F78027311E}" dt="2021-02-24T10:47:45.917" v="1489" actId="478"/>
          <ac:picMkLst>
            <pc:docMk/>
            <pc:sldMk cId="1992540071" sldId="1295"/>
            <ac:picMk id="7" creationId="{6933A149-E0D3-48E7-85FA-EF4626EC113B}"/>
          </ac:picMkLst>
        </pc:picChg>
      </pc:sldChg>
      <pc:sldChg chg="addSp delSp modSp add del mod modAnim">
        <pc:chgData name="Archambault, Aude" userId="dfdf6e78-8d63-480c-bdce-0b0f3fd27a48" providerId="ADAL" clId="{AB9CD62C-15A1-412A-B1D7-72F78027311E}" dt="2021-02-24T11:52:47.122" v="1742" actId="2696"/>
        <pc:sldMkLst>
          <pc:docMk/>
          <pc:sldMk cId="683034981" sldId="1296"/>
        </pc:sldMkLst>
        <pc:spChg chg="del mod">
          <ac:chgData name="Archambault, Aude" userId="dfdf6e78-8d63-480c-bdce-0b0f3fd27a48" providerId="ADAL" clId="{AB9CD62C-15A1-412A-B1D7-72F78027311E}" dt="2021-02-24T10:48:55.146" v="1499"/>
          <ac:spMkLst>
            <pc:docMk/>
            <pc:sldMk cId="683034981" sldId="1296"/>
            <ac:spMk id="2" creationId="{FB865533-8929-47F7-B1E9-0D852FABACFB}"/>
          </ac:spMkLst>
        </pc:spChg>
        <pc:spChg chg="mod">
          <ac:chgData name="Archambault, Aude" userId="dfdf6e78-8d63-480c-bdce-0b0f3fd27a48" providerId="ADAL" clId="{AB9CD62C-15A1-412A-B1D7-72F78027311E}" dt="2021-02-24T10:48:44.418" v="1496"/>
          <ac:spMkLst>
            <pc:docMk/>
            <pc:sldMk cId="683034981" sldId="1296"/>
            <ac:spMk id="3" creationId="{4CA8C7CC-7B19-4FBA-96D6-1C366B733656}"/>
          </ac:spMkLst>
        </pc:spChg>
        <pc:picChg chg="add mod">
          <ac:chgData name="Archambault, Aude" userId="dfdf6e78-8d63-480c-bdce-0b0f3fd27a48" providerId="ADAL" clId="{AB9CD62C-15A1-412A-B1D7-72F78027311E}" dt="2021-02-24T10:48:55.146" v="1499"/>
          <ac:picMkLst>
            <pc:docMk/>
            <pc:sldMk cId="683034981" sldId="1296"/>
            <ac:picMk id="6" creationId="{FB1496FF-36AC-40DC-A2BB-6949326F996C}"/>
          </ac:picMkLst>
        </pc:picChg>
      </pc:sldChg>
      <pc:sldChg chg="add">
        <pc:chgData name="Archambault, Aude" userId="dfdf6e78-8d63-480c-bdce-0b0f3fd27a48" providerId="ADAL" clId="{AB9CD62C-15A1-412A-B1D7-72F78027311E}" dt="2021-02-24T11:52:52.306" v="1743"/>
        <pc:sldMkLst>
          <pc:docMk/>
          <pc:sldMk cId="1959676937" sldId="1296"/>
        </pc:sldMkLst>
      </pc:sldChg>
      <pc:sldChg chg="modSp add del modTransition modAnim">
        <pc:chgData name="Archambault, Aude" userId="dfdf6e78-8d63-480c-bdce-0b0f3fd27a48" providerId="ADAL" clId="{AB9CD62C-15A1-412A-B1D7-72F78027311E}" dt="2021-02-24T11:52:47.122" v="1742" actId="2696"/>
        <pc:sldMkLst>
          <pc:docMk/>
          <pc:sldMk cId="389789638" sldId="1297"/>
        </pc:sldMkLst>
        <pc:spChg chg="mod">
          <ac:chgData name="Archambault, Aude" userId="dfdf6e78-8d63-480c-bdce-0b0f3fd27a48" providerId="ADAL" clId="{AB9CD62C-15A1-412A-B1D7-72F78027311E}" dt="2021-02-24T10:51:39.484" v="1526" actId="6549"/>
          <ac:spMkLst>
            <pc:docMk/>
            <pc:sldMk cId="389789638" sldId="1297"/>
            <ac:spMk id="2" creationId="{FB865533-8929-47F7-B1E9-0D852FABACFB}"/>
          </ac:spMkLst>
        </pc:spChg>
      </pc:sldChg>
      <pc:sldChg chg="add">
        <pc:chgData name="Archambault, Aude" userId="dfdf6e78-8d63-480c-bdce-0b0f3fd27a48" providerId="ADAL" clId="{AB9CD62C-15A1-412A-B1D7-72F78027311E}" dt="2021-02-24T11:52:52.306" v="1743"/>
        <pc:sldMkLst>
          <pc:docMk/>
          <pc:sldMk cId="3707159472" sldId="1297"/>
        </pc:sldMkLst>
      </pc:sldChg>
      <pc:sldChg chg="add">
        <pc:chgData name="Archambault, Aude" userId="dfdf6e78-8d63-480c-bdce-0b0f3fd27a48" providerId="ADAL" clId="{AB9CD62C-15A1-412A-B1D7-72F78027311E}" dt="2021-02-24T11:52:52.306" v="1743"/>
        <pc:sldMkLst>
          <pc:docMk/>
          <pc:sldMk cId="2523363637" sldId="1298"/>
        </pc:sldMkLst>
      </pc:sldChg>
      <pc:sldChg chg="modSp add del modAnim">
        <pc:chgData name="Archambault, Aude" userId="dfdf6e78-8d63-480c-bdce-0b0f3fd27a48" providerId="ADAL" clId="{AB9CD62C-15A1-412A-B1D7-72F78027311E}" dt="2021-02-24T11:52:47.122" v="1742" actId="2696"/>
        <pc:sldMkLst>
          <pc:docMk/>
          <pc:sldMk cId="2903839969" sldId="1298"/>
        </pc:sldMkLst>
        <pc:spChg chg="mod">
          <ac:chgData name="Archambault, Aude" userId="dfdf6e78-8d63-480c-bdce-0b0f3fd27a48" providerId="ADAL" clId="{AB9CD62C-15A1-412A-B1D7-72F78027311E}" dt="2021-02-24T10:59:07.619" v="1535" actId="6549"/>
          <ac:spMkLst>
            <pc:docMk/>
            <pc:sldMk cId="2903839969" sldId="1298"/>
            <ac:spMk id="2" creationId="{FB865533-8929-47F7-B1E9-0D852FABACFB}"/>
          </ac:spMkLst>
        </pc:spChg>
      </pc:sldChg>
      <pc:sldChg chg="add">
        <pc:chgData name="Archambault, Aude" userId="dfdf6e78-8d63-480c-bdce-0b0f3fd27a48" providerId="ADAL" clId="{AB9CD62C-15A1-412A-B1D7-72F78027311E}" dt="2021-02-24T11:52:52.306" v="1743"/>
        <pc:sldMkLst>
          <pc:docMk/>
          <pc:sldMk cId="784957326" sldId="1299"/>
        </pc:sldMkLst>
      </pc:sldChg>
      <pc:sldChg chg="modSp add del modAnim">
        <pc:chgData name="Archambault, Aude" userId="dfdf6e78-8d63-480c-bdce-0b0f3fd27a48" providerId="ADAL" clId="{AB9CD62C-15A1-412A-B1D7-72F78027311E}" dt="2021-02-24T11:52:47.122" v="1742" actId="2696"/>
        <pc:sldMkLst>
          <pc:docMk/>
          <pc:sldMk cId="1625504300" sldId="1299"/>
        </pc:sldMkLst>
        <pc:spChg chg="mod">
          <ac:chgData name="Archambault, Aude" userId="dfdf6e78-8d63-480c-bdce-0b0f3fd27a48" providerId="ADAL" clId="{AB9CD62C-15A1-412A-B1D7-72F78027311E}" dt="2021-02-24T11:21:48.529" v="1553" actId="6549"/>
          <ac:spMkLst>
            <pc:docMk/>
            <pc:sldMk cId="1625504300" sldId="1299"/>
            <ac:spMk id="2" creationId="{FB865533-8929-47F7-B1E9-0D852FABACFB}"/>
          </ac:spMkLst>
        </pc:spChg>
      </pc:sldChg>
      <pc:sldChg chg="modSp add del modAnim">
        <pc:chgData name="Archambault, Aude" userId="dfdf6e78-8d63-480c-bdce-0b0f3fd27a48" providerId="ADAL" clId="{AB9CD62C-15A1-412A-B1D7-72F78027311E}" dt="2021-02-24T11:52:47.122" v="1742" actId="2696"/>
        <pc:sldMkLst>
          <pc:docMk/>
          <pc:sldMk cId="2329947115" sldId="1300"/>
        </pc:sldMkLst>
        <pc:spChg chg="mod">
          <ac:chgData name="Archambault, Aude" userId="dfdf6e78-8d63-480c-bdce-0b0f3fd27a48" providerId="ADAL" clId="{AB9CD62C-15A1-412A-B1D7-72F78027311E}" dt="2021-02-24T11:24:26.691" v="1569" actId="6549"/>
          <ac:spMkLst>
            <pc:docMk/>
            <pc:sldMk cId="2329947115" sldId="1300"/>
            <ac:spMk id="2" creationId="{FB865533-8929-47F7-B1E9-0D852FABACFB}"/>
          </ac:spMkLst>
        </pc:spChg>
      </pc:sldChg>
      <pc:sldChg chg="add">
        <pc:chgData name="Archambault, Aude" userId="dfdf6e78-8d63-480c-bdce-0b0f3fd27a48" providerId="ADAL" clId="{AB9CD62C-15A1-412A-B1D7-72F78027311E}" dt="2021-02-24T11:52:52.306" v="1743"/>
        <pc:sldMkLst>
          <pc:docMk/>
          <pc:sldMk cId="2695643006" sldId="1300"/>
        </pc:sldMkLst>
      </pc:sldChg>
      <pc:sldChg chg="modSp add del modAnim">
        <pc:chgData name="Archambault, Aude" userId="dfdf6e78-8d63-480c-bdce-0b0f3fd27a48" providerId="ADAL" clId="{AB9CD62C-15A1-412A-B1D7-72F78027311E}" dt="2021-02-24T11:52:47.122" v="1742" actId="2696"/>
        <pc:sldMkLst>
          <pc:docMk/>
          <pc:sldMk cId="2668531092" sldId="1301"/>
        </pc:sldMkLst>
        <pc:spChg chg="mod">
          <ac:chgData name="Archambault, Aude" userId="dfdf6e78-8d63-480c-bdce-0b0f3fd27a48" providerId="ADAL" clId="{AB9CD62C-15A1-412A-B1D7-72F78027311E}" dt="2021-02-24T11:44:01.387" v="1585" actId="11"/>
          <ac:spMkLst>
            <pc:docMk/>
            <pc:sldMk cId="2668531092" sldId="1301"/>
            <ac:spMk id="2" creationId="{FB865533-8929-47F7-B1E9-0D852FABACFB}"/>
          </ac:spMkLst>
        </pc:spChg>
      </pc:sldChg>
      <pc:sldChg chg="add">
        <pc:chgData name="Archambault, Aude" userId="dfdf6e78-8d63-480c-bdce-0b0f3fd27a48" providerId="ADAL" clId="{AB9CD62C-15A1-412A-B1D7-72F78027311E}" dt="2021-02-24T11:52:52.306" v="1743"/>
        <pc:sldMkLst>
          <pc:docMk/>
          <pc:sldMk cId="3217340683" sldId="1301"/>
        </pc:sldMkLst>
      </pc:sldChg>
      <pc:sldChg chg="modSp add del mod">
        <pc:chgData name="Archambault, Aude" userId="dfdf6e78-8d63-480c-bdce-0b0f3fd27a48" providerId="ADAL" clId="{AB9CD62C-15A1-412A-B1D7-72F78027311E}" dt="2021-02-24T11:51:52.265" v="1741" actId="47"/>
        <pc:sldMkLst>
          <pc:docMk/>
          <pc:sldMk cId="861662539" sldId="1302"/>
        </pc:sldMkLst>
        <pc:spChg chg="mod">
          <ac:chgData name="Archambault, Aude" userId="dfdf6e78-8d63-480c-bdce-0b0f3fd27a48" providerId="ADAL" clId="{AB9CD62C-15A1-412A-B1D7-72F78027311E}" dt="2021-02-24T11:45:56.513" v="1616" actId="20577"/>
          <ac:spMkLst>
            <pc:docMk/>
            <pc:sldMk cId="861662539" sldId="1302"/>
            <ac:spMk id="3" creationId="{AF3C6B3F-E045-4A70-A114-064C4DAE2BA1}"/>
          </ac:spMkLst>
        </pc:spChg>
      </pc:sldChg>
    </pc:docChg>
  </pc:docChgLst>
  <pc:docChgLst>
    <pc:chgData name="Archambault, Aude" userId="dfdf6e78-8d63-480c-bdce-0b0f3fd27a48" providerId="ADAL" clId="{F3736D26-7518-4EBE-A6FF-C5407065A8B5}"/>
    <pc:docChg chg="modSld">
      <pc:chgData name="Archambault, Aude" userId="dfdf6e78-8d63-480c-bdce-0b0f3fd27a48" providerId="ADAL" clId="{F3736D26-7518-4EBE-A6FF-C5407065A8B5}" dt="2020-11-23T10:14:04.084" v="62" actId="20577"/>
      <pc:docMkLst>
        <pc:docMk/>
      </pc:docMkLst>
      <pc:sldChg chg="modSp mod">
        <pc:chgData name="Archambault, Aude" userId="dfdf6e78-8d63-480c-bdce-0b0f3fd27a48" providerId="ADAL" clId="{F3736D26-7518-4EBE-A6FF-C5407065A8B5}" dt="2020-11-23T10:14:04.084" v="62" actId="20577"/>
        <pc:sldMkLst>
          <pc:docMk/>
          <pc:sldMk cId="1735036225" sldId="327"/>
        </pc:sldMkLst>
        <pc:spChg chg="mod">
          <ac:chgData name="Archambault, Aude" userId="dfdf6e78-8d63-480c-bdce-0b0f3fd27a48" providerId="ADAL" clId="{F3736D26-7518-4EBE-A6FF-C5407065A8B5}" dt="2020-11-23T10:14:04.084" v="62" actId="20577"/>
          <ac:spMkLst>
            <pc:docMk/>
            <pc:sldMk cId="1735036225" sldId="327"/>
            <ac:spMk id="2" creationId="{8EA098E1-861D-41FC-B42A-52B9B0E4448A}"/>
          </ac:spMkLst>
        </pc:spChg>
      </pc:sldChg>
    </pc:docChg>
  </pc:docChgLst>
  <pc:docChgLst>
    <pc:chgData name="Archambault, Aude" userId="dfdf6e78-8d63-480c-bdce-0b0f3fd27a48" providerId="ADAL" clId="{B7172914-074E-4E28-8FEA-F84A1A3D1C4C}"/>
    <pc:docChg chg="undo custSel addSld delSld modSld sldOrd modSection">
      <pc:chgData name="Archambault, Aude" userId="dfdf6e78-8d63-480c-bdce-0b0f3fd27a48" providerId="ADAL" clId="{B7172914-074E-4E28-8FEA-F84A1A3D1C4C}" dt="2021-02-22T09:30:56.281" v="3399" actId="20577"/>
      <pc:docMkLst>
        <pc:docMk/>
      </pc:docMkLst>
      <pc:sldChg chg="modSp mod">
        <pc:chgData name="Archambault, Aude" userId="dfdf6e78-8d63-480c-bdce-0b0f3fd27a48" providerId="ADAL" clId="{B7172914-074E-4E28-8FEA-F84A1A3D1C4C}" dt="2021-02-17T13:19:08.030" v="5" actId="6549"/>
        <pc:sldMkLst>
          <pc:docMk/>
          <pc:sldMk cId="76914611" sldId="256"/>
        </pc:sldMkLst>
        <pc:spChg chg="mod">
          <ac:chgData name="Archambault, Aude" userId="dfdf6e78-8d63-480c-bdce-0b0f3fd27a48" providerId="ADAL" clId="{B7172914-074E-4E28-8FEA-F84A1A3D1C4C}" dt="2021-02-17T13:19:08.030" v="5" actId="6549"/>
          <ac:spMkLst>
            <pc:docMk/>
            <pc:sldMk cId="76914611" sldId="256"/>
            <ac:spMk id="2" creationId="{00000000-0000-0000-0000-000000000000}"/>
          </ac:spMkLst>
        </pc:spChg>
      </pc:sldChg>
      <pc:sldChg chg="modSp mod">
        <pc:chgData name="Archambault, Aude" userId="dfdf6e78-8d63-480c-bdce-0b0f3fd27a48" providerId="ADAL" clId="{B7172914-074E-4E28-8FEA-F84A1A3D1C4C}" dt="2021-02-17T13:19:42.699" v="53" actId="5793"/>
        <pc:sldMkLst>
          <pc:docMk/>
          <pc:sldMk cId="1920782211" sldId="263"/>
        </pc:sldMkLst>
        <pc:spChg chg="mod">
          <ac:chgData name="Archambault, Aude" userId="dfdf6e78-8d63-480c-bdce-0b0f3fd27a48" providerId="ADAL" clId="{B7172914-074E-4E28-8FEA-F84A1A3D1C4C}" dt="2021-02-17T13:19:42.699" v="53" actId="5793"/>
          <ac:spMkLst>
            <pc:docMk/>
            <pc:sldMk cId="1920782211" sldId="263"/>
            <ac:spMk id="3" creationId="{FFF5BAE0-B3D7-1A47-8260-AE7CCF256CC8}"/>
          </ac:spMkLst>
        </pc:spChg>
      </pc:sldChg>
      <pc:sldChg chg="del">
        <pc:chgData name="Archambault, Aude" userId="dfdf6e78-8d63-480c-bdce-0b0f3fd27a48" providerId="ADAL" clId="{B7172914-074E-4E28-8FEA-F84A1A3D1C4C}" dt="2021-02-19T15:58:16.664" v="3140" actId="47"/>
        <pc:sldMkLst>
          <pc:docMk/>
          <pc:sldMk cId="2013017907" sldId="271"/>
        </pc:sldMkLst>
      </pc:sldChg>
      <pc:sldChg chg="add del">
        <pc:chgData name="Archambault, Aude" userId="dfdf6e78-8d63-480c-bdce-0b0f3fd27a48" providerId="ADAL" clId="{B7172914-074E-4E28-8FEA-F84A1A3D1C4C}" dt="2021-02-19T15:46:43.477" v="3011"/>
        <pc:sldMkLst>
          <pc:docMk/>
          <pc:sldMk cId="3396553403" sldId="274"/>
        </pc:sldMkLst>
      </pc:sldChg>
      <pc:sldChg chg="modSp add del">
        <pc:chgData name="Archambault, Aude" userId="dfdf6e78-8d63-480c-bdce-0b0f3fd27a48" providerId="ADAL" clId="{B7172914-074E-4E28-8FEA-F84A1A3D1C4C}" dt="2021-02-17T14:22:36.074" v="768" actId="47"/>
        <pc:sldMkLst>
          <pc:docMk/>
          <pc:sldMk cId="3323093088" sldId="285"/>
        </pc:sldMkLst>
        <pc:graphicFrameChg chg="mod">
          <ac:chgData name="Archambault, Aude" userId="dfdf6e78-8d63-480c-bdce-0b0f3fd27a48" providerId="ADAL" clId="{B7172914-074E-4E28-8FEA-F84A1A3D1C4C}" dt="2021-02-17T14:19:02.473" v="729"/>
          <ac:graphicFrameMkLst>
            <pc:docMk/>
            <pc:sldMk cId="3323093088" sldId="285"/>
            <ac:graphicFrameMk id="4" creationId="{B62039D1-69C8-4FBB-A5BD-B8045F8BA32E}"/>
          </ac:graphicFrameMkLst>
        </pc:graphicFrameChg>
      </pc:sldChg>
      <pc:sldChg chg="modSp mod">
        <pc:chgData name="Archambault, Aude" userId="dfdf6e78-8d63-480c-bdce-0b0f3fd27a48" providerId="ADAL" clId="{B7172914-074E-4E28-8FEA-F84A1A3D1C4C}" dt="2021-02-17T13:19:28.159" v="35" actId="20577"/>
        <pc:sldMkLst>
          <pc:docMk/>
          <pc:sldMk cId="1623371876" sldId="320"/>
        </pc:sldMkLst>
        <pc:spChg chg="mod">
          <ac:chgData name="Archambault, Aude" userId="dfdf6e78-8d63-480c-bdce-0b0f3fd27a48" providerId="ADAL" clId="{B7172914-074E-4E28-8FEA-F84A1A3D1C4C}" dt="2021-02-17T13:19:28.159" v="35" actId="20577"/>
          <ac:spMkLst>
            <pc:docMk/>
            <pc:sldMk cId="1623371876" sldId="320"/>
            <ac:spMk id="3" creationId="{CF57E49C-F8D1-4C7E-AE20-3D5D7B006CFA}"/>
          </ac:spMkLst>
        </pc:spChg>
      </pc:sldChg>
      <pc:sldChg chg="addSp delSp modSp mod">
        <pc:chgData name="Archambault, Aude" userId="dfdf6e78-8d63-480c-bdce-0b0f3fd27a48" providerId="ADAL" clId="{B7172914-074E-4E28-8FEA-F84A1A3D1C4C}" dt="2021-02-18T13:23:05.203" v="1331" actId="1076"/>
        <pc:sldMkLst>
          <pc:docMk/>
          <pc:sldMk cId="3450292119" sldId="321"/>
        </pc:sldMkLst>
        <pc:spChg chg="add del mod">
          <ac:chgData name="Archambault, Aude" userId="dfdf6e78-8d63-480c-bdce-0b0f3fd27a48" providerId="ADAL" clId="{B7172914-074E-4E28-8FEA-F84A1A3D1C4C}" dt="2021-02-18T13:17:54.030" v="1302" actId="478"/>
          <ac:spMkLst>
            <pc:docMk/>
            <pc:sldMk cId="3450292119" sldId="321"/>
            <ac:spMk id="2" creationId="{0B3BDDE3-9DB8-47D9-956E-9F33B38B3240}"/>
          </ac:spMkLst>
        </pc:spChg>
        <pc:spChg chg="mod">
          <ac:chgData name="Archambault, Aude" userId="dfdf6e78-8d63-480c-bdce-0b0f3fd27a48" providerId="ADAL" clId="{B7172914-074E-4E28-8FEA-F84A1A3D1C4C}" dt="2021-02-17T14:46:41.221" v="1035"/>
          <ac:spMkLst>
            <pc:docMk/>
            <pc:sldMk cId="3450292119" sldId="321"/>
            <ac:spMk id="3" creationId="{91F007AC-81B3-470B-A292-8AF355B2EA17}"/>
          </ac:spMkLst>
        </pc:spChg>
        <pc:spChg chg="add del">
          <ac:chgData name="Archambault, Aude" userId="dfdf6e78-8d63-480c-bdce-0b0f3fd27a48" providerId="ADAL" clId="{B7172914-074E-4E28-8FEA-F84A1A3D1C4C}" dt="2021-02-18T13:16:51.410" v="1293" actId="11529"/>
          <ac:spMkLst>
            <pc:docMk/>
            <pc:sldMk cId="3450292119" sldId="321"/>
            <ac:spMk id="4" creationId="{5C5065B1-7D5A-46B8-AD6D-2EA25AFEA9FB}"/>
          </ac:spMkLst>
        </pc:spChg>
        <pc:spChg chg="mod">
          <ac:chgData name="Archambault, Aude" userId="dfdf6e78-8d63-480c-bdce-0b0f3fd27a48" providerId="ADAL" clId="{B7172914-074E-4E28-8FEA-F84A1A3D1C4C}" dt="2021-02-18T13:22:40.595" v="1325" actId="14100"/>
          <ac:spMkLst>
            <pc:docMk/>
            <pc:sldMk cId="3450292119" sldId="321"/>
            <ac:spMk id="7" creationId="{4B9F1457-755D-4E11-B214-AB3A1A62831F}"/>
          </ac:spMkLst>
        </pc:spChg>
        <pc:spChg chg="mod">
          <ac:chgData name="Archambault, Aude" userId="dfdf6e78-8d63-480c-bdce-0b0f3fd27a48" providerId="ADAL" clId="{B7172914-074E-4E28-8FEA-F84A1A3D1C4C}" dt="2021-02-18T12:51:51.812" v="1151" actId="20577"/>
          <ac:spMkLst>
            <pc:docMk/>
            <pc:sldMk cId="3450292119" sldId="321"/>
            <ac:spMk id="18" creationId="{1328AD34-4BE5-4D1A-BE73-B39A9064C733}"/>
          </ac:spMkLst>
        </pc:spChg>
        <pc:spChg chg="mod">
          <ac:chgData name="Archambault, Aude" userId="dfdf6e78-8d63-480c-bdce-0b0f3fd27a48" providerId="ADAL" clId="{B7172914-074E-4E28-8FEA-F84A1A3D1C4C}" dt="2021-02-18T13:22:52.010" v="1328" actId="20577"/>
          <ac:spMkLst>
            <pc:docMk/>
            <pc:sldMk cId="3450292119" sldId="321"/>
            <ac:spMk id="20" creationId="{74132510-8DFF-48BE-BA1B-3EBE5D71CF28}"/>
          </ac:spMkLst>
        </pc:spChg>
        <pc:spChg chg="mod">
          <ac:chgData name="Archambault, Aude" userId="dfdf6e78-8d63-480c-bdce-0b0f3fd27a48" providerId="ADAL" clId="{B7172914-074E-4E28-8FEA-F84A1A3D1C4C}" dt="2021-02-18T12:51:56.667" v="1158" actId="20577"/>
          <ac:spMkLst>
            <pc:docMk/>
            <pc:sldMk cId="3450292119" sldId="321"/>
            <ac:spMk id="22" creationId="{749138E5-D804-4928-897A-C05672CBA251}"/>
          </ac:spMkLst>
        </pc:spChg>
        <pc:picChg chg="add mod">
          <ac:chgData name="Archambault, Aude" userId="dfdf6e78-8d63-480c-bdce-0b0f3fd27a48" providerId="ADAL" clId="{B7172914-074E-4E28-8FEA-F84A1A3D1C4C}" dt="2021-02-18T13:23:05.203" v="1331" actId="1076"/>
          <ac:picMkLst>
            <pc:docMk/>
            <pc:sldMk cId="3450292119" sldId="321"/>
            <ac:picMk id="10" creationId="{1EB4C045-B530-4064-AD57-1B9457EE3AA9}"/>
          </ac:picMkLst>
        </pc:picChg>
        <pc:picChg chg="add mod">
          <ac:chgData name="Archambault, Aude" userId="dfdf6e78-8d63-480c-bdce-0b0f3fd27a48" providerId="ADAL" clId="{B7172914-074E-4E28-8FEA-F84A1A3D1C4C}" dt="2021-02-18T13:22:46.634" v="1327" actId="1076"/>
          <ac:picMkLst>
            <pc:docMk/>
            <pc:sldMk cId="3450292119" sldId="321"/>
            <ac:picMk id="11" creationId="{13650BC7-8AD1-4E68-AE71-4810965CE6B8}"/>
          </ac:picMkLst>
        </pc:picChg>
        <pc:picChg chg="mod">
          <ac:chgData name="Archambault, Aude" userId="dfdf6e78-8d63-480c-bdce-0b0f3fd27a48" providerId="ADAL" clId="{B7172914-074E-4E28-8FEA-F84A1A3D1C4C}" dt="2021-02-18T13:22:56.146" v="1330" actId="1076"/>
          <ac:picMkLst>
            <pc:docMk/>
            <pc:sldMk cId="3450292119" sldId="321"/>
            <ac:picMk id="13" creationId="{78B63BE2-E5B9-4410-9B41-A6861E8A91B5}"/>
          </ac:picMkLst>
        </pc:picChg>
      </pc:sldChg>
      <pc:sldChg chg="del">
        <pc:chgData name="Archambault, Aude" userId="dfdf6e78-8d63-480c-bdce-0b0f3fd27a48" providerId="ADAL" clId="{B7172914-074E-4E28-8FEA-F84A1A3D1C4C}" dt="2021-02-17T14:43:35.136" v="900" actId="47"/>
        <pc:sldMkLst>
          <pc:docMk/>
          <pc:sldMk cId="1918373843" sldId="328"/>
        </pc:sldMkLst>
      </pc:sldChg>
      <pc:sldChg chg="modSp del mod ord">
        <pc:chgData name="Archambault, Aude" userId="dfdf6e78-8d63-480c-bdce-0b0f3fd27a48" providerId="ADAL" clId="{B7172914-074E-4E28-8FEA-F84A1A3D1C4C}" dt="2021-02-22T09:26:06.566" v="3336" actId="47"/>
        <pc:sldMkLst>
          <pc:docMk/>
          <pc:sldMk cId="2075894087" sldId="330"/>
        </pc:sldMkLst>
        <pc:spChg chg="mod">
          <ac:chgData name="Archambault, Aude" userId="dfdf6e78-8d63-480c-bdce-0b0f3fd27a48" providerId="ADAL" clId="{B7172914-074E-4E28-8FEA-F84A1A3D1C4C}" dt="2021-02-22T09:22:46.533" v="3243" actId="113"/>
          <ac:spMkLst>
            <pc:docMk/>
            <pc:sldMk cId="2075894087" sldId="330"/>
            <ac:spMk id="2" creationId="{FB865533-8929-47F7-B1E9-0D852FABACFB}"/>
          </ac:spMkLst>
        </pc:spChg>
        <pc:spChg chg="mod">
          <ac:chgData name="Archambault, Aude" userId="dfdf6e78-8d63-480c-bdce-0b0f3fd27a48" providerId="ADAL" clId="{B7172914-074E-4E28-8FEA-F84A1A3D1C4C}" dt="2021-02-19T15:58:40.505" v="3149" actId="6549"/>
          <ac:spMkLst>
            <pc:docMk/>
            <pc:sldMk cId="2075894087" sldId="330"/>
            <ac:spMk id="3" creationId="{4CA8C7CC-7B19-4FBA-96D6-1C366B733656}"/>
          </ac:spMkLst>
        </pc:spChg>
      </pc:sldChg>
      <pc:sldChg chg="del">
        <pc:chgData name="Archambault, Aude" userId="dfdf6e78-8d63-480c-bdce-0b0f3fd27a48" providerId="ADAL" clId="{B7172914-074E-4E28-8FEA-F84A1A3D1C4C}" dt="2021-02-19T15:58:14.987" v="3139" actId="47"/>
        <pc:sldMkLst>
          <pc:docMk/>
          <pc:sldMk cId="561033705" sldId="332"/>
        </pc:sldMkLst>
      </pc:sldChg>
      <pc:sldChg chg="del">
        <pc:chgData name="Archambault, Aude" userId="dfdf6e78-8d63-480c-bdce-0b0f3fd27a48" providerId="ADAL" clId="{B7172914-074E-4E28-8FEA-F84A1A3D1C4C}" dt="2021-02-19T15:58:18.256" v="3141" actId="47"/>
        <pc:sldMkLst>
          <pc:docMk/>
          <pc:sldMk cId="1816661383" sldId="333"/>
        </pc:sldMkLst>
      </pc:sldChg>
      <pc:sldChg chg="modSp del mod ord">
        <pc:chgData name="Archambault, Aude" userId="dfdf6e78-8d63-480c-bdce-0b0f3fd27a48" providerId="ADAL" clId="{B7172914-074E-4E28-8FEA-F84A1A3D1C4C}" dt="2021-02-18T12:50:36.697" v="1135" actId="47"/>
        <pc:sldMkLst>
          <pc:docMk/>
          <pc:sldMk cId="3054262770" sldId="334"/>
        </pc:sldMkLst>
        <pc:spChg chg="mod">
          <ac:chgData name="Archambault, Aude" userId="dfdf6e78-8d63-480c-bdce-0b0f3fd27a48" providerId="ADAL" clId="{B7172914-074E-4E28-8FEA-F84A1A3D1C4C}" dt="2021-02-17T14:43:51.364" v="936" actId="20577"/>
          <ac:spMkLst>
            <pc:docMk/>
            <pc:sldMk cId="3054262770" sldId="334"/>
            <ac:spMk id="6" creationId="{ECE47A38-3689-4B66-826A-73D50296F8BD}"/>
          </ac:spMkLst>
        </pc:spChg>
      </pc:sldChg>
      <pc:sldChg chg="modSp del mod">
        <pc:chgData name="Archambault, Aude" userId="dfdf6e78-8d63-480c-bdce-0b0f3fd27a48" providerId="ADAL" clId="{B7172914-074E-4E28-8FEA-F84A1A3D1C4C}" dt="2021-02-17T14:22:08.709" v="767" actId="47"/>
        <pc:sldMkLst>
          <pc:docMk/>
          <pc:sldMk cId="3239844296" sldId="335"/>
        </pc:sldMkLst>
        <pc:spChg chg="mod">
          <ac:chgData name="Archambault, Aude" userId="dfdf6e78-8d63-480c-bdce-0b0f3fd27a48" providerId="ADAL" clId="{B7172914-074E-4E28-8FEA-F84A1A3D1C4C}" dt="2021-02-17T14:08:08.072" v="255" actId="20577"/>
          <ac:spMkLst>
            <pc:docMk/>
            <pc:sldMk cId="3239844296" sldId="335"/>
            <ac:spMk id="3" creationId="{97A62CBD-51A7-4AAA-8AAD-C288F03CDB46}"/>
          </ac:spMkLst>
        </pc:spChg>
        <pc:graphicFrameChg chg="mod">
          <ac:chgData name="Archambault, Aude" userId="dfdf6e78-8d63-480c-bdce-0b0f3fd27a48" providerId="ADAL" clId="{B7172914-074E-4E28-8FEA-F84A1A3D1C4C}" dt="2021-02-17T13:29:43.023" v="205" actId="13782"/>
          <ac:graphicFrameMkLst>
            <pc:docMk/>
            <pc:sldMk cId="3239844296" sldId="335"/>
            <ac:graphicFrameMk id="4" creationId="{A8ED4DE4-A57D-4494-A501-36EE44F60409}"/>
          </ac:graphicFrameMkLst>
        </pc:graphicFrameChg>
      </pc:sldChg>
      <pc:sldChg chg="del ord">
        <pc:chgData name="Archambault, Aude" userId="dfdf6e78-8d63-480c-bdce-0b0f3fd27a48" providerId="ADAL" clId="{B7172914-074E-4E28-8FEA-F84A1A3D1C4C}" dt="2021-02-17T14:43:32.722" v="899" actId="47"/>
        <pc:sldMkLst>
          <pc:docMk/>
          <pc:sldMk cId="166940211" sldId="339"/>
        </pc:sldMkLst>
      </pc:sldChg>
      <pc:sldChg chg="del">
        <pc:chgData name="Archambault, Aude" userId="dfdf6e78-8d63-480c-bdce-0b0f3fd27a48" providerId="ADAL" clId="{B7172914-074E-4E28-8FEA-F84A1A3D1C4C}" dt="2021-02-18T14:12:47.896" v="1421" actId="47"/>
        <pc:sldMkLst>
          <pc:docMk/>
          <pc:sldMk cId="2551653112" sldId="340"/>
        </pc:sldMkLst>
      </pc:sldChg>
      <pc:sldChg chg="del">
        <pc:chgData name="Archambault, Aude" userId="dfdf6e78-8d63-480c-bdce-0b0f3fd27a48" providerId="ADAL" clId="{B7172914-074E-4E28-8FEA-F84A1A3D1C4C}" dt="2021-02-19T15:30:41.275" v="2628" actId="47"/>
        <pc:sldMkLst>
          <pc:docMk/>
          <pc:sldMk cId="3802422175" sldId="341"/>
        </pc:sldMkLst>
      </pc:sldChg>
      <pc:sldChg chg="del">
        <pc:chgData name="Archambault, Aude" userId="dfdf6e78-8d63-480c-bdce-0b0f3fd27a48" providerId="ADAL" clId="{B7172914-074E-4E28-8FEA-F84A1A3D1C4C}" dt="2021-02-19T15:30:43.101" v="2629" actId="47"/>
        <pc:sldMkLst>
          <pc:docMk/>
          <pc:sldMk cId="46312689" sldId="342"/>
        </pc:sldMkLst>
      </pc:sldChg>
      <pc:sldChg chg="del">
        <pc:chgData name="Archambault, Aude" userId="dfdf6e78-8d63-480c-bdce-0b0f3fd27a48" providerId="ADAL" clId="{B7172914-074E-4E28-8FEA-F84A1A3D1C4C}" dt="2021-02-19T15:46:34.773" v="3008" actId="47"/>
        <pc:sldMkLst>
          <pc:docMk/>
          <pc:sldMk cId="1634290533" sldId="343"/>
        </pc:sldMkLst>
      </pc:sldChg>
      <pc:sldChg chg="del">
        <pc:chgData name="Archambault, Aude" userId="dfdf6e78-8d63-480c-bdce-0b0f3fd27a48" providerId="ADAL" clId="{B7172914-074E-4E28-8FEA-F84A1A3D1C4C}" dt="2021-02-19T15:58:21.945" v="3143" actId="47"/>
        <pc:sldMkLst>
          <pc:docMk/>
          <pc:sldMk cId="3744068001" sldId="344"/>
        </pc:sldMkLst>
      </pc:sldChg>
      <pc:sldChg chg="del">
        <pc:chgData name="Archambault, Aude" userId="dfdf6e78-8d63-480c-bdce-0b0f3fd27a48" providerId="ADAL" clId="{B7172914-074E-4E28-8FEA-F84A1A3D1C4C}" dt="2021-02-19T15:58:22.866" v="3144" actId="47"/>
        <pc:sldMkLst>
          <pc:docMk/>
          <pc:sldMk cId="3233451443" sldId="345"/>
        </pc:sldMkLst>
      </pc:sldChg>
      <pc:sldChg chg="del">
        <pc:chgData name="Archambault, Aude" userId="dfdf6e78-8d63-480c-bdce-0b0f3fd27a48" providerId="ADAL" clId="{B7172914-074E-4E28-8FEA-F84A1A3D1C4C}" dt="2021-02-19T15:58:20.850" v="3142" actId="47"/>
        <pc:sldMkLst>
          <pc:docMk/>
          <pc:sldMk cId="2071385201" sldId="347"/>
        </pc:sldMkLst>
      </pc:sldChg>
      <pc:sldChg chg="del">
        <pc:chgData name="Archambault, Aude" userId="dfdf6e78-8d63-480c-bdce-0b0f3fd27a48" providerId="ADAL" clId="{B7172914-074E-4E28-8FEA-F84A1A3D1C4C}" dt="2021-02-19T15:57:53.437" v="3136" actId="47"/>
        <pc:sldMkLst>
          <pc:docMk/>
          <pc:sldMk cId="3378884954" sldId="348"/>
        </pc:sldMkLst>
      </pc:sldChg>
      <pc:sldChg chg="del">
        <pc:chgData name="Archambault, Aude" userId="dfdf6e78-8d63-480c-bdce-0b0f3fd27a48" providerId="ADAL" clId="{B7172914-074E-4E28-8FEA-F84A1A3D1C4C}" dt="2021-02-19T15:58:01.201" v="3138" actId="47"/>
        <pc:sldMkLst>
          <pc:docMk/>
          <pc:sldMk cId="1893265046" sldId="349"/>
        </pc:sldMkLst>
      </pc:sldChg>
      <pc:sldChg chg="del">
        <pc:chgData name="Archambault, Aude" userId="dfdf6e78-8d63-480c-bdce-0b0f3fd27a48" providerId="ADAL" clId="{B7172914-074E-4E28-8FEA-F84A1A3D1C4C}" dt="2021-02-19T15:57:59.696" v="3137" actId="47"/>
        <pc:sldMkLst>
          <pc:docMk/>
          <pc:sldMk cId="149392710" sldId="1214"/>
        </pc:sldMkLst>
      </pc:sldChg>
      <pc:sldChg chg="addSp modSp add mod ord">
        <pc:chgData name="Archambault, Aude" userId="dfdf6e78-8d63-480c-bdce-0b0f3fd27a48" providerId="ADAL" clId="{B7172914-074E-4E28-8FEA-F84A1A3D1C4C}" dt="2021-02-22T09:26:32.877" v="3337" actId="20577"/>
        <pc:sldMkLst>
          <pc:docMk/>
          <pc:sldMk cId="990219833" sldId="1215"/>
        </pc:sldMkLst>
        <pc:spChg chg="mod">
          <ac:chgData name="Archambault, Aude" userId="dfdf6e78-8d63-480c-bdce-0b0f3fd27a48" providerId="ADAL" clId="{B7172914-074E-4E28-8FEA-F84A1A3D1C4C}" dt="2021-02-17T14:11:58.328" v="491" actId="20577"/>
          <ac:spMkLst>
            <pc:docMk/>
            <pc:sldMk cId="990219833" sldId="1215"/>
            <ac:spMk id="3" creationId="{97A62CBD-51A7-4AAA-8AAD-C288F03CDB46}"/>
          </ac:spMkLst>
        </pc:spChg>
        <pc:spChg chg="add mod">
          <ac:chgData name="Archambault, Aude" userId="dfdf6e78-8d63-480c-bdce-0b0f3fd27a48" providerId="ADAL" clId="{B7172914-074E-4E28-8FEA-F84A1A3D1C4C}" dt="2021-02-17T14:18:50.408" v="727"/>
          <ac:spMkLst>
            <pc:docMk/>
            <pc:sldMk cId="990219833" sldId="1215"/>
            <ac:spMk id="5" creationId="{E5BC8658-14DA-4371-83BE-2D399C9849A0}"/>
          </ac:spMkLst>
        </pc:spChg>
        <pc:graphicFrameChg chg="mod">
          <ac:chgData name="Archambault, Aude" userId="dfdf6e78-8d63-480c-bdce-0b0f3fd27a48" providerId="ADAL" clId="{B7172914-074E-4E28-8FEA-F84A1A3D1C4C}" dt="2021-02-22T09:26:32.877" v="3337" actId="20577"/>
          <ac:graphicFrameMkLst>
            <pc:docMk/>
            <pc:sldMk cId="990219833" sldId="1215"/>
            <ac:graphicFrameMk id="4" creationId="{A8ED4DE4-A57D-4494-A501-36EE44F60409}"/>
          </ac:graphicFrameMkLst>
        </pc:graphicFrameChg>
      </pc:sldChg>
      <pc:sldChg chg="modSp add mod">
        <pc:chgData name="Archambault, Aude" userId="dfdf6e78-8d63-480c-bdce-0b0f3fd27a48" providerId="ADAL" clId="{B7172914-074E-4E28-8FEA-F84A1A3D1C4C}" dt="2021-02-17T14:42:21.943" v="897" actId="108"/>
        <pc:sldMkLst>
          <pc:docMk/>
          <pc:sldMk cId="1488638828" sldId="1216"/>
        </pc:sldMkLst>
        <pc:spChg chg="mod">
          <ac:chgData name="Archambault, Aude" userId="dfdf6e78-8d63-480c-bdce-0b0f3fd27a48" providerId="ADAL" clId="{B7172914-074E-4E28-8FEA-F84A1A3D1C4C}" dt="2021-02-17T14:25:19.254" v="822" actId="20577"/>
          <ac:spMkLst>
            <pc:docMk/>
            <pc:sldMk cId="1488638828" sldId="1216"/>
            <ac:spMk id="3" creationId="{97A62CBD-51A7-4AAA-8AAD-C288F03CDB46}"/>
          </ac:spMkLst>
        </pc:spChg>
        <pc:graphicFrameChg chg="mod">
          <ac:chgData name="Archambault, Aude" userId="dfdf6e78-8d63-480c-bdce-0b0f3fd27a48" providerId="ADAL" clId="{B7172914-074E-4E28-8FEA-F84A1A3D1C4C}" dt="2021-02-17T14:42:21.943" v="897" actId="108"/>
          <ac:graphicFrameMkLst>
            <pc:docMk/>
            <pc:sldMk cId="1488638828" sldId="1216"/>
            <ac:graphicFrameMk id="4" creationId="{A8ED4DE4-A57D-4494-A501-36EE44F60409}"/>
          </ac:graphicFrameMkLst>
        </pc:graphicFrameChg>
      </pc:sldChg>
      <pc:sldChg chg="addSp modSp new mod ord">
        <pc:chgData name="Archambault, Aude" userId="dfdf6e78-8d63-480c-bdce-0b0f3fd27a48" providerId="ADAL" clId="{B7172914-074E-4E28-8FEA-F84A1A3D1C4C}" dt="2021-02-18T12:51:17.049" v="1142" actId="1076"/>
        <pc:sldMkLst>
          <pc:docMk/>
          <pc:sldMk cId="1457021769" sldId="1217"/>
        </pc:sldMkLst>
        <pc:spChg chg="mod">
          <ac:chgData name="Archambault, Aude" userId="dfdf6e78-8d63-480c-bdce-0b0f3fd27a48" providerId="ADAL" clId="{B7172914-074E-4E28-8FEA-F84A1A3D1C4C}" dt="2021-02-18T12:51:10.189" v="1138" actId="120"/>
          <ac:spMkLst>
            <pc:docMk/>
            <pc:sldMk cId="1457021769" sldId="1217"/>
            <ac:spMk id="2" creationId="{77DD2EE0-216E-46EF-9514-B3CE922A463C}"/>
          </ac:spMkLst>
        </pc:spChg>
        <pc:spChg chg="mod">
          <ac:chgData name="Archambault, Aude" userId="dfdf6e78-8d63-480c-bdce-0b0f3fd27a48" providerId="ADAL" clId="{B7172914-074E-4E28-8FEA-F84A1A3D1C4C}" dt="2021-02-17T14:44:22.804" v="954" actId="20577"/>
          <ac:spMkLst>
            <pc:docMk/>
            <pc:sldMk cId="1457021769" sldId="1217"/>
            <ac:spMk id="3" creationId="{772163D6-BF14-4DC8-993D-B89B3EE6D2B1}"/>
          </ac:spMkLst>
        </pc:spChg>
        <pc:picChg chg="add mod">
          <ac:chgData name="Archambault, Aude" userId="dfdf6e78-8d63-480c-bdce-0b0f3fd27a48" providerId="ADAL" clId="{B7172914-074E-4E28-8FEA-F84A1A3D1C4C}" dt="2021-02-18T12:51:17.049" v="1142" actId="1076"/>
          <ac:picMkLst>
            <pc:docMk/>
            <pc:sldMk cId="1457021769" sldId="1217"/>
            <ac:picMk id="4" creationId="{1D597C67-D1F0-4646-B2A6-E309E12DCEC6}"/>
          </ac:picMkLst>
        </pc:picChg>
        <pc:picChg chg="add mod">
          <ac:chgData name="Archambault, Aude" userId="dfdf6e78-8d63-480c-bdce-0b0f3fd27a48" providerId="ADAL" clId="{B7172914-074E-4E28-8FEA-F84A1A3D1C4C}" dt="2021-02-18T12:51:15.955" v="1141" actId="1076"/>
          <ac:picMkLst>
            <pc:docMk/>
            <pc:sldMk cId="1457021769" sldId="1217"/>
            <ac:picMk id="5" creationId="{63CF66B0-BCCF-4011-B5F9-83DF1220D814}"/>
          </ac:picMkLst>
        </pc:picChg>
      </pc:sldChg>
      <pc:sldChg chg="modSp add mod ord">
        <pc:chgData name="Archambault, Aude" userId="dfdf6e78-8d63-480c-bdce-0b0f3fd27a48" providerId="ADAL" clId="{B7172914-074E-4E28-8FEA-F84A1A3D1C4C}" dt="2021-02-18T12:50:26.407" v="1134"/>
        <pc:sldMkLst>
          <pc:docMk/>
          <pc:sldMk cId="2929925412" sldId="1218"/>
        </pc:sldMkLst>
        <pc:spChg chg="mod">
          <ac:chgData name="Archambault, Aude" userId="dfdf6e78-8d63-480c-bdce-0b0f3fd27a48" providerId="ADAL" clId="{B7172914-074E-4E28-8FEA-F84A1A3D1C4C}" dt="2021-02-17T14:55:33.055" v="1130" actId="27636"/>
          <ac:spMkLst>
            <pc:docMk/>
            <pc:sldMk cId="2929925412" sldId="1218"/>
            <ac:spMk id="3" creationId="{97A62CBD-51A7-4AAA-8AAD-C288F03CDB46}"/>
          </ac:spMkLst>
        </pc:spChg>
        <pc:graphicFrameChg chg="mod">
          <ac:chgData name="Archambault, Aude" userId="dfdf6e78-8d63-480c-bdce-0b0f3fd27a48" providerId="ADAL" clId="{B7172914-074E-4E28-8FEA-F84A1A3D1C4C}" dt="2021-02-17T14:55:03.895" v="1128" actId="113"/>
          <ac:graphicFrameMkLst>
            <pc:docMk/>
            <pc:sldMk cId="2929925412" sldId="1218"/>
            <ac:graphicFrameMk id="4" creationId="{A8ED4DE4-A57D-4494-A501-36EE44F60409}"/>
          </ac:graphicFrameMkLst>
        </pc:graphicFrameChg>
      </pc:sldChg>
      <pc:sldChg chg="delSp modSp add del mod">
        <pc:chgData name="Archambault, Aude" userId="dfdf6e78-8d63-480c-bdce-0b0f3fd27a48" providerId="ADAL" clId="{B7172914-074E-4E28-8FEA-F84A1A3D1C4C}" dt="2021-02-17T14:46:44.691" v="1036" actId="47"/>
        <pc:sldMkLst>
          <pc:docMk/>
          <pc:sldMk cId="4250918693" sldId="1218"/>
        </pc:sldMkLst>
        <pc:spChg chg="mod">
          <ac:chgData name="Archambault, Aude" userId="dfdf6e78-8d63-480c-bdce-0b0f3fd27a48" providerId="ADAL" clId="{B7172914-074E-4E28-8FEA-F84A1A3D1C4C}" dt="2021-02-17T14:46:27.181" v="1033" actId="120"/>
          <ac:spMkLst>
            <pc:docMk/>
            <pc:sldMk cId="4250918693" sldId="1218"/>
            <ac:spMk id="2" creationId="{77DD2EE0-216E-46EF-9514-B3CE922A463C}"/>
          </ac:spMkLst>
        </pc:spChg>
        <pc:spChg chg="mod">
          <ac:chgData name="Archambault, Aude" userId="dfdf6e78-8d63-480c-bdce-0b0f3fd27a48" providerId="ADAL" clId="{B7172914-074E-4E28-8FEA-F84A1A3D1C4C}" dt="2021-02-17T14:46:38.011" v="1034" actId="21"/>
          <ac:spMkLst>
            <pc:docMk/>
            <pc:sldMk cId="4250918693" sldId="1218"/>
            <ac:spMk id="3" creationId="{772163D6-BF14-4DC8-993D-B89B3EE6D2B1}"/>
          </ac:spMkLst>
        </pc:spChg>
        <pc:picChg chg="del">
          <ac:chgData name="Archambault, Aude" userId="dfdf6e78-8d63-480c-bdce-0b0f3fd27a48" providerId="ADAL" clId="{B7172914-074E-4E28-8FEA-F84A1A3D1C4C}" dt="2021-02-17T14:46:05.551" v="993" actId="478"/>
          <ac:picMkLst>
            <pc:docMk/>
            <pc:sldMk cId="4250918693" sldId="1218"/>
            <ac:picMk id="4" creationId="{1D597C67-D1F0-4646-B2A6-E309E12DCEC6}"/>
          </ac:picMkLst>
        </pc:picChg>
        <pc:picChg chg="del">
          <ac:chgData name="Archambault, Aude" userId="dfdf6e78-8d63-480c-bdce-0b0f3fd27a48" providerId="ADAL" clId="{B7172914-074E-4E28-8FEA-F84A1A3D1C4C}" dt="2021-02-17T14:46:04.866" v="992" actId="478"/>
          <ac:picMkLst>
            <pc:docMk/>
            <pc:sldMk cId="4250918693" sldId="1218"/>
            <ac:picMk id="5" creationId="{63CF66B0-BCCF-4011-B5F9-83DF1220D814}"/>
          </ac:picMkLst>
        </pc:picChg>
      </pc:sldChg>
      <pc:sldChg chg="addSp delSp modSp new del mod">
        <pc:chgData name="Archambault, Aude" userId="dfdf6e78-8d63-480c-bdce-0b0f3fd27a48" providerId="ADAL" clId="{B7172914-074E-4E28-8FEA-F84A1A3D1C4C}" dt="2021-02-18T14:12:18.806" v="1420" actId="47"/>
        <pc:sldMkLst>
          <pc:docMk/>
          <pc:sldMk cId="2620601062" sldId="1219"/>
        </pc:sldMkLst>
        <pc:spChg chg="del mod">
          <ac:chgData name="Archambault, Aude" userId="dfdf6e78-8d63-480c-bdce-0b0f3fd27a48" providerId="ADAL" clId="{B7172914-074E-4E28-8FEA-F84A1A3D1C4C}" dt="2021-02-18T14:07:32.948" v="1389" actId="1032"/>
          <ac:spMkLst>
            <pc:docMk/>
            <pc:sldMk cId="2620601062" sldId="1219"/>
            <ac:spMk id="2" creationId="{923058BC-4DCA-4CB9-A756-F5319306420C}"/>
          </ac:spMkLst>
        </pc:spChg>
        <pc:spChg chg="mod">
          <ac:chgData name="Archambault, Aude" userId="dfdf6e78-8d63-480c-bdce-0b0f3fd27a48" providerId="ADAL" clId="{B7172914-074E-4E28-8FEA-F84A1A3D1C4C}" dt="2021-02-18T13:57:56.842" v="1386" actId="20577"/>
          <ac:spMkLst>
            <pc:docMk/>
            <pc:sldMk cId="2620601062" sldId="1219"/>
            <ac:spMk id="3" creationId="{8BDBC174-7013-4AD5-8D67-CA3C005C56D6}"/>
          </ac:spMkLst>
        </pc:spChg>
        <pc:graphicFrameChg chg="add mod modGraphic">
          <ac:chgData name="Archambault, Aude" userId="dfdf6e78-8d63-480c-bdce-0b0f3fd27a48" providerId="ADAL" clId="{B7172914-074E-4E28-8FEA-F84A1A3D1C4C}" dt="2021-02-18T14:09:29.713" v="1403" actId="13782"/>
          <ac:graphicFrameMkLst>
            <pc:docMk/>
            <pc:sldMk cId="2620601062" sldId="1219"/>
            <ac:graphicFrameMk id="4" creationId="{266A450D-82F6-4FCE-AAF0-26A77B1731BE}"/>
          </ac:graphicFrameMkLst>
        </pc:graphicFrameChg>
      </pc:sldChg>
      <pc:sldChg chg="new del">
        <pc:chgData name="Archambault, Aude" userId="dfdf6e78-8d63-480c-bdce-0b0f3fd27a48" providerId="ADAL" clId="{B7172914-074E-4E28-8FEA-F84A1A3D1C4C}" dt="2021-02-18T13:20:31.849" v="1314" actId="47"/>
        <pc:sldMkLst>
          <pc:docMk/>
          <pc:sldMk cId="3443402527" sldId="1219"/>
        </pc:sldMkLst>
      </pc:sldChg>
      <pc:sldChg chg="modSp add del mod">
        <pc:chgData name="Archambault, Aude" userId="dfdf6e78-8d63-480c-bdce-0b0f3fd27a48" providerId="ADAL" clId="{B7172914-074E-4E28-8FEA-F84A1A3D1C4C}" dt="2021-02-18T14:12:17.033" v="1419" actId="47"/>
        <pc:sldMkLst>
          <pc:docMk/>
          <pc:sldMk cId="74686137" sldId="1220"/>
        </pc:sldMkLst>
        <pc:spChg chg="mod">
          <ac:chgData name="Archambault, Aude" userId="dfdf6e78-8d63-480c-bdce-0b0f3fd27a48" providerId="ADAL" clId="{B7172914-074E-4E28-8FEA-F84A1A3D1C4C}" dt="2021-02-18T14:11:38.042" v="1416" actId="21"/>
          <ac:spMkLst>
            <pc:docMk/>
            <pc:sldMk cId="74686137" sldId="1220"/>
            <ac:spMk id="3" creationId="{8BDBC174-7013-4AD5-8D67-CA3C005C56D6}"/>
          </ac:spMkLst>
        </pc:spChg>
        <pc:graphicFrameChg chg="mod">
          <ac:chgData name="Archambault, Aude" userId="dfdf6e78-8d63-480c-bdce-0b0f3fd27a48" providerId="ADAL" clId="{B7172914-074E-4E28-8FEA-F84A1A3D1C4C}" dt="2021-02-18T14:11:49.167" v="1418"/>
          <ac:graphicFrameMkLst>
            <pc:docMk/>
            <pc:sldMk cId="74686137" sldId="1220"/>
            <ac:graphicFrameMk id="4" creationId="{266A450D-82F6-4FCE-AAF0-26A77B1731BE}"/>
          </ac:graphicFrameMkLst>
        </pc:graphicFrameChg>
      </pc:sldChg>
      <pc:sldChg chg="new del">
        <pc:chgData name="Archambault, Aude" userId="dfdf6e78-8d63-480c-bdce-0b0f3fd27a48" providerId="ADAL" clId="{B7172914-074E-4E28-8FEA-F84A1A3D1C4C}" dt="2021-02-18T14:10:12.273" v="1408" actId="47"/>
        <pc:sldMkLst>
          <pc:docMk/>
          <pc:sldMk cId="3831182444" sldId="1221"/>
        </pc:sldMkLst>
      </pc:sldChg>
      <pc:sldChg chg="addSp delSp modSp new mod ord">
        <pc:chgData name="Archambault, Aude" userId="dfdf6e78-8d63-480c-bdce-0b0f3fd27a48" providerId="ADAL" clId="{B7172914-074E-4E28-8FEA-F84A1A3D1C4C}" dt="2021-02-19T14:30:09.170" v="1817" actId="20577"/>
        <pc:sldMkLst>
          <pc:docMk/>
          <pc:sldMk cId="4036092211" sldId="1221"/>
        </pc:sldMkLst>
        <pc:spChg chg="del mod">
          <ac:chgData name="Archambault, Aude" userId="dfdf6e78-8d63-480c-bdce-0b0f3fd27a48" providerId="ADAL" clId="{B7172914-074E-4E28-8FEA-F84A1A3D1C4C}" dt="2021-02-18T14:10:37.378" v="1412"/>
          <ac:spMkLst>
            <pc:docMk/>
            <pc:sldMk cId="4036092211" sldId="1221"/>
            <ac:spMk id="2" creationId="{911FB870-EA93-4F52-8743-359B897600F7}"/>
          </ac:spMkLst>
        </pc:spChg>
        <pc:spChg chg="mod">
          <ac:chgData name="Archambault, Aude" userId="dfdf6e78-8d63-480c-bdce-0b0f3fd27a48" providerId="ADAL" clId="{B7172914-074E-4E28-8FEA-F84A1A3D1C4C}" dt="2021-02-18T14:11:40.404" v="1417"/>
          <ac:spMkLst>
            <pc:docMk/>
            <pc:sldMk cId="4036092211" sldId="1221"/>
            <ac:spMk id="3" creationId="{7608BC6A-5CED-4F77-9A76-A1508BAD56A3}"/>
          </ac:spMkLst>
        </pc:spChg>
        <pc:graphicFrameChg chg="add mod modGraphic">
          <ac:chgData name="Archambault, Aude" userId="dfdf6e78-8d63-480c-bdce-0b0f3fd27a48" providerId="ADAL" clId="{B7172914-074E-4E28-8FEA-F84A1A3D1C4C}" dt="2021-02-19T14:30:09.170" v="1817" actId="20577"/>
          <ac:graphicFrameMkLst>
            <pc:docMk/>
            <pc:sldMk cId="4036092211" sldId="1221"/>
            <ac:graphicFrameMk id="4" creationId="{4A41B6BF-C194-49C8-A007-6BC52568E2E1}"/>
          </ac:graphicFrameMkLst>
        </pc:graphicFrameChg>
        <pc:picChg chg="add del mod">
          <ac:chgData name="Archambault, Aude" userId="dfdf6e78-8d63-480c-bdce-0b0f3fd27a48" providerId="ADAL" clId="{B7172914-074E-4E28-8FEA-F84A1A3D1C4C}" dt="2021-02-19T14:28:01.689" v="1793" actId="931"/>
          <ac:picMkLst>
            <pc:docMk/>
            <pc:sldMk cId="4036092211" sldId="1221"/>
            <ac:picMk id="6" creationId="{6D910A03-B10D-42E9-9F68-CC7726479BAB}"/>
          </ac:picMkLst>
        </pc:picChg>
      </pc:sldChg>
      <pc:sldChg chg="addSp delSp modSp new del mod ord">
        <pc:chgData name="Archambault, Aude" userId="dfdf6e78-8d63-480c-bdce-0b0f3fd27a48" providerId="ADAL" clId="{B7172914-074E-4E28-8FEA-F84A1A3D1C4C}" dt="2021-02-19T15:28:06.721" v="2607" actId="47"/>
        <pc:sldMkLst>
          <pc:docMk/>
          <pc:sldMk cId="4261757769" sldId="1222"/>
        </pc:sldMkLst>
        <pc:spChg chg="mod">
          <ac:chgData name="Archambault, Aude" userId="dfdf6e78-8d63-480c-bdce-0b0f3fd27a48" providerId="ADAL" clId="{B7172914-074E-4E28-8FEA-F84A1A3D1C4C}" dt="2021-02-19T14:48:33.436" v="2117" actId="5793"/>
          <ac:spMkLst>
            <pc:docMk/>
            <pc:sldMk cId="4261757769" sldId="1222"/>
            <ac:spMk id="2" creationId="{79CB90FB-E238-4BBA-B4EC-424CA32D8BA2}"/>
          </ac:spMkLst>
        </pc:spChg>
        <pc:spChg chg="mod">
          <ac:chgData name="Archambault, Aude" userId="dfdf6e78-8d63-480c-bdce-0b0f3fd27a48" providerId="ADAL" clId="{B7172914-074E-4E28-8FEA-F84A1A3D1C4C}" dt="2021-02-19T15:09:08.350" v="2362" actId="21"/>
          <ac:spMkLst>
            <pc:docMk/>
            <pc:sldMk cId="4261757769" sldId="1222"/>
            <ac:spMk id="3" creationId="{8E1E05C5-B4FB-4EB3-B24D-3BBDAE326A26}"/>
          </ac:spMkLst>
        </pc:spChg>
        <pc:graphicFrameChg chg="add del modGraphic">
          <ac:chgData name="Archambault, Aude" userId="dfdf6e78-8d63-480c-bdce-0b0f3fd27a48" providerId="ADAL" clId="{B7172914-074E-4E28-8FEA-F84A1A3D1C4C}" dt="2021-02-18T15:02:16.174" v="1587" actId="1032"/>
          <ac:graphicFrameMkLst>
            <pc:docMk/>
            <pc:sldMk cId="4261757769" sldId="1222"/>
            <ac:graphicFrameMk id="4" creationId="{B2ACB32E-7E7C-4895-BA10-38989EF767C8}"/>
          </ac:graphicFrameMkLst>
        </pc:graphicFrameChg>
      </pc:sldChg>
      <pc:sldChg chg="addSp delSp modSp new mod">
        <pc:chgData name="Archambault, Aude" userId="dfdf6e78-8d63-480c-bdce-0b0f3fd27a48" providerId="ADAL" clId="{B7172914-074E-4E28-8FEA-F84A1A3D1C4C}" dt="2021-02-19T14:30:23.476" v="1832" actId="20577"/>
        <pc:sldMkLst>
          <pc:docMk/>
          <pc:sldMk cId="135706162" sldId="1223"/>
        </pc:sldMkLst>
        <pc:spChg chg="del">
          <ac:chgData name="Archambault, Aude" userId="dfdf6e78-8d63-480c-bdce-0b0f3fd27a48" providerId="ADAL" clId="{B7172914-074E-4E28-8FEA-F84A1A3D1C4C}" dt="2021-02-18T15:02:30.150" v="1589" actId="1032"/>
          <ac:spMkLst>
            <pc:docMk/>
            <pc:sldMk cId="135706162" sldId="1223"/>
            <ac:spMk id="2" creationId="{7062E2A1-34F1-4CC1-BCD7-4F0141D19C27}"/>
          </ac:spMkLst>
        </pc:spChg>
        <pc:spChg chg="mod">
          <ac:chgData name="Archambault, Aude" userId="dfdf6e78-8d63-480c-bdce-0b0f3fd27a48" providerId="ADAL" clId="{B7172914-074E-4E28-8FEA-F84A1A3D1C4C}" dt="2021-02-19T14:30:23.476" v="1832" actId="20577"/>
          <ac:spMkLst>
            <pc:docMk/>
            <pc:sldMk cId="135706162" sldId="1223"/>
            <ac:spMk id="3" creationId="{DE4A7C73-0D6D-42FA-BDAA-6538AD9F76FE}"/>
          </ac:spMkLst>
        </pc:spChg>
        <pc:spChg chg="add del">
          <ac:chgData name="Archambault, Aude" userId="dfdf6e78-8d63-480c-bdce-0b0f3fd27a48" providerId="ADAL" clId="{B7172914-074E-4E28-8FEA-F84A1A3D1C4C}" dt="2021-02-19T10:00:00.620" v="1665" actId="478"/>
          <ac:spMkLst>
            <pc:docMk/>
            <pc:sldMk cId="135706162" sldId="1223"/>
            <ac:spMk id="5" creationId="{2234D9EC-7C62-4E69-A1C7-A4374B0F6D0D}"/>
          </ac:spMkLst>
        </pc:spChg>
        <pc:spChg chg="add del">
          <ac:chgData name="Archambault, Aude" userId="dfdf6e78-8d63-480c-bdce-0b0f3fd27a48" providerId="ADAL" clId="{B7172914-074E-4E28-8FEA-F84A1A3D1C4C}" dt="2021-02-19T09:59:59.434" v="1664" actId="478"/>
          <ac:spMkLst>
            <pc:docMk/>
            <pc:sldMk cId="135706162" sldId="1223"/>
            <ac:spMk id="6" creationId="{26C75CBE-5307-49BB-A08B-3320AEC987DF}"/>
          </ac:spMkLst>
        </pc:spChg>
        <pc:spChg chg="add mod">
          <ac:chgData name="Archambault, Aude" userId="dfdf6e78-8d63-480c-bdce-0b0f3fd27a48" providerId="ADAL" clId="{B7172914-074E-4E28-8FEA-F84A1A3D1C4C}" dt="2021-02-19T14:18:00.345" v="1739" actId="1076"/>
          <ac:spMkLst>
            <pc:docMk/>
            <pc:sldMk cId="135706162" sldId="1223"/>
            <ac:spMk id="7" creationId="{A6D23EFD-AA87-4852-BB94-AD5B86637410}"/>
          </ac:spMkLst>
        </pc:spChg>
        <pc:graphicFrameChg chg="add mod modGraphic">
          <ac:chgData name="Archambault, Aude" userId="dfdf6e78-8d63-480c-bdce-0b0f3fd27a48" providerId="ADAL" clId="{B7172914-074E-4E28-8FEA-F84A1A3D1C4C}" dt="2021-02-19T14:18:20.854" v="1757" actId="313"/>
          <ac:graphicFrameMkLst>
            <pc:docMk/>
            <pc:sldMk cId="135706162" sldId="1223"/>
            <ac:graphicFrameMk id="4" creationId="{C9EE9577-C87D-4234-970B-07F6F31E0183}"/>
          </ac:graphicFrameMkLst>
        </pc:graphicFrameChg>
      </pc:sldChg>
      <pc:sldChg chg="addSp delSp modSp new del mod">
        <pc:chgData name="Archambault, Aude" userId="dfdf6e78-8d63-480c-bdce-0b0f3fd27a48" providerId="ADAL" clId="{B7172914-074E-4E28-8FEA-F84A1A3D1C4C}" dt="2021-02-19T15:29:56.587" v="2625" actId="47"/>
        <pc:sldMkLst>
          <pc:docMk/>
          <pc:sldMk cId="2047455773" sldId="1224"/>
        </pc:sldMkLst>
        <pc:spChg chg="mod">
          <ac:chgData name="Archambault, Aude" userId="dfdf6e78-8d63-480c-bdce-0b0f3fd27a48" providerId="ADAL" clId="{B7172914-074E-4E28-8FEA-F84A1A3D1C4C}" dt="2021-02-19T15:09:23.781" v="2372" actId="20577"/>
          <ac:spMkLst>
            <pc:docMk/>
            <pc:sldMk cId="2047455773" sldId="1224"/>
            <ac:spMk id="2" creationId="{2DC23D91-C488-4DA2-A39C-8A916D217F8F}"/>
          </ac:spMkLst>
        </pc:spChg>
        <pc:spChg chg="mod">
          <ac:chgData name="Archambault, Aude" userId="dfdf6e78-8d63-480c-bdce-0b0f3fd27a48" providerId="ADAL" clId="{B7172914-074E-4E28-8FEA-F84A1A3D1C4C}" dt="2021-02-19T15:27:50.011" v="2606" actId="14100"/>
          <ac:spMkLst>
            <pc:docMk/>
            <pc:sldMk cId="2047455773" sldId="1224"/>
            <ac:spMk id="3" creationId="{65363A1E-B87C-4348-B0D5-4AE57F613BE3}"/>
          </ac:spMkLst>
        </pc:spChg>
        <pc:spChg chg="mod">
          <ac:chgData name="Archambault, Aude" userId="dfdf6e78-8d63-480c-bdce-0b0f3fd27a48" providerId="ADAL" clId="{B7172914-074E-4E28-8FEA-F84A1A3D1C4C}" dt="2021-02-19T15:27:37.826" v="2601" actId="14100"/>
          <ac:spMkLst>
            <pc:docMk/>
            <pc:sldMk cId="2047455773" sldId="1224"/>
            <ac:spMk id="4" creationId="{1C92185B-BD53-4030-B3F3-D908DB5E1CC9}"/>
          </ac:spMkLst>
        </pc:spChg>
        <pc:spChg chg="del mod">
          <ac:chgData name="Archambault, Aude" userId="dfdf6e78-8d63-480c-bdce-0b0f3fd27a48" providerId="ADAL" clId="{B7172914-074E-4E28-8FEA-F84A1A3D1C4C}" dt="2021-02-19T14:59:53.906" v="2306"/>
          <ac:spMkLst>
            <pc:docMk/>
            <pc:sldMk cId="2047455773" sldId="1224"/>
            <ac:spMk id="5" creationId="{8938D7D3-E391-4A1D-BFCF-0B23DEAD9BD8}"/>
          </ac:spMkLst>
        </pc:spChg>
        <pc:spChg chg="mod">
          <ac:chgData name="Archambault, Aude" userId="dfdf6e78-8d63-480c-bdce-0b0f3fd27a48" providerId="ADAL" clId="{B7172914-074E-4E28-8FEA-F84A1A3D1C4C}" dt="2021-02-19T15:28:17.674" v="2608"/>
          <ac:spMkLst>
            <pc:docMk/>
            <pc:sldMk cId="2047455773" sldId="1224"/>
            <ac:spMk id="6" creationId="{6940B610-A594-42DF-9F86-00E0C3EBF9B8}"/>
          </ac:spMkLst>
        </pc:spChg>
        <pc:spChg chg="add del mod">
          <ac:chgData name="Archambault, Aude" userId="dfdf6e78-8d63-480c-bdce-0b0f3fd27a48" providerId="ADAL" clId="{B7172914-074E-4E28-8FEA-F84A1A3D1C4C}" dt="2021-02-19T14:59:50.796" v="2305" actId="21"/>
          <ac:spMkLst>
            <pc:docMk/>
            <pc:sldMk cId="2047455773" sldId="1224"/>
            <ac:spMk id="9" creationId="{B9E6C18D-E219-4BB8-BA37-F85C738D76BE}"/>
          </ac:spMkLst>
        </pc:spChg>
        <pc:spChg chg="add del mod">
          <ac:chgData name="Archambault, Aude" userId="dfdf6e78-8d63-480c-bdce-0b0f3fd27a48" providerId="ADAL" clId="{B7172914-074E-4E28-8FEA-F84A1A3D1C4C}" dt="2021-02-19T14:59:39.169" v="2299"/>
          <ac:spMkLst>
            <pc:docMk/>
            <pc:sldMk cId="2047455773" sldId="1224"/>
            <ac:spMk id="10" creationId="{033403FB-D4F8-4ECB-A252-2A3648A58E1E}"/>
          </ac:spMkLst>
        </pc:spChg>
        <pc:spChg chg="add mod">
          <ac:chgData name="Archambault, Aude" userId="dfdf6e78-8d63-480c-bdce-0b0f3fd27a48" providerId="ADAL" clId="{B7172914-074E-4E28-8FEA-F84A1A3D1C4C}" dt="2021-02-19T15:27:45.530" v="2604" actId="1076"/>
          <ac:spMkLst>
            <pc:docMk/>
            <pc:sldMk cId="2047455773" sldId="1224"/>
            <ac:spMk id="11" creationId="{C8BA2A1A-3CED-4247-A88D-165EA7FE5C30}"/>
          </ac:spMkLst>
        </pc:spChg>
        <pc:spChg chg="add del mod">
          <ac:chgData name="Archambault, Aude" userId="dfdf6e78-8d63-480c-bdce-0b0f3fd27a48" providerId="ADAL" clId="{B7172914-074E-4E28-8FEA-F84A1A3D1C4C}" dt="2021-02-19T15:24:15.987" v="2548" actId="478"/>
          <ac:spMkLst>
            <pc:docMk/>
            <pc:sldMk cId="2047455773" sldId="1224"/>
            <ac:spMk id="12" creationId="{BA9F32DC-4414-45FC-91E8-F8A10D65177C}"/>
          </ac:spMkLst>
        </pc:spChg>
        <pc:spChg chg="add del">
          <ac:chgData name="Archambault, Aude" userId="dfdf6e78-8d63-480c-bdce-0b0f3fd27a48" providerId="ADAL" clId="{B7172914-074E-4E28-8FEA-F84A1A3D1C4C}" dt="2021-02-19T15:22:23.405" v="2519" actId="11529"/>
          <ac:spMkLst>
            <pc:docMk/>
            <pc:sldMk cId="2047455773" sldId="1224"/>
            <ac:spMk id="14" creationId="{087D8428-D8C2-43A1-BD54-6565801D62ED}"/>
          </ac:spMkLst>
        </pc:spChg>
        <pc:spChg chg="add del">
          <ac:chgData name="Archambault, Aude" userId="dfdf6e78-8d63-480c-bdce-0b0f3fd27a48" providerId="ADAL" clId="{B7172914-074E-4E28-8FEA-F84A1A3D1C4C}" dt="2021-02-19T15:24:17.003" v="2549" actId="478"/>
          <ac:spMkLst>
            <pc:docMk/>
            <pc:sldMk cId="2047455773" sldId="1224"/>
            <ac:spMk id="15" creationId="{F85149C6-7547-4F56-B029-0FECDC81E485}"/>
          </ac:spMkLst>
        </pc:spChg>
        <pc:picChg chg="add del mod">
          <ac:chgData name="Archambault, Aude" userId="dfdf6e78-8d63-480c-bdce-0b0f3fd27a48" providerId="ADAL" clId="{B7172914-074E-4E28-8FEA-F84A1A3D1C4C}" dt="2021-02-19T15:27:46.859" v="2605" actId="1076"/>
          <ac:picMkLst>
            <pc:docMk/>
            <pc:sldMk cId="2047455773" sldId="1224"/>
            <ac:picMk id="8" creationId="{07DF8072-144E-459D-A13A-596F3629F16A}"/>
          </ac:picMkLst>
        </pc:picChg>
        <pc:picChg chg="add del mod">
          <ac:chgData name="Archambault, Aude" userId="dfdf6e78-8d63-480c-bdce-0b0f3fd27a48" providerId="ADAL" clId="{B7172914-074E-4E28-8FEA-F84A1A3D1C4C}" dt="2021-02-19T15:10:20.942" v="2385" actId="478"/>
          <ac:picMkLst>
            <pc:docMk/>
            <pc:sldMk cId="2047455773" sldId="1224"/>
            <ac:picMk id="13" creationId="{1E3CD57F-E895-4A96-AD9F-87FC98D3E4F6}"/>
          </ac:picMkLst>
        </pc:picChg>
      </pc:sldChg>
      <pc:sldChg chg="addSp delSp modSp add del mod">
        <pc:chgData name="Archambault, Aude" userId="dfdf6e78-8d63-480c-bdce-0b0f3fd27a48" providerId="ADAL" clId="{B7172914-074E-4E28-8FEA-F84A1A3D1C4C}" dt="2021-02-19T15:25:55.456" v="2576" actId="47"/>
        <pc:sldMkLst>
          <pc:docMk/>
          <pc:sldMk cId="3349461779" sldId="1225"/>
        </pc:sldMkLst>
        <pc:spChg chg="mod">
          <ac:chgData name="Archambault, Aude" userId="dfdf6e78-8d63-480c-bdce-0b0f3fd27a48" providerId="ADAL" clId="{B7172914-074E-4E28-8FEA-F84A1A3D1C4C}" dt="2021-02-19T15:16:19.020" v="2430" actId="6549"/>
          <ac:spMkLst>
            <pc:docMk/>
            <pc:sldMk cId="3349461779" sldId="1225"/>
            <ac:spMk id="2" creationId="{2DC23D91-C488-4DA2-A39C-8A916D217F8F}"/>
          </ac:spMkLst>
        </pc:spChg>
        <pc:spChg chg="del mod">
          <ac:chgData name="Archambault, Aude" userId="dfdf6e78-8d63-480c-bdce-0b0f3fd27a48" providerId="ADAL" clId="{B7172914-074E-4E28-8FEA-F84A1A3D1C4C}" dt="2021-02-19T15:16:55.899" v="2440"/>
          <ac:spMkLst>
            <pc:docMk/>
            <pc:sldMk cId="3349461779" sldId="1225"/>
            <ac:spMk id="3" creationId="{65363A1E-B87C-4348-B0D5-4AE57F613BE3}"/>
          </ac:spMkLst>
        </pc:spChg>
        <pc:spChg chg="mod">
          <ac:chgData name="Archambault, Aude" userId="dfdf6e78-8d63-480c-bdce-0b0f3fd27a48" providerId="ADAL" clId="{B7172914-074E-4E28-8FEA-F84A1A3D1C4C}" dt="2021-02-19T15:22:04.684" v="2517" actId="20577"/>
          <ac:spMkLst>
            <pc:docMk/>
            <pc:sldMk cId="3349461779" sldId="1225"/>
            <ac:spMk id="4" creationId="{1C92185B-BD53-4030-B3F3-D908DB5E1CC9}"/>
          </ac:spMkLst>
        </pc:spChg>
        <pc:spChg chg="mod">
          <ac:chgData name="Archambault, Aude" userId="dfdf6e78-8d63-480c-bdce-0b0f3fd27a48" providerId="ADAL" clId="{B7172914-074E-4E28-8FEA-F84A1A3D1C4C}" dt="2021-02-19T15:15:51.069" v="2420" actId="6549"/>
          <ac:spMkLst>
            <pc:docMk/>
            <pc:sldMk cId="3349461779" sldId="1225"/>
            <ac:spMk id="6" creationId="{6940B610-A594-42DF-9F86-00E0C3EBF9B8}"/>
          </ac:spMkLst>
        </pc:spChg>
        <pc:spChg chg="add mod">
          <ac:chgData name="Archambault, Aude" userId="dfdf6e78-8d63-480c-bdce-0b0f3fd27a48" providerId="ADAL" clId="{B7172914-074E-4E28-8FEA-F84A1A3D1C4C}" dt="2021-02-19T15:20:24.468" v="2466" actId="21"/>
          <ac:spMkLst>
            <pc:docMk/>
            <pc:sldMk cId="3349461779" sldId="1225"/>
            <ac:spMk id="7" creationId="{741C65DB-9BBD-4BD8-9951-A675589C22E5}"/>
          </ac:spMkLst>
        </pc:spChg>
        <pc:spChg chg="del">
          <ac:chgData name="Archambault, Aude" userId="dfdf6e78-8d63-480c-bdce-0b0f3fd27a48" providerId="ADAL" clId="{B7172914-074E-4E28-8FEA-F84A1A3D1C4C}" dt="2021-02-19T15:16:54.718" v="2439" actId="21"/>
          <ac:spMkLst>
            <pc:docMk/>
            <pc:sldMk cId="3349461779" sldId="1225"/>
            <ac:spMk id="11" creationId="{C8BA2A1A-3CED-4247-A88D-165EA7FE5C30}"/>
          </ac:spMkLst>
        </pc:spChg>
        <pc:spChg chg="add mod">
          <ac:chgData name="Archambault, Aude" userId="dfdf6e78-8d63-480c-bdce-0b0f3fd27a48" providerId="ADAL" clId="{B7172914-074E-4E28-8FEA-F84A1A3D1C4C}" dt="2021-02-19T15:17:30.936" v="2442"/>
          <ac:spMkLst>
            <pc:docMk/>
            <pc:sldMk cId="3349461779" sldId="1225"/>
            <ac:spMk id="13" creationId="{4CBA9CDB-3DD5-4BD5-B132-A6D0FDD463BB}"/>
          </ac:spMkLst>
        </pc:spChg>
        <pc:picChg chg="del">
          <ac:chgData name="Archambault, Aude" userId="dfdf6e78-8d63-480c-bdce-0b0f3fd27a48" providerId="ADAL" clId="{B7172914-074E-4E28-8FEA-F84A1A3D1C4C}" dt="2021-02-19T15:19:17.458" v="2454" actId="21"/>
          <ac:picMkLst>
            <pc:docMk/>
            <pc:sldMk cId="3349461779" sldId="1225"/>
            <ac:picMk id="8" creationId="{07DF8072-144E-459D-A13A-596F3629F16A}"/>
          </ac:picMkLst>
        </pc:picChg>
        <pc:picChg chg="add del mod">
          <ac:chgData name="Archambault, Aude" userId="dfdf6e78-8d63-480c-bdce-0b0f3fd27a48" providerId="ADAL" clId="{B7172914-074E-4E28-8FEA-F84A1A3D1C4C}" dt="2021-02-19T15:21:41.612" v="2486" actId="21"/>
          <ac:picMkLst>
            <pc:docMk/>
            <pc:sldMk cId="3349461779" sldId="1225"/>
            <ac:picMk id="14" creationId="{9A1468B4-8959-4569-8397-C24C18CA1792}"/>
          </ac:picMkLst>
        </pc:picChg>
      </pc:sldChg>
      <pc:sldChg chg="addSp delSp modSp new mod">
        <pc:chgData name="Archambault, Aude" userId="dfdf6e78-8d63-480c-bdce-0b0f3fd27a48" providerId="ADAL" clId="{B7172914-074E-4E28-8FEA-F84A1A3D1C4C}" dt="2021-02-19T15:26:29.792" v="2587"/>
        <pc:sldMkLst>
          <pc:docMk/>
          <pc:sldMk cId="3658912723" sldId="1226"/>
        </pc:sldMkLst>
        <pc:spChg chg="mod">
          <ac:chgData name="Archambault, Aude" userId="dfdf6e78-8d63-480c-bdce-0b0f3fd27a48" providerId="ADAL" clId="{B7172914-074E-4E28-8FEA-F84A1A3D1C4C}" dt="2021-02-19T15:21:14.094" v="2480" actId="6549"/>
          <ac:spMkLst>
            <pc:docMk/>
            <pc:sldMk cId="3658912723" sldId="1226"/>
            <ac:spMk id="2" creationId="{433E5519-5E6D-42EF-875D-493A509B9C5E}"/>
          </ac:spMkLst>
        </pc:spChg>
        <pc:spChg chg="mod">
          <ac:chgData name="Archambault, Aude" userId="dfdf6e78-8d63-480c-bdce-0b0f3fd27a48" providerId="ADAL" clId="{B7172914-074E-4E28-8FEA-F84A1A3D1C4C}" dt="2021-02-19T15:19:48.862" v="2460"/>
          <ac:spMkLst>
            <pc:docMk/>
            <pc:sldMk cId="3658912723" sldId="1226"/>
            <ac:spMk id="3" creationId="{11C1AD9C-421F-4469-B97C-C7F549FE188B}"/>
          </ac:spMkLst>
        </pc:spChg>
        <pc:spChg chg="mod">
          <ac:chgData name="Archambault, Aude" userId="dfdf6e78-8d63-480c-bdce-0b0f3fd27a48" providerId="ADAL" clId="{B7172914-074E-4E28-8FEA-F84A1A3D1C4C}" dt="2021-02-19T15:21:21.784" v="2482" actId="6549"/>
          <ac:spMkLst>
            <pc:docMk/>
            <pc:sldMk cId="3658912723" sldId="1226"/>
            <ac:spMk id="4" creationId="{60A1C562-CDA8-419F-8AA6-837A3F47B2A6}"/>
          </ac:spMkLst>
        </pc:spChg>
        <pc:spChg chg="del">
          <ac:chgData name="Archambault, Aude" userId="dfdf6e78-8d63-480c-bdce-0b0f3fd27a48" providerId="ADAL" clId="{B7172914-074E-4E28-8FEA-F84A1A3D1C4C}" dt="2021-02-19T15:20:12.519" v="2464"/>
          <ac:spMkLst>
            <pc:docMk/>
            <pc:sldMk cId="3658912723" sldId="1226"/>
            <ac:spMk id="5" creationId="{0C5C5854-61A5-4B61-ABFB-372B0C27E350}"/>
          </ac:spMkLst>
        </pc:spChg>
        <pc:spChg chg="mod">
          <ac:chgData name="Archambault, Aude" userId="dfdf6e78-8d63-480c-bdce-0b0f3fd27a48" providerId="ADAL" clId="{B7172914-074E-4E28-8FEA-F84A1A3D1C4C}" dt="2021-02-19T15:26:29.792" v="2587"/>
          <ac:spMkLst>
            <pc:docMk/>
            <pc:sldMk cId="3658912723" sldId="1226"/>
            <ac:spMk id="6" creationId="{1840BD93-8090-4C2B-938F-84AD0AA7547B}"/>
          </ac:spMkLst>
        </pc:spChg>
        <pc:spChg chg="add del">
          <ac:chgData name="Archambault, Aude" userId="dfdf6e78-8d63-480c-bdce-0b0f3fd27a48" providerId="ADAL" clId="{B7172914-074E-4E28-8FEA-F84A1A3D1C4C}" dt="2021-02-19T15:19:58.059" v="2462" actId="22"/>
          <ac:spMkLst>
            <pc:docMk/>
            <pc:sldMk cId="3658912723" sldId="1226"/>
            <ac:spMk id="8" creationId="{F193530F-3850-4744-B704-4717CA438EA1}"/>
          </ac:spMkLst>
        </pc:spChg>
        <pc:spChg chg="add mod">
          <ac:chgData name="Archambault, Aude" userId="dfdf6e78-8d63-480c-bdce-0b0f3fd27a48" providerId="ADAL" clId="{B7172914-074E-4E28-8FEA-F84A1A3D1C4C}" dt="2021-02-19T15:26:17.179" v="2584" actId="6549"/>
          <ac:spMkLst>
            <pc:docMk/>
            <pc:sldMk cId="3658912723" sldId="1226"/>
            <ac:spMk id="9" creationId="{FE5EEB99-8A33-4A36-8417-53B9DFF9368D}"/>
          </ac:spMkLst>
        </pc:spChg>
        <pc:spChg chg="add mod">
          <ac:chgData name="Archambault, Aude" userId="dfdf6e78-8d63-480c-bdce-0b0f3fd27a48" providerId="ADAL" clId="{B7172914-074E-4E28-8FEA-F84A1A3D1C4C}" dt="2021-02-19T15:26:21.427" v="2585" actId="14100"/>
          <ac:spMkLst>
            <pc:docMk/>
            <pc:sldMk cId="3658912723" sldId="1226"/>
            <ac:spMk id="10" creationId="{B8CACC64-BB49-4E08-954A-FBD4F423FF21}"/>
          </ac:spMkLst>
        </pc:spChg>
        <pc:picChg chg="add del mod">
          <ac:chgData name="Archambault, Aude" userId="dfdf6e78-8d63-480c-bdce-0b0f3fd27a48" providerId="ADAL" clId="{B7172914-074E-4E28-8FEA-F84A1A3D1C4C}" dt="2021-02-19T15:25:58.244" v="2577" actId="478"/>
          <ac:picMkLst>
            <pc:docMk/>
            <pc:sldMk cId="3658912723" sldId="1226"/>
            <ac:picMk id="11" creationId="{DA43EFD7-5955-4B3C-A983-77AA72F566C9}"/>
          </ac:picMkLst>
        </pc:picChg>
      </pc:sldChg>
      <pc:sldChg chg="addSp modSp new mod">
        <pc:chgData name="Archambault, Aude" userId="dfdf6e78-8d63-480c-bdce-0b0f3fd27a48" providerId="ADAL" clId="{B7172914-074E-4E28-8FEA-F84A1A3D1C4C}" dt="2021-02-19T15:30:25.119" v="2627" actId="13822"/>
        <pc:sldMkLst>
          <pc:docMk/>
          <pc:sldMk cId="1238644621" sldId="1227"/>
        </pc:sldMkLst>
        <pc:spChg chg="mod">
          <ac:chgData name="Archambault, Aude" userId="dfdf6e78-8d63-480c-bdce-0b0f3fd27a48" providerId="ADAL" clId="{B7172914-074E-4E28-8FEA-F84A1A3D1C4C}" dt="2021-02-19T15:29:10.197" v="2613" actId="6549"/>
          <ac:spMkLst>
            <pc:docMk/>
            <pc:sldMk cId="1238644621" sldId="1227"/>
            <ac:spMk id="2" creationId="{55ED8D68-989B-48A8-8D5D-9465B6981E3A}"/>
          </ac:spMkLst>
        </pc:spChg>
        <pc:spChg chg="mod">
          <ac:chgData name="Archambault, Aude" userId="dfdf6e78-8d63-480c-bdce-0b0f3fd27a48" providerId="ADAL" clId="{B7172914-074E-4E28-8FEA-F84A1A3D1C4C}" dt="2021-02-19T15:29:03.037" v="2611" actId="404"/>
          <ac:spMkLst>
            <pc:docMk/>
            <pc:sldMk cId="1238644621" sldId="1227"/>
            <ac:spMk id="3" creationId="{A38D28A5-3BD4-487F-9439-6872CC512136}"/>
          </ac:spMkLst>
        </pc:spChg>
        <pc:spChg chg="mod">
          <ac:chgData name="Archambault, Aude" userId="dfdf6e78-8d63-480c-bdce-0b0f3fd27a48" providerId="ADAL" clId="{B7172914-074E-4E28-8FEA-F84A1A3D1C4C}" dt="2021-02-19T15:29:20.702" v="2615" actId="6549"/>
          <ac:spMkLst>
            <pc:docMk/>
            <pc:sldMk cId="1238644621" sldId="1227"/>
            <ac:spMk id="4" creationId="{D87EF782-0543-4702-821D-E209170E4A24}"/>
          </ac:spMkLst>
        </pc:spChg>
        <pc:spChg chg="mod">
          <ac:chgData name="Archambault, Aude" userId="dfdf6e78-8d63-480c-bdce-0b0f3fd27a48" providerId="ADAL" clId="{B7172914-074E-4E28-8FEA-F84A1A3D1C4C}" dt="2021-02-19T15:29:33.552" v="2619" actId="113"/>
          <ac:spMkLst>
            <pc:docMk/>
            <pc:sldMk cId="1238644621" sldId="1227"/>
            <ac:spMk id="5" creationId="{3A1219A2-F4FF-47DA-90AE-A81B22745494}"/>
          </ac:spMkLst>
        </pc:spChg>
        <pc:spChg chg="mod">
          <ac:chgData name="Archambault, Aude" userId="dfdf6e78-8d63-480c-bdce-0b0f3fd27a48" providerId="ADAL" clId="{B7172914-074E-4E28-8FEA-F84A1A3D1C4C}" dt="2021-02-19T15:29:53.665" v="2624"/>
          <ac:spMkLst>
            <pc:docMk/>
            <pc:sldMk cId="1238644621" sldId="1227"/>
            <ac:spMk id="6" creationId="{D0B41D78-28AD-439B-B37E-008D4FBA79A9}"/>
          </ac:spMkLst>
        </pc:spChg>
        <pc:spChg chg="add mod">
          <ac:chgData name="Archambault, Aude" userId="dfdf6e78-8d63-480c-bdce-0b0f3fd27a48" providerId="ADAL" clId="{B7172914-074E-4E28-8FEA-F84A1A3D1C4C}" dt="2021-02-19T15:30:25.119" v="2627" actId="13822"/>
          <ac:spMkLst>
            <pc:docMk/>
            <pc:sldMk cId="1238644621" sldId="1227"/>
            <ac:spMk id="7" creationId="{87511DDD-47F4-4FBD-91B5-AC5DA5C3D951}"/>
          </ac:spMkLst>
        </pc:spChg>
        <pc:picChg chg="add mod">
          <ac:chgData name="Archambault, Aude" userId="dfdf6e78-8d63-480c-bdce-0b0f3fd27a48" providerId="ADAL" clId="{B7172914-074E-4E28-8FEA-F84A1A3D1C4C}" dt="2021-02-19T15:29:46.340" v="2623" actId="1076"/>
          <ac:picMkLst>
            <pc:docMk/>
            <pc:sldMk cId="1238644621" sldId="1227"/>
            <ac:picMk id="8" creationId="{BCD9F00F-805F-4C72-87FB-EE0E01DC7580}"/>
          </ac:picMkLst>
        </pc:picChg>
      </pc:sldChg>
      <pc:sldChg chg="delSp modSp add del mod">
        <pc:chgData name="Archambault, Aude" userId="dfdf6e78-8d63-480c-bdce-0b0f3fd27a48" providerId="ADAL" clId="{B7172914-074E-4E28-8FEA-F84A1A3D1C4C}" dt="2021-02-19T15:43:05.005" v="2952" actId="47"/>
        <pc:sldMkLst>
          <pc:docMk/>
          <pc:sldMk cId="4050945128" sldId="1228"/>
        </pc:sldMkLst>
        <pc:spChg chg="mod">
          <ac:chgData name="Archambault, Aude" userId="dfdf6e78-8d63-480c-bdce-0b0f3fd27a48" providerId="ADAL" clId="{B7172914-074E-4E28-8FEA-F84A1A3D1C4C}" dt="2021-02-19T15:31:50.528" v="2668" actId="20577"/>
          <ac:spMkLst>
            <pc:docMk/>
            <pc:sldMk cId="4050945128" sldId="1228"/>
            <ac:spMk id="3" creationId="{772163D6-BF14-4DC8-993D-B89B3EE6D2B1}"/>
          </ac:spMkLst>
        </pc:spChg>
        <pc:picChg chg="del">
          <ac:chgData name="Archambault, Aude" userId="dfdf6e78-8d63-480c-bdce-0b0f3fd27a48" providerId="ADAL" clId="{B7172914-074E-4E28-8FEA-F84A1A3D1C4C}" dt="2021-02-19T15:33:46.771" v="2669" actId="478"/>
          <ac:picMkLst>
            <pc:docMk/>
            <pc:sldMk cId="4050945128" sldId="1228"/>
            <ac:picMk id="4" creationId="{1D597C67-D1F0-4646-B2A6-E309E12DCEC6}"/>
          </ac:picMkLst>
        </pc:picChg>
        <pc:picChg chg="del">
          <ac:chgData name="Archambault, Aude" userId="dfdf6e78-8d63-480c-bdce-0b0f3fd27a48" providerId="ADAL" clId="{B7172914-074E-4E28-8FEA-F84A1A3D1C4C}" dt="2021-02-19T15:33:47.750" v="2670" actId="478"/>
          <ac:picMkLst>
            <pc:docMk/>
            <pc:sldMk cId="4050945128" sldId="1228"/>
            <ac:picMk id="5" creationId="{63CF66B0-BCCF-4011-B5F9-83DF1220D814}"/>
          </ac:picMkLst>
        </pc:picChg>
      </pc:sldChg>
      <pc:sldChg chg="addSp delSp modSp add mod">
        <pc:chgData name="Archambault, Aude" userId="dfdf6e78-8d63-480c-bdce-0b0f3fd27a48" providerId="ADAL" clId="{B7172914-074E-4E28-8FEA-F84A1A3D1C4C}" dt="2021-02-19T15:42:53.003" v="2950" actId="1076"/>
        <pc:sldMkLst>
          <pc:docMk/>
          <pc:sldMk cId="178487628" sldId="1229"/>
        </pc:sldMkLst>
        <pc:spChg chg="add mod">
          <ac:chgData name="Archambault, Aude" userId="dfdf6e78-8d63-480c-bdce-0b0f3fd27a48" providerId="ADAL" clId="{B7172914-074E-4E28-8FEA-F84A1A3D1C4C}" dt="2021-02-19T15:42:02.435" v="2925" actId="1076"/>
          <ac:spMkLst>
            <pc:docMk/>
            <pc:sldMk cId="178487628" sldId="1229"/>
            <ac:spMk id="2" creationId="{23E3C642-6A43-4E86-B65E-AC00389AEABE}"/>
          </ac:spMkLst>
        </pc:spChg>
        <pc:spChg chg="mod">
          <ac:chgData name="Archambault, Aude" userId="dfdf6e78-8d63-480c-bdce-0b0f3fd27a48" providerId="ADAL" clId="{B7172914-074E-4E28-8FEA-F84A1A3D1C4C}" dt="2021-02-19T15:34:28.765" v="2689" actId="20577"/>
          <ac:spMkLst>
            <pc:docMk/>
            <pc:sldMk cId="178487628" sldId="1229"/>
            <ac:spMk id="3" creationId="{91F007AC-81B3-470B-A292-8AF355B2EA17}"/>
          </ac:spMkLst>
        </pc:spChg>
        <pc:spChg chg="del mod">
          <ac:chgData name="Archambault, Aude" userId="dfdf6e78-8d63-480c-bdce-0b0f3fd27a48" providerId="ADAL" clId="{B7172914-074E-4E28-8FEA-F84A1A3D1C4C}" dt="2021-02-19T15:40:21.825" v="2889" actId="22"/>
          <ac:spMkLst>
            <pc:docMk/>
            <pc:sldMk cId="178487628" sldId="1229"/>
            <ac:spMk id="7" creationId="{4B9F1457-755D-4E11-B214-AB3A1A62831F}"/>
          </ac:spMkLst>
        </pc:spChg>
        <pc:spChg chg="mod">
          <ac:chgData name="Archambault, Aude" userId="dfdf6e78-8d63-480c-bdce-0b0f3fd27a48" providerId="ADAL" clId="{B7172914-074E-4E28-8FEA-F84A1A3D1C4C}" dt="2021-02-19T15:37:39.989" v="2832" actId="20577"/>
          <ac:spMkLst>
            <pc:docMk/>
            <pc:sldMk cId="178487628" sldId="1229"/>
            <ac:spMk id="18" creationId="{1328AD34-4BE5-4D1A-BE73-B39A9064C733}"/>
          </ac:spMkLst>
        </pc:spChg>
        <pc:spChg chg="mod">
          <ac:chgData name="Archambault, Aude" userId="dfdf6e78-8d63-480c-bdce-0b0f3fd27a48" providerId="ADAL" clId="{B7172914-074E-4E28-8FEA-F84A1A3D1C4C}" dt="2021-02-19T15:42:50.283" v="2949" actId="20577"/>
          <ac:spMkLst>
            <pc:docMk/>
            <pc:sldMk cId="178487628" sldId="1229"/>
            <ac:spMk id="20" creationId="{74132510-8DFF-48BE-BA1B-3EBE5D71CF28}"/>
          </ac:spMkLst>
        </pc:spChg>
        <pc:spChg chg="del mod">
          <ac:chgData name="Archambault, Aude" userId="dfdf6e78-8d63-480c-bdce-0b0f3fd27a48" providerId="ADAL" clId="{B7172914-074E-4E28-8FEA-F84A1A3D1C4C}" dt="2021-02-19T15:42:09.860" v="2927" actId="478"/>
          <ac:spMkLst>
            <pc:docMk/>
            <pc:sldMk cId="178487628" sldId="1229"/>
            <ac:spMk id="22" creationId="{749138E5-D804-4928-897A-C05672CBA251}"/>
          </ac:spMkLst>
        </pc:spChg>
        <pc:picChg chg="add mod ord">
          <ac:chgData name="Archambault, Aude" userId="dfdf6e78-8d63-480c-bdce-0b0f3fd27a48" providerId="ADAL" clId="{B7172914-074E-4E28-8FEA-F84A1A3D1C4C}" dt="2021-02-19T15:42:06.771" v="2926" actId="14100"/>
          <ac:picMkLst>
            <pc:docMk/>
            <pc:sldMk cId="178487628" sldId="1229"/>
            <ac:picMk id="5" creationId="{D51CCA90-3A49-4703-A99F-7A98CC298024}"/>
          </ac:picMkLst>
        </pc:picChg>
        <pc:picChg chg="del">
          <ac:chgData name="Archambault, Aude" userId="dfdf6e78-8d63-480c-bdce-0b0f3fd27a48" providerId="ADAL" clId="{B7172914-074E-4E28-8FEA-F84A1A3D1C4C}" dt="2021-02-19T15:39:31.156" v="2886" actId="478"/>
          <ac:picMkLst>
            <pc:docMk/>
            <pc:sldMk cId="178487628" sldId="1229"/>
            <ac:picMk id="10" creationId="{1EB4C045-B530-4064-AD57-1B9457EE3AA9}"/>
          </ac:picMkLst>
        </pc:picChg>
        <pc:picChg chg="del">
          <ac:chgData name="Archambault, Aude" userId="dfdf6e78-8d63-480c-bdce-0b0f3fd27a48" providerId="ADAL" clId="{B7172914-074E-4E28-8FEA-F84A1A3D1C4C}" dt="2021-02-19T15:37:43.071" v="2833" actId="478"/>
          <ac:picMkLst>
            <pc:docMk/>
            <pc:sldMk cId="178487628" sldId="1229"/>
            <ac:picMk id="11" creationId="{13650BC7-8AD1-4E68-AE71-4810965CE6B8}"/>
          </ac:picMkLst>
        </pc:picChg>
        <pc:picChg chg="mod">
          <ac:chgData name="Archambault, Aude" userId="dfdf6e78-8d63-480c-bdce-0b0f3fd27a48" providerId="ADAL" clId="{B7172914-074E-4E28-8FEA-F84A1A3D1C4C}" dt="2021-02-19T15:42:53.003" v="2950" actId="1076"/>
          <ac:picMkLst>
            <pc:docMk/>
            <pc:sldMk cId="178487628" sldId="1229"/>
            <ac:picMk id="13" creationId="{78B63BE2-E5B9-4410-9B41-A6861E8A91B5}"/>
          </ac:picMkLst>
        </pc:picChg>
      </pc:sldChg>
      <pc:sldChg chg="modSp add mod">
        <pc:chgData name="Archambault, Aude" userId="dfdf6e78-8d63-480c-bdce-0b0f3fd27a48" providerId="ADAL" clId="{B7172914-074E-4E28-8FEA-F84A1A3D1C4C}" dt="2021-02-19T15:43:45.914" v="2960" actId="113"/>
        <pc:sldMkLst>
          <pc:docMk/>
          <pc:sldMk cId="2385138209" sldId="1230"/>
        </pc:sldMkLst>
        <pc:spChg chg="mod">
          <ac:chgData name="Archambault, Aude" userId="dfdf6e78-8d63-480c-bdce-0b0f3fd27a48" providerId="ADAL" clId="{B7172914-074E-4E28-8FEA-F84A1A3D1C4C}" dt="2021-02-19T15:43:45.914" v="2960" actId="113"/>
          <ac:spMkLst>
            <pc:docMk/>
            <pc:sldMk cId="2385138209" sldId="1230"/>
            <ac:spMk id="20" creationId="{74132510-8DFF-48BE-BA1B-3EBE5D71CF28}"/>
          </ac:spMkLst>
        </pc:spChg>
      </pc:sldChg>
      <pc:sldChg chg="addSp modSp new mod">
        <pc:chgData name="Archambault, Aude" userId="dfdf6e78-8d63-480c-bdce-0b0f3fd27a48" providerId="ADAL" clId="{B7172914-074E-4E28-8FEA-F84A1A3D1C4C}" dt="2021-02-22T09:26:50.420" v="3338" actId="1076"/>
        <pc:sldMkLst>
          <pc:docMk/>
          <pc:sldMk cId="1855151717" sldId="1231"/>
        </pc:sldMkLst>
        <pc:spChg chg="mod">
          <ac:chgData name="Archambault, Aude" userId="dfdf6e78-8d63-480c-bdce-0b0f3fd27a48" providerId="ADAL" clId="{B7172914-074E-4E28-8FEA-F84A1A3D1C4C}" dt="2021-02-19T15:45:40.486" v="3007" actId="20577"/>
          <ac:spMkLst>
            <pc:docMk/>
            <pc:sldMk cId="1855151717" sldId="1231"/>
            <ac:spMk id="2" creationId="{5D9EF719-DF6F-40CD-9D5D-366BD24FD21C}"/>
          </ac:spMkLst>
        </pc:spChg>
        <pc:spChg chg="mod">
          <ac:chgData name="Archambault, Aude" userId="dfdf6e78-8d63-480c-bdce-0b0f3fd27a48" providerId="ADAL" clId="{B7172914-074E-4E28-8FEA-F84A1A3D1C4C}" dt="2021-02-19T15:43:54.147" v="2963" actId="20577"/>
          <ac:spMkLst>
            <pc:docMk/>
            <pc:sldMk cId="1855151717" sldId="1231"/>
            <ac:spMk id="3" creationId="{ABF06213-041D-44AD-8A06-E262CD9C7583}"/>
          </ac:spMkLst>
        </pc:spChg>
        <pc:picChg chg="add mod">
          <ac:chgData name="Archambault, Aude" userId="dfdf6e78-8d63-480c-bdce-0b0f3fd27a48" providerId="ADAL" clId="{B7172914-074E-4E28-8FEA-F84A1A3D1C4C}" dt="2021-02-22T09:26:50.420" v="3338" actId="1076"/>
          <ac:picMkLst>
            <pc:docMk/>
            <pc:sldMk cId="1855151717" sldId="1231"/>
            <ac:picMk id="4" creationId="{7BAFE314-79CA-466C-AF1B-127D4344D5FF}"/>
          </ac:picMkLst>
        </pc:picChg>
      </pc:sldChg>
      <pc:sldChg chg="addSp delSp modSp new mod modAnim">
        <pc:chgData name="Archambault, Aude" userId="dfdf6e78-8d63-480c-bdce-0b0f3fd27a48" providerId="ADAL" clId="{B7172914-074E-4E28-8FEA-F84A1A3D1C4C}" dt="2021-02-19T15:51:28.486" v="3053" actId="255"/>
        <pc:sldMkLst>
          <pc:docMk/>
          <pc:sldMk cId="2770946448" sldId="1232"/>
        </pc:sldMkLst>
        <pc:spChg chg="del mod">
          <ac:chgData name="Archambault, Aude" userId="dfdf6e78-8d63-480c-bdce-0b0f3fd27a48" providerId="ADAL" clId="{B7172914-074E-4E28-8FEA-F84A1A3D1C4C}" dt="2021-02-19T15:47:12.753" v="3018"/>
          <ac:spMkLst>
            <pc:docMk/>
            <pc:sldMk cId="2770946448" sldId="1232"/>
            <ac:spMk id="2" creationId="{1F1D3409-C730-4356-A28E-3702EA4485D7}"/>
          </ac:spMkLst>
        </pc:spChg>
        <pc:spChg chg="mod">
          <ac:chgData name="Archambault, Aude" userId="dfdf6e78-8d63-480c-bdce-0b0f3fd27a48" providerId="ADAL" clId="{B7172914-074E-4E28-8FEA-F84A1A3D1C4C}" dt="2021-02-19T15:46:58.867" v="3015" actId="27636"/>
          <ac:spMkLst>
            <pc:docMk/>
            <pc:sldMk cId="2770946448" sldId="1232"/>
            <ac:spMk id="3" creationId="{CA1F41F2-B526-48D6-AAB5-CDF22AC22109}"/>
          </ac:spMkLst>
        </pc:spChg>
        <pc:graphicFrameChg chg="add mod">
          <ac:chgData name="Archambault, Aude" userId="dfdf6e78-8d63-480c-bdce-0b0f3fd27a48" providerId="ADAL" clId="{B7172914-074E-4E28-8FEA-F84A1A3D1C4C}" dt="2021-02-19T15:51:28.486" v="3053" actId="255"/>
          <ac:graphicFrameMkLst>
            <pc:docMk/>
            <pc:sldMk cId="2770946448" sldId="1232"/>
            <ac:graphicFrameMk id="4" creationId="{26970D1A-EC99-4E4D-B47E-FA498153FD2F}"/>
          </ac:graphicFrameMkLst>
        </pc:graphicFrameChg>
      </pc:sldChg>
      <pc:sldChg chg="addSp delSp modSp new mod">
        <pc:chgData name="Archambault, Aude" userId="dfdf6e78-8d63-480c-bdce-0b0f3fd27a48" providerId="ADAL" clId="{B7172914-074E-4E28-8FEA-F84A1A3D1C4C}" dt="2021-02-22T09:30:56.281" v="3399" actId="20577"/>
        <pc:sldMkLst>
          <pc:docMk/>
          <pc:sldMk cId="4086416779" sldId="1233"/>
        </pc:sldMkLst>
        <pc:spChg chg="del">
          <ac:chgData name="Archambault, Aude" userId="dfdf6e78-8d63-480c-bdce-0b0f3fd27a48" providerId="ADAL" clId="{B7172914-074E-4E28-8FEA-F84A1A3D1C4C}" dt="2021-02-19T15:52:08.865" v="3057"/>
          <ac:spMkLst>
            <pc:docMk/>
            <pc:sldMk cId="4086416779" sldId="1233"/>
            <ac:spMk id="2" creationId="{CC478C37-0973-47DB-BE19-096714D6C0A3}"/>
          </ac:spMkLst>
        </pc:spChg>
        <pc:spChg chg="mod">
          <ac:chgData name="Archambault, Aude" userId="dfdf6e78-8d63-480c-bdce-0b0f3fd27a48" providerId="ADAL" clId="{B7172914-074E-4E28-8FEA-F84A1A3D1C4C}" dt="2021-02-19T15:52:04.537" v="3056"/>
          <ac:spMkLst>
            <pc:docMk/>
            <pc:sldMk cId="4086416779" sldId="1233"/>
            <ac:spMk id="3" creationId="{C860678C-B735-4E32-9261-3EFBFF7CD19E}"/>
          </ac:spMkLst>
        </pc:spChg>
        <pc:graphicFrameChg chg="add mod modGraphic">
          <ac:chgData name="Archambault, Aude" userId="dfdf6e78-8d63-480c-bdce-0b0f3fd27a48" providerId="ADAL" clId="{B7172914-074E-4E28-8FEA-F84A1A3D1C4C}" dt="2021-02-22T09:30:56.281" v="3399" actId="20577"/>
          <ac:graphicFrameMkLst>
            <pc:docMk/>
            <pc:sldMk cId="4086416779" sldId="1233"/>
            <ac:graphicFrameMk id="4" creationId="{335750EF-2062-4232-8989-2CF5894AE554}"/>
          </ac:graphicFrameMkLst>
        </pc:graphicFrameChg>
      </pc:sldChg>
      <pc:sldChg chg="addSp delSp modSp new mod">
        <pc:chgData name="Archambault, Aude" userId="dfdf6e78-8d63-480c-bdce-0b0f3fd27a48" providerId="ADAL" clId="{B7172914-074E-4E28-8FEA-F84A1A3D1C4C}" dt="2021-02-19T15:57:30.291" v="3135" actId="1076"/>
        <pc:sldMkLst>
          <pc:docMk/>
          <pc:sldMk cId="2634654415" sldId="1234"/>
        </pc:sldMkLst>
        <pc:spChg chg="mod">
          <ac:chgData name="Archambault, Aude" userId="dfdf6e78-8d63-480c-bdce-0b0f3fd27a48" providerId="ADAL" clId="{B7172914-074E-4E28-8FEA-F84A1A3D1C4C}" dt="2021-02-19T15:57:25.692" v="3133" actId="14100"/>
          <ac:spMkLst>
            <pc:docMk/>
            <pc:sldMk cId="2634654415" sldId="1234"/>
            <ac:spMk id="2" creationId="{C4E0C996-3ECD-4849-AC91-BEBCA0F09B22}"/>
          </ac:spMkLst>
        </pc:spChg>
        <pc:spChg chg="mod">
          <ac:chgData name="Archambault, Aude" userId="dfdf6e78-8d63-480c-bdce-0b0f3fd27a48" providerId="ADAL" clId="{B7172914-074E-4E28-8FEA-F84A1A3D1C4C}" dt="2021-02-19T15:52:56.457" v="3068" actId="27636"/>
          <ac:spMkLst>
            <pc:docMk/>
            <pc:sldMk cId="2634654415" sldId="1234"/>
            <ac:spMk id="3" creationId="{F8777273-B441-4BD3-8299-70F9405E8A75}"/>
          </ac:spMkLst>
        </pc:spChg>
        <pc:picChg chg="add del mod">
          <ac:chgData name="Archambault, Aude" userId="dfdf6e78-8d63-480c-bdce-0b0f3fd27a48" providerId="ADAL" clId="{B7172914-074E-4E28-8FEA-F84A1A3D1C4C}" dt="2021-02-19T15:57:06.383" v="3124" actId="21"/>
          <ac:picMkLst>
            <pc:docMk/>
            <pc:sldMk cId="2634654415" sldId="1234"/>
            <ac:picMk id="4" creationId="{CA6C8859-AB2E-45FD-8516-998352FA5BB7}"/>
          </ac:picMkLst>
        </pc:picChg>
        <pc:picChg chg="add mod">
          <ac:chgData name="Archambault, Aude" userId="dfdf6e78-8d63-480c-bdce-0b0f3fd27a48" providerId="ADAL" clId="{B7172914-074E-4E28-8FEA-F84A1A3D1C4C}" dt="2021-02-19T15:57:30.291" v="3135" actId="1076"/>
          <ac:picMkLst>
            <pc:docMk/>
            <pc:sldMk cId="2634654415" sldId="1234"/>
            <ac:picMk id="5" creationId="{27474043-CA3C-43A4-B3BD-F42651F498D3}"/>
          </ac:picMkLst>
        </pc:picChg>
      </pc:sldChg>
      <pc:sldChg chg="addSp delSp modSp new mod">
        <pc:chgData name="Archambault, Aude" userId="dfdf6e78-8d63-480c-bdce-0b0f3fd27a48" providerId="ADAL" clId="{B7172914-074E-4E28-8FEA-F84A1A3D1C4C}" dt="2021-02-19T15:56:04.677" v="3107"/>
        <pc:sldMkLst>
          <pc:docMk/>
          <pc:sldMk cId="3432906502" sldId="1235"/>
        </pc:sldMkLst>
        <pc:spChg chg="add del">
          <ac:chgData name="Archambault, Aude" userId="dfdf6e78-8d63-480c-bdce-0b0f3fd27a48" providerId="ADAL" clId="{B7172914-074E-4E28-8FEA-F84A1A3D1C4C}" dt="2021-02-19T15:54:11.259" v="3081" actId="1032"/>
          <ac:spMkLst>
            <pc:docMk/>
            <pc:sldMk cId="3432906502" sldId="1235"/>
            <ac:spMk id="2" creationId="{62CB67E9-3C74-4CD9-8234-0DB234C2F7E6}"/>
          </ac:spMkLst>
        </pc:spChg>
        <pc:spChg chg="mod">
          <ac:chgData name="Archambault, Aude" userId="dfdf6e78-8d63-480c-bdce-0b0f3fd27a48" providerId="ADAL" clId="{B7172914-074E-4E28-8FEA-F84A1A3D1C4C}" dt="2021-02-19T15:53:37.917" v="3078" actId="27636"/>
          <ac:spMkLst>
            <pc:docMk/>
            <pc:sldMk cId="3432906502" sldId="1235"/>
            <ac:spMk id="3" creationId="{CF39DEE7-FA5F-4DD2-86A3-A04690D075FF}"/>
          </ac:spMkLst>
        </pc:spChg>
        <pc:spChg chg="add mod">
          <ac:chgData name="Archambault, Aude" userId="dfdf6e78-8d63-480c-bdce-0b0f3fd27a48" providerId="ADAL" clId="{B7172914-074E-4E28-8FEA-F84A1A3D1C4C}" dt="2021-02-19T15:53:54.802" v="3080"/>
          <ac:spMkLst>
            <pc:docMk/>
            <pc:sldMk cId="3432906502" sldId="1235"/>
            <ac:spMk id="4" creationId="{AB6C29C6-6411-4673-83C7-5CEA6B779F55}"/>
          </ac:spMkLst>
        </pc:spChg>
        <pc:graphicFrameChg chg="add mod modGraphic">
          <ac:chgData name="Archambault, Aude" userId="dfdf6e78-8d63-480c-bdce-0b0f3fd27a48" providerId="ADAL" clId="{B7172914-074E-4E28-8FEA-F84A1A3D1C4C}" dt="2021-02-19T15:56:04.677" v="3107"/>
          <ac:graphicFrameMkLst>
            <pc:docMk/>
            <pc:sldMk cId="3432906502" sldId="1235"/>
            <ac:graphicFrameMk id="5" creationId="{20DEC234-CC8A-4373-9EAD-B53A53B16C3C}"/>
          </ac:graphicFrameMkLst>
        </pc:graphicFrameChg>
      </pc:sldChg>
      <pc:sldChg chg="addSp modSp new mod">
        <pc:chgData name="Archambault, Aude" userId="dfdf6e78-8d63-480c-bdce-0b0f3fd27a48" providerId="ADAL" clId="{B7172914-074E-4E28-8FEA-F84A1A3D1C4C}" dt="2021-02-19T15:57:01.020" v="3123" actId="14100"/>
        <pc:sldMkLst>
          <pc:docMk/>
          <pc:sldMk cId="3823743871" sldId="1236"/>
        </pc:sldMkLst>
        <pc:spChg chg="mod">
          <ac:chgData name="Archambault, Aude" userId="dfdf6e78-8d63-480c-bdce-0b0f3fd27a48" providerId="ADAL" clId="{B7172914-074E-4E28-8FEA-F84A1A3D1C4C}" dt="2021-02-19T15:57:01.020" v="3123" actId="14100"/>
          <ac:spMkLst>
            <pc:docMk/>
            <pc:sldMk cId="3823743871" sldId="1236"/>
            <ac:spMk id="2" creationId="{AD83E730-E522-4935-8F73-95FE0A4F4845}"/>
          </ac:spMkLst>
        </pc:spChg>
        <pc:spChg chg="mod">
          <ac:chgData name="Archambault, Aude" userId="dfdf6e78-8d63-480c-bdce-0b0f3fd27a48" providerId="ADAL" clId="{B7172914-074E-4E28-8FEA-F84A1A3D1C4C}" dt="2021-02-19T15:56:24.525" v="3111" actId="6549"/>
          <ac:spMkLst>
            <pc:docMk/>
            <pc:sldMk cId="3823743871" sldId="1236"/>
            <ac:spMk id="3" creationId="{1A618ED6-7DCA-4EA6-8382-33F7B5E3DB39}"/>
          </ac:spMkLst>
        </pc:spChg>
        <pc:picChg chg="add mod">
          <ac:chgData name="Archambault, Aude" userId="dfdf6e78-8d63-480c-bdce-0b0f3fd27a48" providerId="ADAL" clId="{B7172914-074E-4E28-8FEA-F84A1A3D1C4C}" dt="2021-02-19T15:56:59.276" v="3122" actId="1076"/>
          <ac:picMkLst>
            <pc:docMk/>
            <pc:sldMk cId="3823743871" sldId="1236"/>
            <ac:picMk id="4" creationId="{2FD999ED-AA95-459E-86A0-8524B876C7DC}"/>
          </ac:picMkLst>
        </pc:picChg>
      </pc:sldChg>
      <pc:sldChg chg="modSp add mod">
        <pc:chgData name="Archambault, Aude" userId="dfdf6e78-8d63-480c-bdce-0b0f3fd27a48" providerId="ADAL" clId="{B7172914-074E-4E28-8FEA-F84A1A3D1C4C}" dt="2021-02-22T09:25:54.529" v="3335" actId="113"/>
        <pc:sldMkLst>
          <pc:docMk/>
          <pc:sldMk cId="1130262117" sldId="1237"/>
        </pc:sldMkLst>
        <pc:spChg chg="mod">
          <ac:chgData name="Archambault, Aude" userId="dfdf6e78-8d63-480c-bdce-0b0f3fd27a48" providerId="ADAL" clId="{B7172914-074E-4E28-8FEA-F84A1A3D1C4C}" dt="2021-02-22T09:23:21.153" v="3247" actId="20577"/>
          <ac:spMkLst>
            <pc:docMk/>
            <pc:sldMk cId="1130262117" sldId="1237"/>
            <ac:spMk id="3" creationId="{97A62CBD-51A7-4AAA-8AAD-C288F03CDB46}"/>
          </ac:spMkLst>
        </pc:spChg>
        <pc:graphicFrameChg chg="mod">
          <ac:chgData name="Archambault, Aude" userId="dfdf6e78-8d63-480c-bdce-0b0f3fd27a48" providerId="ADAL" clId="{B7172914-074E-4E28-8FEA-F84A1A3D1C4C}" dt="2021-02-22T09:25:54.529" v="3335" actId="113"/>
          <ac:graphicFrameMkLst>
            <pc:docMk/>
            <pc:sldMk cId="1130262117" sldId="1237"/>
            <ac:graphicFrameMk id="4" creationId="{A8ED4DE4-A57D-4494-A501-36EE44F60409}"/>
          </ac:graphicFrameMkLst>
        </pc:graphicFrameChg>
      </pc:sldChg>
      <pc:sldMasterChg chg="delSldLayout">
        <pc:chgData name="Archambault, Aude" userId="dfdf6e78-8d63-480c-bdce-0b0f3fd27a48" providerId="ADAL" clId="{B7172914-074E-4E28-8FEA-F84A1A3D1C4C}" dt="2021-02-17T14:22:36.074" v="768" actId="47"/>
        <pc:sldMasterMkLst>
          <pc:docMk/>
          <pc:sldMasterMk cId="3261537267" sldId="2147484034"/>
        </pc:sldMasterMkLst>
        <pc:sldLayoutChg chg="del">
          <pc:chgData name="Archambault, Aude" userId="dfdf6e78-8d63-480c-bdce-0b0f3fd27a48" providerId="ADAL" clId="{B7172914-074E-4E28-8FEA-F84A1A3D1C4C}" dt="2021-02-17T14:22:36.074" v="768" actId="47"/>
          <pc:sldLayoutMkLst>
            <pc:docMk/>
            <pc:sldMasterMk cId="3261537267" sldId="2147484034"/>
            <pc:sldLayoutMk cId="3025321649" sldId="2147484043"/>
          </pc:sldLayoutMkLst>
        </pc:sldLayoutChg>
      </pc:sldMasterChg>
    </pc:docChg>
  </pc:docChgLst>
  <pc:docChgLst>
    <pc:chgData name="Archambault, Aude" userId="dfdf6e78-8d63-480c-bdce-0b0f3fd27a48" providerId="ADAL" clId="{0C0CC0D3-2C1B-4649-95FC-EC78C680EB1F}"/>
    <pc:docChg chg="undo custSel addSld delSld modSld sldOrd modSection">
      <pc:chgData name="Archambault, Aude" userId="dfdf6e78-8d63-480c-bdce-0b0f3fd27a48" providerId="ADAL" clId="{0C0CC0D3-2C1B-4649-95FC-EC78C680EB1F}" dt="2021-02-23T14:23:55.441" v="2991"/>
      <pc:docMkLst>
        <pc:docMk/>
      </pc:docMkLst>
      <pc:sldChg chg="modSp mod">
        <pc:chgData name="Archambault, Aude" userId="dfdf6e78-8d63-480c-bdce-0b0f3fd27a48" providerId="ADAL" clId="{0C0CC0D3-2C1B-4649-95FC-EC78C680EB1F}" dt="2021-02-23T07:20:39.004" v="7" actId="404"/>
        <pc:sldMkLst>
          <pc:docMk/>
          <pc:sldMk cId="76914611" sldId="256"/>
        </pc:sldMkLst>
        <pc:spChg chg="mod">
          <ac:chgData name="Archambault, Aude" userId="dfdf6e78-8d63-480c-bdce-0b0f3fd27a48" providerId="ADAL" clId="{0C0CC0D3-2C1B-4649-95FC-EC78C680EB1F}" dt="2021-02-23T07:20:39.004" v="7" actId="404"/>
          <ac:spMkLst>
            <pc:docMk/>
            <pc:sldMk cId="76914611" sldId="256"/>
            <ac:spMk id="2" creationId="{00000000-0000-0000-0000-000000000000}"/>
          </ac:spMkLst>
        </pc:spChg>
      </pc:sldChg>
      <pc:sldChg chg="modSp mod">
        <pc:chgData name="Archambault, Aude" userId="dfdf6e78-8d63-480c-bdce-0b0f3fd27a48" providerId="ADAL" clId="{0C0CC0D3-2C1B-4649-95FC-EC78C680EB1F}" dt="2021-02-23T07:22:12.714" v="165" actId="20577"/>
        <pc:sldMkLst>
          <pc:docMk/>
          <pc:sldMk cId="1920782211" sldId="263"/>
        </pc:sldMkLst>
        <pc:spChg chg="mod">
          <ac:chgData name="Archambault, Aude" userId="dfdf6e78-8d63-480c-bdce-0b0f3fd27a48" providerId="ADAL" clId="{0C0CC0D3-2C1B-4649-95FC-EC78C680EB1F}" dt="2021-02-23T07:22:12.714" v="165" actId="20577"/>
          <ac:spMkLst>
            <pc:docMk/>
            <pc:sldMk cId="1920782211" sldId="263"/>
            <ac:spMk id="3" creationId="{FFF5BAE0-B3D7-1A47-8260-AE7CCF256CC8}"/>
          </ac:spMkLst>
        </pc:spChg>
      </pc:sldChg>
      <pc:sldChg chg="modSp mod">
        <pc:chgData name="Archambault, Aude" userId="dfdf6e78-8d63-480c-bdce-0b0f3fd27a48" providerId="ADAL" clId="{0C0CC0D3-2C1B-4649-95FC-EC78C680EB1F}" dt="2021-02-23T07:21:44.801" v="91" actId="313"/>
        <pc:sldMkLst>
          <pc:docMk/>
          <pc:sldMk cId="1623371876" sldId="320"/>
        </pc:sldMkLst>
        <pc:spChg chg="mod">
          <ac:chgData name="Archambault, Aude" userId="dfdf6e78-8d63-480c-bdce-0b0f3fd27a48" providerId="ADAL" clId="{0C0CC0D3-2C1B-4649-95FC-EC78C680EB1F}" dt="2021-02-23T07:21:44.801" v="91" actId="313"/>
          <ac:spMkLst>
            <pc:docMk/>
            <pc:sldMk cId="1623371876" sldId="320"/>
            <ac:spMk id="3" creationId="{CF57E49C-F8D1-4C7E-AE20-3D5D7B006CFA}"/>
          </ac:spMkLst>
        </pc:spChg>
      </pc:sldChg>
      <pc:sldChg chg="addSp modSp add del mod addAnim delAnim modAnim">
        <pc:chgData name="Archambault, Aude" userId="dfdf6e78-8d63-480c-bdce-0b0f3fd27a48" providerId="ADAL" clId="{0C0CC0D3-2C1B-4649-95FC-EC78C680EB1F}" dt="2021-02-23T14:18:02.746" v="2919" actId="21"/>
        <pc:sldMkLst>
          <pc:docMk/>
          <pc:sldMk cId="2551653112" sldId="340"/>
        </pc:sldMkLst>
        <pc:spChg chg="mod">
          <ac:chgData name="Archambault, Aude" userId="dfdf6e78-8d63-480c-bdce-0b0f3fd27a48" providerId="ADAL" clId="{0C0CC0D3-2C1B-4649-95FC-EC78C680EB1F}" dt="2021-02-23T14:18:02.746" v="2919" actId="21"/>
          <ac:spMkLst>
            <pc:docMk/>
            <pc:sldMk cId="2551653112" sldId="340"/>
            <ac:spMk id="2" creationId="{FB865533-8929-47F7-B1E9-0D852FABACFB}"/>
          </ac:spMkLst>
        </pc:spChg>
        <pc:spChg chg="mod">
          <ac:chgData name="Archambault, Aude" userId="dfdf6e78-8d63-480c-bdce-0b0f3fd27a48" providerId="ADAL" clId="{0C0CC0D3-2C1B-4649-95FC-EC78C680EB1F}" dt="2021-02-23T14:02:28.796" v="2809" actId="20577"/>
          <ac:spMkLst>
            <pc:docMk/>
            <pc:sldMk cId="2551653112" sldId="340"/>
            <ac:spMk id="3" creationId="{4CA8C7CC-7B19-4FBA-96D6-1C366B733656}"/>
          </ac:spMkLst>
        </pc:spChg>
        <pc:spChg chg="mod">
          <ac:chgData name="Archambault, Aude" userId="dfdf6e78-8d63-480c-bdce-0b0f3fd27a48" providerId="ADAL" clId="{0C0CC0D3-2C1B-4649-95FC-EC78C680EB1F}" dt="2021-02-23T08:19:19.343" v="327"/>
          <ac:spMkLst>
            <pc:docMk/>
            <pc:sldMk cId="2551653112" sldId="340"/>
            <ac:spMk id="17" creationId="{746416D7-4A42-4B10-B8A8-FAD7462D072D}"/>
          </ac:spMkLst>
        </pc:spChg>
        <pc:picChg chg="add mod">
          <ac:chgData name="Archambault, Aude" userId="dfdf6e78-8d63-480c-bdce-0b0f3fd27a48" providerId="ADAL" clId="{0C0CC0D3-2C1B-4649-95FC-EC78C680EB1F}" dt="2021-02-23T10:35:50.179" v="1447" actId="1076"/>
          <ac:picMkLst>
            <pc:docMk/>
            <pc:sldMk cId="2551653112" sldId="340"/>
            <ac:picMk id="6" creationId="{FFC21264-7AF0-44DE-9502-452AC6EF1673}"/>
          </ac:picMkLst>
        </pc:picChg>
        <pc:picChg chg="add mod">
          <ac:chgData name="Archambault, Aude" userId="dfdf6e78-8d63-480c-bdce-0b0f3fd27a48" providerId="ADAL" clId="{0C0CC0D3-2C1B-4649-95FC-EC78C680EB1F}" dt="2021-02-23T10:35:50.179" v="1447" actId="1076"/>
          <ac:picMkLst>
            <pc:docMk/>
            <pc:sldMk cId="2551653112" sldId="340"/>
            <ac:picMk id="7" creationId="{756CE4EA-851C-461E-8B5F-26FC37F1D2A1}"/>
          </ac:picMkLst>
        </pc:picChg>
        <pc:picChg chg="mod">
          <ac:chgData name="Archambault, Aude" userId="dfdf6e78-8d63-480c-bdce-0b0f3fd27a48" providerId="ADAL" clId="{0C0CC0D3-2C1B-4649-95FC-EC78C680EB1F}" dt="2021-02-23T08:26:46.554" v="329" actId="1076"/>
          <ac:picMkLst>
            <pc:docMk/>
            <pc:sldMk cId="2551653112" sldId="340"/>
            <ac:picMk id="19" creationId="{B4C3ACFB-A570-4C2B-B7F2-F3E5DEDAE25F}"/>
          </ac:picMkLst>
        </pc:picChg>
      </pc:sldChg>
      <pc:sldChg chg="add del">
        <pc:chgData name="Archambault, Aude" userId="dfdf6e78-8d63-480c-bdce-0b0f3fd27a48" providerId="ADAL" clId="{0C0CC0D3-2C1B-4649-95FC-EC78C680EB1F}" dt="2021-02-23T14:15:03.181" v="2884" actId="47"/>
        <pc:sldMkLst>
          <pc:docMk/>
          <pc:sldMk cId="3802422175" sldId="341"/>
        </pc:sldMkLst>
      </pc:sldChg>
      <pc:sldChg chg="add del">
        <pc:chgData name="Archambault, Aude" userId="dfdf6e78-8d63-480c-bdce-0b0f3fd27a48" providerId="ADAL" clId="{0C0CC0D3-2C1B-4649-95FC-EC78C680EB1F}" dt="2021-02-23T14:15:03.181" v="2884" actId="47"/>
        <pc:sldMkLst>
          <pc:docMk/>
          <pc:sldMk cId="46312689" sldId="342"/>
        </pc:sldMkLst>
      </pc:sldChg>
      <pc:sldChg chg="add del">
        <pc:chgData name="Archambault, Aude" userId="dfdf6e78-8d63-480c-bdce-0b0f3fd27a48" providerId="ADAL" clId="{0C0CC0D3-2C1B-4649-95FC-EC78C680EB1F}" dt="2021-02-23T14:15:03.181" v="2884" actId="47"/>
        <pc:sldMkLst>
          <pc:docMk/>
          <pc:sldMk cId="1634290533" sldId="343"/>
        </pc:sldMkLst>
      </pc:sldChg>
      <pc:sldChg chg="add del">
        <pc:chgData name="Archambault, Aude" userId="dfdf6e78-8d63-480c-bdce-0b0f3fd27a48" providerId="ADAL" clId="{0C0CC0D3-2C1B-4649-95FC-EC78C680EB1F}" dt="2021-02-23T14:15:03.181" v="2884" actId="47"/>
        <pc:sldMkLst>
          <pc:docMk/>
          <pc:sldMk cId="3744068001" sldId="344"/>
        </pc:sldMkLst>
      </pc:sldChg>
      <pc:sldChg chg="add del">
        <pc:chgData name="Archambault, Aude" userId="dfdf6e78-8d63-480c-bdce-0b0f3fd27a48" providerId="ADAL" clId="{0C0CC0D3-2C1B-4649-95FC-EC78C680EB1F}" dt="2021-02-23T14:15:03.181" v="2884" actId="47"/>
        <pc:sldMkLst>
          <pc:docMk/>
          <pc:sldMk cId="3233451443" sldId="345"/>
        </pc:sldMkLst>
      </pc:sldChg>
      <pc:sldChg chg="add del">
        <pc:chgData name="Archambault, Aude" userId="dfdf6e78-8d63-480c-bdce-0b0f3fd27a48" providerId="ADAL" clId="{0C0CC0D3-2C1B-4649-95FC-EC78C680EB1F}" dt="2021-02-23T14:15:05.736" v="2885" actId="47"/>
        <pc:sldMkLst>
          <pc:docMk/>
          <pc:sldMk cId="2071385201" sldId="347"/>
        </pc:sldMkLst>
      </pc:sldChg>
      <pc:sldChg chg="add del">
        <pc:chgData name="Archambault, Aude" userId="dfdf6e78-8d63-480c-bdce-0b0f3fd27a48" providerId="ADAL" clId="{0C0CC0D3-2C1B-4649-95FC-EC78C680EB1F}" dt="2021-02-23T14:15:05.736" v="2885" actId="47"/>
        <pc:sldMkLst>
          <pc:docMk/>
          <pc:sldMk cId="3378884954" sldId="348"/>
        </pc:sldMkLst>
      </pc:sldChg>
      <pc:sldChg chg="delSp modSp mod">
        <pc:chgData name="Archambault, Aude" userId="dfdf6e78-8d63-480c-bdce-0b0f3fd27a48" providerId="ADAL" clId="{0C0CC0D3-2C1B-4649-95FC-EC78C680EB1F}" dt="2021-02-23T10:37:36.540" v="1499" actId="21"/>
        <pc:sldMkLst>
          <pc:docMk/>
          <pc:sldMk cId="2945908443" sldId="351"/>
        </pc:sldMkLst>
        <pc:picChg chg="del mod">
          <ac:chgData name="Archambault, Aude" userId="dfdf6e78-8d63-480c-bdce-0b0f3fd27a48" providerId="ADAL" clId="{0C0CC0D3-2C1B-4649-95FC-EC78C680EB1F}" dt="2021-02-23T10:37:36.540" v="1499" actId="21"/>
          <ac:picMkLst>
            <pc:docMk/>
            <pc:sldMk cId="2945908443" sldId="351"/>
            <ac:picMk id="9" creationId="{E96E90AE-AF31-4843-B4A7-D13FB2345AF5}"/>
          </ac:picMkLst>
        </pc:picChg>
      </pc:sldChg>
      <pc:sldChg chg="add">
        <pc:chgData name="Archambault, Aude" userId="dfdf6e78-8d63-480c-bdce-0b0f3fd27a48" providerId="ADAL" clId="{0C0CC0D3-2C1B-4649-95FC-EC78C680EB1F}" dt="2021-02-23T14:02:14.263" v="2785"/>
        <pc:sldMkLst>
          <pc:docMk/>
          <pc:sldMk cId="149392710" sldId="1214"/>
        </pc:sldMkLst>
      </pc:sldChg>
      <pc:sldChg chg="del">
        <pc:chgData name="Archambault, Aude" userId="dfdf6e78-8d63-480c-bdce-0b0f3fd27a48" providerId="ADAL" clId="{0C0CC0D3-2C1B-4649-95FC-EC78C680EB1F}" dt="2021-02-23T14:19:42.816" v="2966" actId="47"/>
        <pc:sldMkLst>
          <pc:docMk/>
          <pc:sldMk cId="1457021769" sldId="1217"/>
        </pc:sldMkLst>
      </pc:sldChg>
      <pc:sldChg chg="add del">
        <pc:chgData name="Archambault, Aude" userId="dfdf6e78-8d63-480c-bdce-0b0f3fd27a48" providerId="ADAL" clId="{0C0CC0D3-2C1B-4649-95FC-EC78C680EB1F}" dt="2021-02-23T08:46:26.949" v="425" actId="47"/>
        <pc:sldMkLst>
          <pc:docMk/>
          <pc:sldMk cId="3658912723" sldId="1226"/>
        </pc:sldMkLst>
      </pc:sldChg>
      <pc:sldChg chg="addSp delSp modSp add mod">
        <pc:chgData name="Archambault, Aude" userId="dfdf6e78-8d63-480c-bdce-0b0f3fd27a48" providerId="ADAL" clId="{0C0CC0D3-2C1B-4649-95FC-EC78C680EB1F}" dt="2021-02-23T08:59:46.843" v="583" actId="1076"/>
        <pc:sldMkLst>
          <pc:docMk/>
          <pc:sldMk cId="178487628" sldId="1229"/>
        </pc:sldMkLst>
        <pc:spChg chg="del">
          <ac:chgData name="Archambault, Aude" userId="dfdf6e78-8d63-480c-bdce-0b0f3fd27a48" providerId="ADAL" clId="{0C0CC0D3-2C1B-4649-95FC-EC78C680EB1F}" dt="2021-02-23T08:56:13.742" v="482" actId="478"/>
          <ac:spMkLst>
            <pc:docMk/>
            <pc:sldMk cId="178487628" sldId="1229"/>
            <ac:spMk id="2" creationId="{23E3C642-6A43-4E86-B65E-AC00389AEABE}"/>
          </ac:spMkLst>
        </pc:spChg>
        <pc:spChg chg="mod">
          <ac:chgData name="Archambault, Aude" userId="dfdf6e78-8d63-480c-bdce-0b0f3fd27a48" providerId="ADAL" clId="{0C0CC0D3-2C1B-4649-95FC-EC78C680EB1F}" dt="2021-02-23T08:46:44.145" v="457" actId="20577"/>
          <ac:spMkLst>
            <pc:docMk/>
            <pc:sldMk cId="178487628" sldId="1229"/>
            <ac:spMk id="3" creationId="{91F007AC-81B3-470B-A292-8AF355B2EA17}"/>
          </ac:spMkLst>
        </pc:spChg>
        <pc:spChg chg="add del mod">
          <ac:chgData name="Archambault, Aude" userId="dfdf6e78-8d63-480c-bdce-0b0f3fd27a48" providerId="ADAL" clId="{0C0CC0D3-2C1B-4649-95FC-EC78C680EB1F}" dt="2021-02-23T08:56:15.510" v="483" actId="478"/>
          <ac:spMkLst>
            <pc:docMk/>
            <pc:sldMk cId="178487628" sldId="1229"/>
            <ac:spMk id="6" creationId="{C2A1E234-B400-4971-B8BD-3B44F1DBA618}"/>
          </ac:spMkLst>
        </pc:spChg>
        <pc:spChg chg="mod">
          <ac:chgData name="Archambault, Aude" userId="dfdf6e78-8d63-480c-bdce-0b0f3fd27a48" providerId="ADAL" clId="{0C0CC0D3-2C1B-4649-95FC-EC78C680EB1F}" dt="2021-02-23T08:57:33.462" v="537" actId="20577"/>
          <ac:spMkLst>
            <pc:docMk/>
            <pc:sldMk cId="178487628" sldId="1229"/>
            <ac:spMk id="18" creationId="{1328AD34-4BE5-4D1A-BE73-B39A9064C733}"/>
          </ac:spMkLst>
        </pc:spChg>
        <pc:spChg chg="mod">
          <ac:chgData name="Archambault, Aude" userId="dfdf6e78-8d63-480c-bdce-0b0f3fd27a48" providerId="ADAL" clId="{0C0CC0D3-2C1B-4649-95FC-EC78C680EB1F}" dt="2021-02-23T08:59:37.399" v="580" actId="14100"/>
          <ac:spMkLst>
            <pc:docMk/>
            <pc:sldMk cId="178487628" sldId="1229"/>
            <ac:spMk id="20" creationId="{74132510-8DFF-48BE-BA1B-3EBE5D71CF28}"/>
          </ac:spMkLst>
        </pc:spChg>
        <pc:picChg chg="del">
          <ac:chgData name="Archambault, Aude" userId="dfdf6e78-8d63-480c-bdce-0b0f3fd27a48" providerId="ADAL" clId="{0C0CC0D3-2C1B-4649-95FC-EC78C680EB1F}" dt="2021-02-23T08:55:04.822" v="458" actId="478"/>
          <ac:picMkLst>
            <pc:docMk/>
            <pc:sldMk cId="178487628" sldId="1229"/>
            <ac:picMk id="5" creationId="{D51CCA90-3A49-4703-A99F-7A98CC298024}"/>
          </ac:picMkLst>
        </pc:picChg>
        <pc:picChg chg="add mod">
          <ac:chgData name="Archambault, Aude" userId="dfdf6e78-8d63-480c-bdce-0b0f3fd27a48" providerId="ADAL" clId="{0C0CC0D3-2C1B-4649-95FC-EC78C680EB1F}" dt="2021-02-23T08:59:46.843" v="583" actId="1076"/>
          <ac:picMkLst>
            <pc:docMk/>
            <pc:sldMk cId="178487628" sldId="1229"/>
            <ac:picMk id="8" creationId="{784EC493-AB7F-4818-BF23-535C95D555C0}"/>
          </ac:picMkLst>
        </pc:picChg>
        <pc:picChg chg="mod">
          <ac:chgData name="Archambault, Aude" userId="dfdf6e78-8d63-480c-bdce-0b0f3fd27a48" providerId="ADAL" clId="{0C0CC0D3-2C1B-4649-95FC-EC78C680EB1F}" dt="2021-02-23T08:58:41.558" v="567" actId="1076"/>
          <ac:picMkLst>
            <pc:docMk/>
            <pc:sldMk cId="178487628" sldId="1229"/>
            <ac:picMk id="13" creationId="{78B63BE2-E5B9-4410-9B41-A6861E8A91B5}"/>
          </ac:picMkLst>
        </pc:picChg>
      </pc:sldChg>
      <pc:sldChg chg="addSp delSp modSp mod">
        <pc:chgData name="Archambault, Aude" userId="dfdf6e78-8d63-480c-bdce-0b0f3fd27a48" providerId="ADAL" clId="{0C0CC0D3-2C1B-4649-95FC-EC78C680EB1F}" dt="2021-02-23T14:23:25.206" v="2989" actId="1076"/>
        <pc:sldMkLst>
          <pc:docMk/>
          <pc:sldMk cId="3823743871" sldId="1236"/>
        </pc:sldMkLst>
        <pc:spChg chg="mod">
          <ac:chgData name="Archambault, Aude" userId="dfdf6e78-8d63-480c-bdce-0b0f3fd27a48" providerId="ADAL" clId="{0C0CC0D3-2C1B-4649-95FC-EC78C680EB1F}" dt="2021-02-23T14:22:56.776" v="2986" actId="14100"/>
          <ac:spMkLst>
            <pc:docMk/>
            <pc:sldMk cId="3823743871" sldId="1236"/>
            <ac:spMk id="2" creationId="{AD83E730-E522-4935-8F73-95FE0A4F4845}"/>
          </ac:spMkLst>
        </pc:spChg>
        <pc:picChg chg="add mod">
          <ac:chgData name="Archambault, Aude" userId="dfdf6e78-8d63-480c-bdce-0b0f3fd27a48" providerId="ADAL" clId="{0C0CC0D3-2C1B-4649-95FC-EC78C680EB1F}" dt="2021-02-23T14:22:49.896" v="2984" actId="1076"/>
          <ac:picMkLst>
            <pc:docMk/>
            <pc:sldMk cId="3823743871" sldId="1236"/>
            <ac:picMk id="5" creationId="{4791F54C-FD22-460D-A17B-7A86F6E435B9}"/>
          </ac:picMkLst>
        </pc:picChg>
        <pc:picChg chg="del">
          <ac:chgData name="Archambault, Aude" userId="dfdf6e78-8d63-480c-bdce-0b0f3fd27a48" providerId="ADAL" clId="{0C0CC0D3-2C1B-4649-95FC-EC78C680EB1F}" dt="2021-02-23T14:22:38.851" v="2978" actId="478"/>
          <ac:picMkLst>
            <pc:docMk/>
            <pc:sldMk cId="3823743871" sldId="1236"/>
            <ac:picMk id="6" creationId="{8BBD2FB7-2B23-4E23-AA60-A52B00E4AA30}"/>
          </ac:picMkLst>
        </pc:picChg>
        <pc:picChg chg="del">
          <ac:chgData name="Archambault, Aude" userId="dfdf6e78-8d63-480c-bdce-0b0f3fd27a48" providerId="ADAL" clId="{0C0CC0D3-2C1B-4649-95FC-EC78C680EB1F}" dt="2021-02-23T14:22:41.476" v="2980" actId="478"/>
          <ac:picMkLst>
            <pc:docMk/>
            <pc:sldMk cId="3823743871" sldId="1236"/>
            <ac:picMk id="8" creationId="{EB386EAD-206C-449D-806F-7A5C1403F0D5}"/>
          </ac:picMkLst>
        </pc:picChg>
        <pc:picChg chg="add mod">
          <ac:chgData name="Archambault, Aude" userId="dfdf6e78-8d63-480c-bdce-0b0f3fd27a48" providerId="ADAL" clId="{0C0CC0D3-2C1B-4649-95FC-EC78C680EB1F}" dt="2021-02-23T14:23:25.206" v="2989" actId="1076"/>
          <ac:picMkLst>
            <pc:docMk/>
            <pc:sldMk cId="3823743871" sldId="1236"/>
            <ac:picMk id="9" creationId="{47D034A7-7DF6-4722-9CDC-941BF7E52B5F}"/>
          </ac:picMkLst>
        </pc:picChg>
        <pc:picChg chg="del">
          <ac:chgData name="Archambault, Aude" userId="dfdf6e78-8d63-480c-bdce-0b0f3fd27a48" providerId="ADAL" clId="{0C0CC0D3-2C1B-4649-95FC-EC78C680EB1F}" dt="2021-02-23T14:20:39.336" v="2972" actId="478"/>
          <ac:picMkLst>
            <pc:docMk/>
            <pc:sldMk cId="3823743871" sldId="1236"/>
            <ac:picMk id="10" creationId="{CE39EB75-FEE1-469D-9A0B-7A4CE997255B}"/>
          </ac:picMkLst>
        </pc:picChg>
      </pc:sldChg>
      <pc:sldChg chg="del">
        <pc:chgData name="Archambault, Aude" userId="dfdf6e78-8d63-480c-bdce-0b0f3fd27a48" providerId="ADAL" clId="{0C0CC0D3-2C1B-4649-95FC-EC78C680EB1F}" dt="2021-02-23T08:32:44.908" v="362" actId="47"/>
        <pc:sldMkLst>
          <pc:docMk/>
          <pc:sldMk cId="1107896007" sldId="1239"/>
        </pc:sldMkLst>
      </pc:sldChg>
      <pc:sldChg chg="del">
        <pc:chgData name="Archambault, Aude" userId="dfdf6e78-8d63-480c-bdce-0b0f3fd27a48" providerId="ADAL" clId="{0C0CC0D3-2C1B-4649-95FC-EC78C680EB1F}" dt="2021-02-23T08:32:46.243" v="363" actId="47"/>
        <pc:sldMkLst>
          <pc:docMk/>
          <pc:sldMk cId="2502578913" sldId="1243"/>
        </pc:sldMkLst>
      </pc:sldChg>
      <pc:sldChg chg="del">
        <pc:chgData name="Archambault, Aude" userId="dfdf6e78-8d63-480c-bdce-0b0f3fd27a48" providerId="ADAL" clId="{0C0CC0D3-2C1B-4649-95FC-EC78C680EB1F}" dt="2021-02-23T08:32:47.469" v="364" actId="47"/>
        <pc:sldMkLst>
          <pc:docMk/>
          <pc:sldMk cId="52244397" sldId="1244"/>
        </pc:sldMkLst>
      </pc:sldChg>
      <pc:sldChg chg="del">
        <pc:chgData name="Archambault, Aude" userId="dfdf6e78-8d63-480c-bdce-0b0f3fd27a48" providerId="ADAL" clId="{0C0CC0D3-2C1B-4649-95FC-EC78C680EB1F}" dt="2021-02-23T08:32:48.875" v="365" actId="47"/>
        <pc:sldMkLst>
          <pc:docMk/>
          <pc:sldMk cId="1255741533" sldId="1250"/>
        </pc:sldMkLst>
      </pc:sldChg>
      <pc:sldChg chg="delSp modSp mod">
        <pc:chgData name="Archambault, Aude" userId="dfdf6e78-8d63-480c-bdce-0b0f3fd27a48" providerId="ADAL" clId="{0C0CC0D3-2C1B-4649-95FC-EC78C680EB1F}" dt="2021-02-23T09:11:06.715" v="736" actId="20577"/>
        <pc:sldMkLst>
          <pc:docMk/>
          <pc:sldMk cId="1034024731" sldId="1251"/>
        </pc:sldMkLst>
        <pc:spChg chg="mod">
          <ac:chgData name="Archambault, Aude" userId="dfdf6e78-8d63-480c-bdce-0b0f3fd27a48" providerId="ADAL" clId="{0C0CC0D3-2C1B-4649-95FC-EC78C680EB1F}" dt="2021-02-23T09:11:06.715" v="736" actId="20577"/>
          <ac:spMkLst>
            <pc:docMk/>
            <pc:sldMk cId="1034024731" sldId="1251"/>
            <ac:spMk id="3" creationId="{92E803C6-2241-4D6E-899C-6882ADD5732E}"/>
          </ac:spMkLst>
        </pc:spChg>
        <pc:graphicFrameChg chg="mod">
          <ac:chgData name="Archambault, Aude" userId="dfdf6e78-8d63-480c-bdce-0b0f3fd27a48" providerId="ADAL" clId="{0C0CC0D3-2C1B-4649-95FC-EC78C680EB1F}" dt="2021-02-23T09:09:52.962" v="726" actId="313"/>
          <ac:graphicFrameMkLst>
            <pc:docMk/>
            <pc:sldMk cId="1034024731" sldId="1251"/>
            <ac:graphicFrameMk id="4" creationId="{3E02D5CF-ABAC-4936-86C2-62B385E4DA55}"/>
          </ac:graphicFrameMkLst>
        </pc:graphicFrameChg>
        <pc:picChg chg="del">
          <ac:chgData name="Archambault, Aude" userId="dfdf6e78-8d63-480c-bdce-0b0f3fd27a48" providerId="ADAL" clId="{0C0CC0D3-2C1B-4649-95FC-EC78C680EB1F}" dt="2021-02-23T09:03:53.399" v="634" actId="478"/>
          <ac:picMkLst>
            <pc:docMk/>
            <pc:sldMk cId="1034024731" sldId="1251"/>
            <ac:picMk id="6" creationId="{F53A006D-A72E-4EDB-ACBC-7B2BD9407E9F}"/>
          </ac:picMkLst>
        </pc:picChg>
      </pc:sldChg>
      <pc:sldChg chg="del">
        <pc:chgData name="Archambault, Aude" userId="dfdf6e78-8d63-480c-bdce-0b0f3fd27a48" providerId="ADAL" clId="{0C0CC0D3-2C1B-4649-95FC-EC78C680EB1F}" dt="2021-02-23T09:11:29.772" v="737" actId="47"/>
        <pc:sldMkLst>
          <pc:docMk/>
          <pc:sldMk cId="2092762944" sldId="1252"/>
        </pc:sldMkLst>
      </pc:sldChg>
      <pc:sldChg chg="del">
        <pc:chgData name="Archambault, Aude" userId="dfdf6e78-8d63-480c-bdce-0b0f3fd27a48" providerId="ADAL" clId="{0C0CC0D3-2C1B-4649-95FC-EC78C680EB1F}" dt="2021-02-23T14:20:21.102" v="2967" actId="47"/>
        <pc:sldMkLst>
          <pc:docMk/>
          <pc:sldMk cId="2904096930" sldId="1253"/>
        </pc:sldMkLst>
      </pc:sldChg>
      <pc:sldChg chg="del">
        <pc:chgData name="Archambault, Aude" userId="dfdf6e78-8d63-480c-bdce-0b0f3fd27a48" providerId="ADAL" clId="{0C0CC0D3-2C1B-4649-95FC-EC78C680EB1F}" dt="2021-02-23T14:20:21.102" v="2967" actId="47"/>
        <pc:sldMkLst>
          <pc:docMk/>
          <pc:sldMk cId="4167163524" sldId="1254"/>
        </pc:sldMkLst>
      </pc:sldChg>
      <pc:sldChg chg="del">
        <pc:chgData name="Archambault, Aude" userId="dfdf6e78-8d63-480c-bdce-0b0f3fd27a48" providerId="ADAL" clId="{0C0CC0D3-2C1B-4649-95FC-EC78C680EB1F}" dt="2021-02-23T14:20:21.102" v="2967" actId="47"/>
        <pc:sldMkLst>
          <pc:docMk/>
          <pc:sldMk cId="2010554558" sldId="1255"/>
        </pc:sldMkLst>
      </pc:sldChg>
      <pc:sldChg chg="del">
        <pc:chgData name="Archambault, Aude" userId="dfdf6e78-8d63-480c-bdce-0b0f3fd27a48" providerId="ADAL" clId="{0C0CC0D3-2C1B-4649-95FC-EC78C680EB1F}" dt="2021-02-23T14:20:23.226" v="2968" actId="47"/>
        <pc:sldMkLst>
          <pc:docMk/>
          <pc:sldMk cId="2344577630" sldId="1256"/>
        </pc:sldMkLst>
      </pc:sldChg>
      <pc:sldChg chg="add">
        <pc:chgData name="Archambault, Aude" userId="dfdf6e78-8d63-480c-bdce-0b0f3fd27a48" providerId="ADAL" clId="{0C0CC0D3-2C1B-4649-95FC-EC78C680EB1F}" dt="2021-02-23T14:23:55.441" v="2991"/>
        <pc:sldMkLst>
          <pc:docMk/>
          <pc:sldMk cId="396590771" sldId="1257"/>
        </pc:sldMkLst>
      </pc:sldChg>
      <pc:sldChg chg="modSp add del mod">
        <pc:chgData name="Archambault, Aude" userId="dfdf6e78-8d63-480c-bdce-0b0f3fd27a48" providerId="ADAL" clId="{0C0CC0D3-2C1B-4649-95FC-EC78C680EB1F}" dt="2021-02-23T14:23:50.306" v="2990" actId="2696"/>
        <pc:sldMkLst>
          <pc:docMk/>
          <pc:sldMk cId="2644435168" sldId="1257"/>
        </pc:sldMkLst>
        <pc:spChg chg="mod">
          <ac:chgData name="Archambault, Aude" userId="dfdf6e78-8d63-480c-bdce-0b0f3fd27a48" providerId="ADAL" clId="{0C0CC0D3-2C1B-4649-95FC-EC78C680EB1F}" dt="2021-02-23T07:22:36.819" v="167" actId="20577"/>
          <ac:spMkLst>
            <pc:docMk/>
            <pc:sldMk cId="2644435168" sldId="1257"/>
            <ac:spMk id="2" creationId="{44034FEE-4BBB-7F49-BE67-328073281F8B}"/>
          </ac:spMkLst>
        </pc:spChg>
        <pc:spChg chg="mod">
          <ac:chgData name="Archambault, Aude" userId="dfdf6e78-8d63-480c-bdce-0b0f3fd27a48" providerId="ADAL" clId="{0C0CC0D3-2C1B-4649-95FC-EC78C680EB1F}" dt="2021-02-23T07:22:46.829" v="180" actId="20577"/>
          <ac:spMkLst>
            <pc:docMk/>
            <pc:sldMk cId="2644435168" sldId="1257"/>
            <ac:spMk id="3" creationId="{FFF5BAE0-B3D7-1A47-8260-AE7CCF256CC8}"/>
          </ac:spMkLst>
        </pc:spChg>
      </pc:sldChg>
      <pc:sldChg chg="new del">
        <pc:chgData name="Archambault, Aude" userId="dfdf6e78-8d63-480c-bdce-0b0f3fd27a48" providerId="ADAL" clId="{0C0CC0D3-2C1B-4649-95FC-EC78C680EB1F}" dt="2021-02-23T07:27:28.751" v="231" actId="47"/>
        <pc:sldMkLst>
          <pc:docMk/>
          <pc:sldMk cId="1895250109" sldId="1258"/>
        </pc:sldMkLst>
      </pc:sldChg>
      <pc:sldChg chg="new del">
        <pc:chgData name="Archambault, Aude" userId="dfdf6e78-8d63-480c-bdce-0b0f3fd27a48" providerId="ADAL" clId="{0C0CC0D3-2C1B-4649-95FC-EC78C680EB1F}" dt="2021-02-23T07:23:28.345" v="182" actId="680"/>
        <pc:sldMkLst>
          <pc:docMk/>
          <pc:sldMk cId="3320086056" sldId="1258"/>
        </pc:sldMkLst>
      </pc:sldChg>
      <pc:sldChg chg="modSp new del mod">
        <pc:chgData name="Archambault, Aude" userId="dfdf6e78-8d63-480c-bdce-0b0f3fd27a48" providerId="ADAL" clId="{0C0CC0D3-2C1B-4649-95FC-EC78C680EB1F}" dt="2021-02-23T07:31:46.288" v="295" actId="47"/>
        <pc:sldMkLst>
          <pc:docMk/>
          <pc:sldMk cId="1257914027" sldId="1259"/>
        </pc:sldMkLst>
        <pc:spChg chg="mod">
          <ac:chgData name="Archambault, Aude" userId="dfdf6e78-8d63-480c-bdce-0b0f3fd27a48" providerId="ADAL" clId="{0C0CC0D3-2C1B-4649-95FC-EC78C680EB1F}" dt="2021-02-23T07:26:10.812" v="228" actId="5793"/>
          <ac:spMkLst>
            <pc:docMk/>
            <pc:sldMk cId="1257914027" sldId="1259"/>
            <ac:spMk id="2" creationId="{0FB19A3B-3E02-4E37-A6F1-9C70CF3A814D}"/>
          </ac:spMkLst>
        </pc:spChg>
        <pc:spChg chg="mod">
          <ac:chgData name="Archambault, Aude" userId="dfdf6e78-8d63-480c-bdce-0b0f3fd27a48" providerId="ADAL" clId="{0C0CC0D3-2C1B-4649-95FC-EC78C680EB1F}" dt="2021-02-23T07:24:20.392" v="211" actId="20577"/>
          <ac:spMkLst>
            <pc:docMk/>
            <pc:sldMk cId="1257914027" sldId="1259"/>
            <ac:spMk id="3" creationId="{E4158019-4B86-4851-A21F-FE707331CD2A}"/>
          </ac:spMkLst>
        </pc:spChg>
      </pc:sldChg>
      <pc:sldChg chg="new del">
        <pc:chgData name="Archambault, Aude" userId="dfdf6e78-8d63-480c-bdce-0b0f3fd27a48" providerId="ADAL" clId="{0C0CC0D3-2C1B-4649-95FC-EC78C680EB1F}" dt="2021-02-23T07:24:02.394" v="185" actId="47"/>
        <pc:sldMkLst>
          <pc:docMk/>
          <pc:sldMk cId="3111105306" sldId="1259"/>
        </pc:sldMkLst>
      </pc:sldChg>
      <pc:sldChg chg="addSp delSp modSp new del mod">
        <pc:chgData name="Archambault, Aude" userId="dfdf6e78-8d63-480c-bdce-0b0f3fd27a48" providerId="ADAL" clId="{0C0CC0D3-2C1B-4649-95FC-EC78C680EB1F}" dt="2021-02-23T07:31:59.969" v="325" actId="47"/>
        <pc:sldMkLst>
          <pc:docMk/>
          <pc:sldMk cId="4095017795" sldId="1260"/>
        </pc:sldMkLst>
        <pc:spChg chg="del">
          <ac:chgData name="Archambault, Aude" userId="dfdf6e78-8d63-480c-bdce-0b0f3fd27a48" providerId="ADAL" clId="{0C0CC0D3-2C1B-4649-95FC-EC78C680EB1F}" dt="2021-02-23T07:27:23.570" v="230" actId="931"/>
          <ac:spMkLst>
            <pc:docMk/>
            <pc:sldMk cId="4095017795" sldId="1260"/>
            <ac:spMk id="2" creationId="{9FF0B793-8C66-4181-AC7F-C565DD9C01FD}"/>
          </ac:spMkLst>
        </pc:spChg>
        <pc:spChg chg="add mod">
          <ac:chgData name="Archambault, Aude" userId="dfdf6e78-8d63-480c-bdce-0b0f3fd27a48" providerId="ADAL" clId="{0C0CC0D3-2C1B-4649-95FC-EC78C680EB1F}" dt="2021-02-23T07:29:28.179" v="242" actId="21"/>
          <ac:spMkLst>
            <pc:docMk/>
            <pc:sldMk cId="4095017795" sldId="1260"/>
            <ac:spMk id="7" creationId="{E4498989-ACDB-4ACB-8F44-981B0616FA2B}"/>
          </ac:spMkLst>
        </pc:spChg>
        <pc:picChg chg="add del mod">
          <ac:chgData name="Archambault, Aude" userId="dfdf6e78-8d63-480c-bdce-0b0f3fd27a48" providerId="ADAL" clId="{0C0CC0D3-2C1B-4649-95FC-EC78C680EB1F}" dt="2021-02-23T07:29:28.179" v="242" actId="21"/>
          <ac:picMkLst>
            <pc:docMk/>
            <pc:sldMk cId="4095017795" sldId="1260"/>
            <ac:picMk id="5" creationId="{B80745FB-A8FD-4604-A9A9-F6C009131EA2}"/>
          </ac:picMkLst>
        </pc:picChg>
      </pc:sldChg>
      <pc:sldChg chg="addSp delSp modSp new mod">
        <pc:chgData name="Archambault, Aude" userId="dfdf6e78-8d63-480c-bdce-0b0f3fd27a48" providerId="ADAL" clId="{0C0CC0D3-2C1B-4649-95FC-EC78C680EB1F}" dt="2021-02-23T07:32:06.279" v="326" actId="313"/>
        <pc:sldMkLst>
          <pc:docMk/>
          <pc:sldMk cId="1313925118" sldId="1261"/>
        </pc:sldMkLst>
        <pc:spChg chg="del">
          <ac:chgData name="Archambault, Aude" userId="dfdf6e78-8d63-480c-bdce-0b0f3fd27a48" providerId="ADAL" clId="{0C0CC0D3-2C1B-4649-95FC-EC78C680EB1F}" dt="2021-02-23T07:27:58.199" v="234" actId="1032"/>
          <ac:spMkLst>
            <pc:docMk/>
            <pc:sldMk cId="1313925118" sldId="1261"/>
            <ac:spMk id="2" creationId="{2ED048D4-BC53-4456-86BA-8B69462F4656}"/>
          </ac:spMkLst>
        </pc:spChg>
        <pc:spChg chg="mod">
          <ac:chgData name="Archambault, Aude" userId="dfdf6e78-8d63-480c-bdce-0b0f3fd27a48" providerId="ADAL" clId="{0C0CC0D3-2C1B-4649-95FC-EC78C680EB1F}" dt="2021-02-23T07:31:56.887" v="324" actId="20577"/>
          <ac:spMkLst>
            <pc:docMk/>
            <pc:sldMk cId="1313925118" sldId="1261"/>
            <ac:spMk id="3" creationId="{015B08EA-2CD7-4FD1-BF02-3B83AD55A698}"/>
          </ac:spMkLst>
        </pc:spChg>
        <pc:graphicFrameChg chg="add mod modGraphic">
          <ac:chgData name="Archambault, Aude" userId="dfdf6e78-8d63-480c-bdce-0b0f3fd27a48" providerId="ADAL" clId="{0C0CC0D3-2C1B-4649-95FC-EC78C680EB1F}" dt="2021-02-23T07:32:06.279" v="326" actId="313"/>
          <ac:graphicFrameMkLst>
            <pc:docMk/>
            <pc:sldMk cId="1313925118" sldId="1261"/>
            <ac:graphicFrameMk id="4" creationId="{F1FE8761-D70A-4B05-8C47-AEAC48B1BA53}"/>
          </ac:graphicFrameMkLst>
        </pc:graphicFrameChg>
      </pc:sldChg>
      <pc:sldChg chg="modSp add mod">
        <pc:chgData name="Archambault, Aude" userId="dfdf6e78-8d63-480c-bdce-0b0f3fd27a48" providerId="ADAL" clId="{0C0CC0D3-2C1B-4649-95FC-EC78C680EB1F}" dt="2021-02-23T08:28:34.689" v="361" actId="20577"/>
        <pc:sldMkLst>
          <pc:docMk/>
          <pc:sldMk cId="3769680614" sldId="1262"/>
        </pc:sldMkLst>
        <pc:spChg chg="mod">
          <ac:chgData name="Archambault, Aude" userId="dfdf6e78-8d63-480c-bdce-0b0f3fd27a48" providerId="ADAL" clId="{0C0CC0D3-2C1B-4649-95FC-EC78C680EB1F}" dt="2021-02-23T08:28:34.689" v="361" actId="20577"/>
          <ac:spMkLst>
            <pc:docMk/>
            <pc:sldMk cId="3769680614" sldId="1262"/>
            <ac:spMk id="2" creationId="{77DD2EE0-216E-46EF-9514-B3CE922A463C}"/>
          </ac:spMkLst>
        </pc:spChg>
        <pc:picChg chg="mod">
          <ac:chgData name="Archambault, Aude" userId="dfdf6e78-8d63-480c-bdce-0b0f3fd27a48" providerId="ADAL" clId="{0C0CC0D3-2C1B-4649-95FC-EC78C680EB1F}" dt="2021-02-23T08:27:09.575" v="331" actId="1076"/>
          <ac:picMkLst>
            <pc:docMk/>
            <pc:sldMk cId="3769680614" sldId="1262"/>
            <ac:picMk id="5" creationId="{63CF66B0-BCCF-4011-B5F9-83DF1220D814}"/>
          </ac:picMkLst>
        </pc:picChg>
      </pc:sldChg>
      <pc:sldChg chg="modSp new del mod">
        <pc:chgData name="Archambault, Aude" userId="dfdf6e78-8d63-480c-bdce-0b0f3fd27a48" providerId="ADAL" clId="{0C0CC0D3-2C1B-4649-95FC-EC78C680EB1F}" dt="2021-02-23T08:36:06.785" v="411" actId="47"/>
        <pc:sldMkLst>
          <pc:docMk/>
          <pc:sldMk cId="2126317473" sldId="1263"/>
        </pc:sldMkLst>
        <pc:spChg chg="mod">
          <ac:chgData name="Archambault, Aude" userId="dfdf6e78-8d63-480c-bdce-0b0f3fd27a48" providerId="ADAL" clId="{0C0CC0D3-2C1B-4649-95FC-EC78C680EB1F}" dt="2021-02-23T08:33:37.274" v="377" actId="20577"/>
          <ac:spMkLst>
            <pc:docMk/>
            <pc:sldMk cId="2126317473" sldId="1263"/>
            <ac:spMk id="2" creationId="{AB9EB8D7-B225-4B92-A152-8BBEBD8CAA5E}"/>
          </ac:spMkLst>
        </pc:spChg>
        <pc:spChg chg="mod">
          <ac:chgData name="Archambault, Aude" userId="dfdf6e78-8d63-480c-bdce-0b0f3fd27a48" providerId="ADAL" clId="{0C0CC0D3-2C1B-4649-95FC-EC78C680EB1F}" dt="2021-02-23T08:33:31.504" v="372"/>
          <ac:spMkLst>
            <pc:docMk/>
            <pc:sldMk cId="2126317473" sldId="1263"/>
            <ac:spMk id="3" creationId="{94663A15-65AC-4E4E-BE39-89560E04885A}"/>
          </ac:spMkLst>
        </pc:spChg>
      </pc:sldChg>
      <pc:sldChg chg="addSp delSp modSp new mod">
        <pc:chgData name="Archambault, Aude" userId="dfdf6e78-8d63-480c-bdce-0b0f3fd27a48" providerId="ADAL" clId="{0C0CC0D3-2C1B-4649-95FC-EC78C680EB1F}" dt="2021-02-23T08:36:42.760" v="423" actId="255"/>
        <pc:sldMkLst>
          <pc:docMk/>
          <pc:sldMk cId="3453861655" sldId="1264"/>
        </pc:sldMkLst>
        <pc:spChg chg="del">
          <ac:chgData name="Archambault, Aude" userId="dfdf6e78-8d63-480c-bdce-0b0f3fd27a48" providerId="ADAL" clId="{0C0CC0D3-2C1B-4649-95FC-EC78C680EB1F}" dt="2021-02-23T08:34:07.658" v="379" actId="1032"/>
          <ac:spMkLst>
            <pc:docMk/>
            <pc:sldMk cId="3453861655" sldId="1264"/>
            <ac:spMk id="2" creationId="{D1BAE2A3-5C4C-4546-825F-1A896D2A6FA9}"/>
          </ac:spMkLst>
        </pc:spChg>
        <pc:spChg chg="mod">
          <ac:chgData name="Archambault, Aude" userId="dfdf6e78-8d63-480c-bdce-0b0f3fd27a48" providerId="ADAL" clId="{0C0CC0D3-2C1B-4649-95FC-EC78C680EB1F}" dt="2021-02-23T08:36:04.922" v="410"/>
          <ac:spMkLst>
            <pc:docMk/>
            <pc:sldMk cId="3453861655" sldId="1264"/>
            <ac:spMk id="3" creationId="{170C7BF1-2F80-4573-99E2-7DDAB9246E20}"/>
          </ac:spMkLst>
        </pc:spChg>
        <pc:graphicFrameChg chg="add mod modGraphic">
          <ac:chgData name="Archambault, Aude" userId="dfdf6e78-8d63-480c-bdce-0b0f3fd27a48" providerId="ADAL" clId="{0C0CC0D3-2C1B-4649-95FC-EC78C680EB1F}" dt="2021-02-23T08:36:42.760" v="423" actId="255"/>
          <ac:graphicFrameMkLst>
            <pc:docMk/>
            <pc:sldMk cId="3453861655" sldId="1264"/>
            <ac:graphicFrameMk id="4" creationId="{C3EB4726-BD95-49C9-AD0F-FC5C7705546E}"/>
          </ac:graphicFrameMkLst>
        </pc:graphicFrameChg>
      </pc:sldChg>
      <pc:sldChg chg="addSp delSp modSp new mod">
        <pc:chgData name="Archambault, Aude" userId="dfdf6e78-8d63-480c-bdce-0b0f3fd27a48" providerId="ADAL" clId="{0C0CC0D3-2C1B-4649-95FC-EC78C680EB1F}" dt="2021-02-23T09:03:27.552" v="633" actId="12269"/>
        <pc:sldMkLst>
          <pc:docMk/>
          <pc:sldMk cId="1932851495" sldId="1265"/>
        </pc:sldMkLst>
        <pc:spChg chg="del">
          <ac:chgData name="Archambault, Aude" userId="dfdf6e78-8d63-480c-bdce-0b0f3fd27a48" providerId="ADAL" clId="{0C0CC0D3-2C1B-4649-95FC-EC78C680EB1F}" dt="2021-02-23T09:00:47.005" v="587" actId="1032"/>
          <ac:spMkLst>
            <pc:docMk/>
            <pc:sldMk cId="1932851495" sldId="1265"/>
            <ac:spMk id="2" creationId="{25750521-1DB6-4A27-BD83-FDC7B7A51923}"/>
          </ac:spMkLst>
        </pc:spChg>
        <pc:spChg chg="mod">
          <ac:chgData name="Archambault, Aude" userId="dfdf6e78-8d63-480c-bdce-0b0f3fd27a48" providerId="ADAL" clId="{0C0CC0D3-2C1B-4649-95FC-EC78C680EB1F}" dt="2021-02-23T09:00:27.335" v="586" actId="20577"/>
          <ac:spMkLst>
            <pc:docMk/>
            <pc:sldMk cId="1932851495" sldId="1265"/>
            <ac:spMk id="3" creationId="{60FA96A8-1FB8-41C3-93F4-CCC009D9B4C7}"/>
          </ac:spMkLst>
        </pc:spChg>
        <pc:graphicFrameChg chg="add mod modGraphic">
          <ac:chgData name="Archambault, Aude" userId="dfdf6e78-8d63-480c-bdce-0b0f3fd27a48" providerId="ADAL" clId="{0C0CC0D3-2C1B-4649-95FC-EC78C680EB1F}" dt="2021-02-23T09:03:27.552" v="633" actId="12269"/>
          <ac:graphicFrameMkLst>
            <pc:docMk/>
            <pc:sldMk cId="1932851495" sldId="1265"/>
            <ac:graphicFrameMk id="4" creationId="{9B92FEC5-FAC9-4520-841C-8357E2D79D79}"/>
          </ac:graphicFrameMkLst>
        </pc:graphicFrameChg>
      </pc:sldChg>
      <pc:sldChg chg="modSp add mod">
        <pc:chgData name="Archambault, Aude" userId="dfdf6e78-8d63-480c-bdce-0b0f3fd27a48" providerId="ADAL" clId="{0C0CC0D3-2C1B-4649-95FC-EC78C680EB1F}" dt="2021-02-23T09:16:51.557" v="971" actId="20577"/>
        <pc:sldMkLst>
          <pc:docMk/>
          <pc:sldMk cId="1122131929" sldId="1266"/>
        </pc:sldMkLst>
        <pc:spChg chg="mod">
          <ac:chgData name="Archambault, Aude" userId="dfdf6e78-8d63-480c-bdce-0b0f3fd27a48" providerId="ADAL" clId="{0C0CC0D3-2C1B-4649-95FC-EC78C680EB1F}" dt="2021-02-23T09:12:04.465" v="817" actId="20577"/>
          <ac:spMkLst>
            <pc:docMk/>
            <pc:sldMk cId="1122131929" sldId="1266"/>
            <ac:spMk id="3" creationId="{015B08EA-2CD7-4FD1-BF02-3B83AD55A698}"/>
          </ac:spMkLst>
        </pc:spChg>
        <pc:graphicFrameChg chg="mod">
          <ac:chgData name="Archambault, Aude" userId="dfdf6e78-8d63-480c-bdce-0b0f3fd27a48" providerId="ADAL" clId="{0C0CC0D3-2C1B-4649-95FC-EC78C680EB1F}" dt="2021-02-23T09:16:51.557" v="971" actId="20577"/>
          <ac:graphicFrameMkLst>
            <pc:docMk/>
            <pc:sldMk cId="1122131929" sldId="1266"/>
            <ac:graphicFrameMk id="4" creationId="{F1FE8761-D70A-4B05-8C47-AEAC48B1BA53}"/>
          </ac:graphicFrameMkLst>
        </pc:graphicFrameChg>
      </pc:sldChg>
      <pc:sldChg chg="modSp add mod">
        <pc:chgData name="Archambault, Aude" userId="dfdf6e78-8d63-480c-bdce-0b0f3fd27a48" providerId="ADAL" clId="{0C0CC0D3-2C1B-4649-95FC-EC78C680EB1F}" dt="2021-02-23T09:22:25.987" v="1124" actId="13782"/>
        <pc:sldMkLst>
          <pc:docMk/>
          <pc:sldMk cId="1379651987" sldId="1267"/>
        </pc:sldMkLst>
        <pc:spChg chg="mod">
          <ac:chgData name="Archambault, Aude" userId="dfdf6e78-8d63-480c-bdce-0b0f3fd27a48" providerId="ADAL" clId="{0C0CC0D3-2C1B-4649-95FC-EC78C680EB1F}" dt="2021-02-23T09:19:43.153" v="1070" actId="20577"/>
          <ac:spMkLst>
            <pc:docMk/>
            <pc:sldMk cId="1379651987" sldId="1267"/>
            <ac:spMk id="3" creationId="{015B08EA-2CD7-4FD1-BF02-3B83AD55A698}"/>
          </ac:spMkLst>
        </pc:spChg>
        <pc:graphicFrameChg chg="mod">
          <ac:chgData name="Archambault, Aude" userId="dfdf6e78-8d63-480c-bdce-0b0f3fd27a48" providerId="ADAL" clId="{0C0CC0D3-2C1B-4649-95FC-EC78C680EB1F}" dt="2021-02-23T09:22:25.987" v="1124" actId="13782"/>
          <ac:graphicFrameMkLst>
            <pc:docMk/>
            <pc:sldMk cId="1379651987" sldId="1267"/>
            <ac:graphicFrameMk id="4" creationId="{F1FE8761-D70A-4B05-8C47-AEAC48B1BA53}"/>
          </ac:graphicFrameMkLst>
        </pc:graphicFrameChg>
      </pc:sldChg>
      <pc:sldChg chg="addSp delSp modSp new mod">
        <pc:chgData name="Archambault, Aude" userId="dfdf6e78-8d63-480c-bdce-0b0f3fd27a48" providerId="ADAL" clId="{0C0CC0D3-2C1B-4649-95FC-EC78C680EB1F}" dt="2021-02-23T09:33:04.423" v="1247" actId="14100"/>
        <pc:sldMkLst>
          <pc:docMk/>
          <pc:sldMk cId="3449005151" sldId="1268"/>
        </pc:sldMkLst>
        <pc:spChg chg="del">
          <ac:chgData name="Archambault, Aude" userId="dfdf6e78-8d63-480c-bdce-0b0f3fd27a48" providerId="ADAL" clId="{0C0CC0D3-2C1B-4649-95FC-EC78C680EB1F}" dt="2021-02-23T09:24:57.839" v="1165" actId="1032"/>
          <ac:spMkLst>
            <pc:docMk/>
            <pc:sldMk cId="3449005151" sldId="1268"/>
            <ac:spMk id="2" creationId="{A7F66593-FF6A-4CB6-9DC6-E26A4D9164A1}"/>
          </ac:spMkLst>
        </pc:spChg>
        <pc:spChg chg="mod">
          <ac:chgData name="Archambault, Aude" userId="dfdf6e78-8d63-480c-bdce-0b0f3fd27a48" providerId="ADAL" clId="{0C0CC0D3-2C1B-4649-95FC-EC78C680EB1F}" dt="2021-02-23T09:24:31.821" v="1164" actId="20577"/>
          <ac:spMkLst>
            <pc:docMk/>
            <pc:sldMk cId="3449005151" sldId="1268"/>
            <ac:spMk id="3" creationId="{2269CCC5-FF75-4857-9AC9-F42268917188}"/>
          </ac:spMkLst>
        </pc:spChg>
        <pc:graphicFrameChg chg="add mod modGraphic">
          <ac:chgData name="Archambault, Aude" userId="dfdf6e78-8d63-480c-bdce-0b0f3fd27a48" providerId="ADAL" clId="{0C0CC0D3-2C1B-4649-95FC-EC78C680EB1F}" dt="2021-02-23T09:33:04.423" v="1247" actId="14100"/>
          <ac:graphicFrameMkLst>
            <pc:docMk/>
            <pc:sldMk cId="3449005151" sldId="1268"/>
            <ac:graphicFrameMk id="4" creationId="{3EA5CC6C-6001-4EFC-8A66-F4C9C62C48A5}"/>
          </ac:graphicFrameMkLst>
        </pc:graphicFrameChg>
        <pc:picChg chg="add mod">
          <ac:chgData name="Archambault, Aude" userId="dfdf6e78-8d63-480c-bdce-0b0f3fd27a48" providerId="ADAL" clId="{0C0CC0D3-2C1B-4649-95FC-EC78C680EB1F}" dt="2021-02-23T09:33:02.080" v="1246" actId="14100"/>
          <ac:picMkLst>
            <pc:docMk/>
            <pc:sldMk cId="3449005151" sldId="1268"/>
            <ac:picMk id="6" creationId="{A7C914B5-FB3A-4A51-80B8-87E37C721B6E}"/>
          </ac:picMkLst>
        </pc:picChg>
      </pc:sldChg>
      <pc:sldChg chg="modSp new del mod">
        <pc:chgData name="Archambault, Aude" userId="dfdf6e78-8d63-480c-bdce-0b0f3fd27a48" providerId="ADAL" clId="{0C0CC0D3-2C1B-4649-95FC-EC78C680EB1F}" dt="2021-02-23T09:49:26.859" v="1406" actId="47"/>
        <pc:sldMkLst>
          <pc:docMk/>
          <pc:sldMk cId="710567988" sldId="1269"/>
        </pc:sldMkLst>
        <pc:spChg chg="mod">
          <ac:chgData name="Archambault, Aude" userId="dfdf6e78-8d63-480c-bdce-0b0f3fd27a48" providerId="ADAL" clId="{0C0CC0D3-2C1B-4649-95FC-EC78C680EB1F}" dt="2021-02-23T09:34:36.205" v="1251"/>
          <ac:spMkLst>
            <pc:docMk/>
            <pc:sldMk cId="710567988" sldId="1269"/>
            <ac:spMk id="3" creationId="{3DF93371-D3CE-48C8-9E4C-30D7B2688BFA}"/>
          </ac:spMkLst>
        </pc:spChg>
      </pc:sldChg>
      <pc:sldChg chg="addSp delSp modSp new mod">
        <pc:chgData name="Archambault, Aude" userId="dfdf6e78-8d63-480c-bdce-0b0f3fd27a48" providerId="ADAL" clId="{0C0CC0D3-2C1B-4649-95FC-EC78C680EB1F}" dt="2021-02-23T10:37:06.099" v="1494"/>
        <pc:sldMkLst>
          <pc:docMk/>
          <pc:sldMk cId="1227457306" sldId="1270"/>
        </pc:sldMkLst>
        <pc:spChg chg="mod">
          <ac:chgData name="Archambault, Aude" userId="dfdf6e78-8d63-480c-bdce-0b0f3fd27a48" providerId="ADAL" clId="{0C0CC0D3-2C1B-4649-95FC-EC78C680EB1F}" dt="2021-02-23T09:49:01.108" v="1405" actId="1076"/>
          <ac:spMkLst>
            <pc:docMk/>
            <pc:sldMk cId="1227457306" sldId="1270"/>
            <ac:spMk id="2" creationId="{C3C28D38-5D17-4231-AEC9-E807753897EF}"/>
          </ac:spMkLst>
        </pc:spChg>
        <pc:spChg chg="mod">
          <ac:chgData name="Archambault, Aude" userId="dfdf6e78-8d63-480c-bdce-0b0f3fd27a48" providerId="ADAL" clId="{0C0CC0D3-2C1B-4649-95FC-EC78C680EB1F}" dt="2021-02-23T09:48:49.519" v="1404" actId="20577"/>
          <ac:spMkLst>
            <pc:docMk/>
            <pc:sldMk cId="1227457306" sldId="1270"/>
            <ac:spMk id="3" creationId="{6824AFF5-80AE-4DE1-9C69-BF48635CCAE0}"/>
          </ac:spMkLst>
        </pc:spChg>
        <pc:spChg chg="add del">
          <ac:chgData name="Archambault, Aude" userId="dfdf6e78-8d63-480c-bdce-0b0f3fd27a48" providerId="ADAL" clId="{0C0CC0D3-2C1B-4649-95FC-EC78C680EB1F}" dt="2021-02-23T09:49:31.471" v="1408" actId="22"/>
          <ac:spMkLst>
            <pc:docMk/>
            <pc:sldMk cId="1227457306" sldId="1270"/>
            <ac:spMk id="11" creationId="{1847B394-5396-4A87-B051-92A7E573E0D1}"/>
          </ac:spMkLst>
        </pc:spChg>
        <pc:spChg chg="add del mod">
          <ac:chgData name="Archambault, Aude" userId="dfdf6e78-8d63-480c-bdce-0b0f3fd27a48" providerId="ADAL" clId="{0C0CC0D3-2C1B-4649-95FC-EC78C680EB1F}" dt="2021-02-23T10:37:06.099" v="1494"/>
          <ac:spMkLst>
            <pc:docMk/>
            <pc:sldMk cId="1227457306" sldId="1270"/>
            <ac:spMk id="12" creationId="{2AC66192-5432-4DEF-BB21-5CDA623B13DE}"/>
          </ac:spMkLst>
        </pc:spChg>
        <pc:picChg chg="add mod">
          <ac:chgData name="Archambault, Aude" userId="dfdf6e78-8d63-480c-bdce-0b0f3fd27a48" providerId="ADAL" clId="{0C0CC0D3-2C1B-4649-95FC-EC78C680EB1F}" dt="2021-02-23T09:39:54.769" v="1397" actId="1076"/>
          <ac:picMkLst>
            <pc:docMk/>
            <pc:sldMk cId="1227457306" sldId="1270"/>
            <ac:picMk id="5" creationId="{D59BE442-0583-4E01-89D0-2020266FBB20}"/>
          </ac:picMkLst>
        </pc:picChg>
        <pc:picChg chg="add mod">
          <ac:chgData name="Archambault, Aude" userId="dfdf6e78-8d63-480c-bdce-0b0f3fd27a48" providerId="ADAL" clId="{0C0CC0D3-2C1B-4649-95FC-EC78C680EB1F}" dt="2021-02-23T09:39:56.131" v="1398" actId="1076"/>
          <ac:picMkLst>
            <pc:docMk/>
            <pc:sldMk cId="1227457306" sldId="1270"/>
            <ac:picMk id="7" creationId="{A5D69162-27AD-429B-86A6-C997375159B6}"/>
          </ac:picMkLst>
        </pc:picChg>
        <pc:picChg chg="add mod">
          <ac:chgData name="Archambault, Aude" userId="dfdf6e78-8d63-480c-bdce-0b0f3fd27a48" providerId="ADAL" clId="{0C0CC0D3-2C1B-4649-95FC-EC78C680EB1F}" dt="2021-02-23T09:39:51.995" v="1395" actId="1076"/>
          <ac:picMkLst>
            <pc:docMk/>
            <pc:sldMk cId="1227457306" sldId="1270"/>
            <ac:picMk id="9" creationId="{E785BD83-14F0-44EA-BDED-D440742A5DC9}"/>
          </ac:picMkLst>
        </pc:picChg>
      </pc:sldChg>
      <pc:sldChg chg="addSp delSp modSp new mod">
        <pc:chgData name="Archambault, Aude" userId="dfdf6e78-8d63-480c-bdce-0b0f3fd27a48" providerId="ADAL" clId="{0C0CC0D3-2C1B-4649-95FC-EC78C680EB1F}" dt="2021-02-23T10:46:17.013" v="1625" actId="1076"/>
        <pc:sldMkLst>
          <pc:docMk/>
          <pc:sldMk cId="3193095365" sldId="1271"/>
        </pc:sldMkLst>
        <pc:spChg chg="del">
          <ac:chgData name="Archambault, Aude" userId="dfdf6e78-8d63-480c-bdce-0b0f3fd27a48" providerId="ADAL" clId="{0C0CC0D3-2C1B-4649-95FC-EC78C680EB1F}" dt="2021-02-23T10:37:20.537" v="1496"/>
          <ac:spMkLst>
            <pc:docMk/>
            <pc:sldMk cId="3193095365" sldId="1271"/>
            <ac:spMk id="2" creationId="{217585B1-6B71-4860-A8A8-A636439865CF}"/>
          </ac:spMkLst>
        </pc:spChg>
        <pc:spChg chg="mod">
          <ac:chgData name="Archambault, Aude" userId="dfdf6e78-8d63-480c-bdce-0b0f3fd27a48" providerId="ADAL" clId="{0C0CC0D3-2C1B-4649-95FC-EC78C680EB1F}" dt="2021-02-23T10:46:07.041" v="1623"/>
          <ac:spMkLst>
            <pc:docMk/>
            <pc:sldMk cId="3193095365" sldId="1271"/>
            <ac:spMk id="3" creationId="{742CE64C-B863-40BB-80BF-3463643A53EA}"/>
          </ac:spMkLst>
        </pc:spChg>
        <pc:spChg chg="add mod">
          <ac:chgData name="Archambault, Aude" userId="dfdf6e78-8d63-480c-bdce-0b0f3fd27a48" providerId="ADAL" clId="{0C0CC0D3-2C1B-4649-95FC-EC78C680EB1F}" dt="2021-02-23T10:45:54.803" v="1621" actId="6549"/>
          <ac:spMkLst>
            <pc:docMk/>
            <pc:sldMk cId="3193095365" sldId="1271"/>
            <ac:spMk id="4" creationId="{0B248F48-D2D3-4282-B9EF-9B5982413730}"/>
          </ac:spMkLst>
        </pc:spChg>
        <pc:picChg chg="add mod">
          <ac:chgData name="Archambault, Aude" userId="dfdf6e78-8d63-480c-bdce-0b0f3fd27a48" providerId="ADAL" clId="{0C0CC0D3-2C1B-4649-95FC-EC78C680EB1F}" dt="2021-02-23T10:45:58.281" v="1622" actId="1076"/>
          <ac:picMkLst>
            <pc:docMk/>
            <pc:sldMk cId="3193095365" sldId="1271"/>
            <ac:picMk id="5" creationId="{87B8644C-B528-434E-B956-723FC3BAE1EE}"/>
          </ac:picMkLst>
        </pc:picChg>
        <pc:picChg chg="add mod">
          <ac:chgData name="Archambault, Aude" userId="dfdf6e78-8d63-480c-bdce-0b0f3fd27a48" providerId="ADAL" clId="{0C0CC0D3-2C1B-4649-95FC-EC78C680EB1F}" dt="2021-02-23T10:44:41.004" v="1592" actId="1076"/>
          <ac:picMkLst>
            <pc:docMk/>
            <pc:sldMk cId="3193095365" sldId="1271"/>
            <ac:picMk id="7" creationId="{B28142A7-D773-4973-B114-5E7BF1AFF3C5}"/>
          </ac:picMkLst>
        </pc:picChg>
        <pc:picChg chg="add mod">
          <ac:chgData name="Archambault, Aude" userId="dfdf6e78-8d63-480c-bdce-0b0f3fd27a48" providerId="ADAL" clId="{0C0CC0D3-2C1B-4649-95FC-EC78C680EB1F}" dt="2021-02-23T10:46:17.013" v="1625" actId="1076"/>
          <ac:picMkLst>
            <pc:docMk/>
            <pc:sldMk cId="3193095365" sldId="1271"/>
            <ac:picMk id="9" creationId="{775B9312-1984-4D45-91F6-96D6FC5DD02C}"/>
          </ac:picMkLst>
        </pc:picChg>
        <pc:picChg chg="add mod">
          <ac:chgData name="Archambault, Aude" userId="dfdf6e78-8d63-480c-bdce-0b0f3fd27a48" providerId="ADAL" clId="{0C0CC0D3-2C1B-4649-95FC-EC78C680EB1F}" dt="2021-02-23T10:44:37.928" v="1589" actId="1076"/>
          <ac:picMkLst>
            <pc:docMk/>
            <pc:sldMk cId="3193095365" sldId="1271"/>
            <ac:picMk id="11" creationId="{A7F72DA2-5602-4AF0-8ECA-EC0F9E512559}"/>
          </ac:picMkLst>
        </pc:picChg>
        <pc:picChg chg="add mod">
          <ac:chgData name="Archambault, Aude" userId="dfdf6e78-8d63-480c-bdce-0b0f3fd27a48" providerId="ADAL" clId="{0C0CC0D3-2C1B-4649-95FC-EC78C680EB1F}" dt="2021-02-23T10:44:29.023" v="1584" actId="1076"/>
          <ac:picMkLst>
            <pc:docMk/>
            <pc:sldMk cId="3193095365" sldId="1271"/>
            <ac:picMk id="13" creationId="{9EE4BC53-F827-472B-B68B-54DA6A928BBF}"/>
          </ac:picMkLst>
        </pc:picChg>
        <pc:picChg chg="add mod">
          <ac:chgData name="Archambault, Aude" userId="dfdf6e78-8d63-480c-bdce-0b0f3fd27a48" providerId="ADAL" clId="{0C0CC0D3-2C1B-4649-95FC-EC78C680EB1F}" dt="2021-02-23T10:44:35.832" v="1588" actId="1076"/>
          <ac:picMkLst>
            <pc:docMk/>
            <pc:sldMk cId="3193095365" sldId="1271"/>
            <ac:picMk id="15" creationId="{668696DB-40D3-40B2-8353-6B7B653F188F}"/>
          </ac:picMkLst>
        </pc:picChg>
        <pc:picChg chg="add mod">
          <ac:chgData name="Archambault, Aude" userId="dfdf6e78-8d63-480c-bdce-0b0f3fd27a48" providerId="ADAL" clId="{0C0CC0D3-2C1B-4649-95FC-EC78C680EB1F}" dt="2021-02-23T10:44:39.957" v="1591" actId="1076"/>
          <ac:picMkLst>
            <pc:docMk/>
            <pc:sldMk cId="3193095365" sldId="1271"/>
            <ac:picMk id="17" creationId="{3840A25B-B7DD-4FD3-984A-1E9A9BD2C621}"/>
          </ac:picMkLst>
        </pc:picChg>
        <pc:picChg chg="add mod">
          <ac:chgData name="Archambault, Aude" userId="dfdf6e78-8d63-480c-bdce-0b0f3fd27a48" providerId="ADAL" clId="{0C0CC0D3-2C1B-4649-95FC-EC78C680EB1F}" dt="2021-02-23T10:43:30.866" v="1574" actId="1076"/>
          <ac:picMkLst>
            <pc:docMk/>
            <pc:sldMk cId="3193095365" sldId="1271"/>
            <ac:picMk id="19" creationId="{1AC13586-53F9-4FF8-AD9F-C5D7EB15A850}"/>
          </ac:picMkLst>
        </pc:picChg>
        <pc:picChg chg="add mod">
          <ac:chgData name="Archambault, Aude" userId="dfdf6e78-8d63-480c-bdce-0b0f3fd27a48" providerId="ADAL" clId="{0C0CC0D3-2C1B-4649-95FC-EC78C680EB1F}" dt="2021-02-23T10:43:53.037" v="1579" actId="1076"/>
          <ac:picMkLst>
            <pc:docMk/>
            <pc:sldMk cId="3193095365" sldId="1271"/>
            <ac:picMk id="21" creationId="{D80D6321-FC48-41FF-A007-269C80F8F3E4}"/>
          </ac:picMkLst>
        </pc:picChg>
        <pc:picChg chg="add mod">
          <ac:chgData name="Archambault, Aude" userId="dfdf6e78-8d63-480c-bdce-0b0f3fd27a48" providerId="ADAL" clId="{0C0CC0D3-2C1B-4649-95FC-EC78C680EB1F}" dt="2021-02-23T10:44:30.226" v="1585" actId="1076"/>
          <ac:picMkLst>
            <pc:docMk/>
            <pc:sldMk cId="3193095365" sldId="1271"/>
            <ac:picMk id="23" creationId="{F0FA8BA7-ABFB-480B-988E-CEAEFABB8625}"/>
          </ac:picMkLst>
        </pc:picChg>
        <pc:picChg chg="add mod">
          <ac:chgData name="Archambault, Aude" userId="dfdf6e78-8d63-480c-bdce-0b0f3fd27a48" providerId="ADAL" clId="{0C0CC0D3-2C1B-4649-95FC-EC78C680EB1F}" dt="2021-02-23T10:46:12.773" v="1624"/>
          <ac:picMkLst>
            <pc:docMk/>
            <pc:sldMk cId="3193095365" sldId="1271"/>
            <ac:picMk id="24" creationId="{A1287A3B-3C96-4B15-950B-65FEB9BB69FE}"/>
          </ac:picMkLst>
        </pc:picChg>
      </pc:sldChg>
      <pc:sldChg chg="addSp modSp new mod modAnim">
        <pc:chgData name="Archambault, Aude" userId="dfdf6e78-8d63-480c-bdce-0b0f3fd27a48" providerId="ADAL" clId="{0C0CC0D3-2C1B-4649-95FC-EC78C680EB1F}" dt="2021-02-23T10:50:26.043" v="1690"/>
        <pc:sldMkLst>
          <pc:docMk/>
          <pc:sldMk cId="1071164224" sldId="1272"/>
        </pc:sldMkLst>
        <pc:spChg chg="mod">
          <ac:chgData name="Archambault, Aude" userId="dfdf6e78-8d63-480c-bdce-0b0f3fd27a48" providerId="ADAL" clId="{0C0CC0D3-2C1B-4649-95FC-EC78C680EB1F}" dt="2021-02-23T10:47:59.292" v="1637" actId="5793"/>
          <ac:spMkLst>
            <pc:docMk/>
            <pc:sldMk cId="1071164224" sldId="1272"/>
            <ac:spMk id="2" creationId="{E2A9659D-AABE-47E1-A9D9-89F446D553D0}"/>
          </ac:spMkLst>
        </pc:spChg>
        <pc:spChg chg="mod">
          <ac:chgData name="Archambault, Aude" userId="dfdf6e78-8d63-480c-bdce-0b0f3fd27a48" providerId="ADAL" clId="{0C0CC0D3-2C1B-4649-95FC-EC78C680EB1F}" dt="2021-02-23T10:48:52.476" v="1677" actId="20577"/>
          <ac:spMkLst>
            <pc:docMk/>
            <pc:sldMk cId="1071164224" sldId="1272"/>
            <ac:spMk id="3" creationId="{1EEA231B-FDA0-4FEA-805A-8ACBFE479EAA}"/>
          </ac:spMkLst>
        </pc:spChg>
        <pc:picChg chg="add mod">
          <ac:chgData name="Archambault, Aude" userId="dfdf6e78-8d63-480c-bdce-0b0f3fd27a48" providerId="ADAL" clId="{0C0CC0D3-2C1B-4649-95FC-EC78C680EB1F}" dt="2021-02-23T10:47:45.127" v="1631" actId="1076"/>
          <ac:picMkLst>
            <pc:docMk/>
            <pc:sldMk cId="1071164224" sldId="1272"/>
            <ac:picMk id="4" creationId="{4FD40BAE-C312-46FA-A9E8-9676893A6762}"/>
          </ac:picMkLst>
        </pc:picChg>
        <pc:picChg chg="add mod">
          <ac:chgData name="Archambault, Aude" userId="dfdf6e78-8d63-480c-bdce-0b0f3fd27a48" providerId="ADAL" clId="{0C0CC0D3-2C1B-4649-95FC-EC78C680EB1F}" dt="2021-02-23T10:47:33.938" v="1628" actId="1076"/>
          <ac:picMkLst>
            <pc:docMk/>
            <pc:sldMk cId="1071164224" sldId="1272"/>
            <ac:picMk id="5" creationId="{15B8448B-92E6-4284-91DD-D60D4D7219A0}"/>
          </ac:picMkLst>
        </pc:picChg>
        <pc:picChg chg="add mod">
          <ac:chgData name="Archambault, Aude" userId="dfdf6e78-8d63-480c-bdce-0b0f3fd27a48" providerId="ADAL" clId="{0C0CC0D3-2C1B-4649-95FC-EC78C680EB1F}" dt="2021-02-23T10:47:54.704" v="1635" actId="1076"/>
          <ac:picMkLst>
            <pc:docMk/>
            <pc:sldMk cId="1071164224" sldId="1272"/>
            <ac:picMk id="6" creationId="{5C97D9B7-F2D4-41F2-B3A0-41EF8BB0D8A0}"/>
          </ac:picMkLst>
        </pc:picChg>
        <pc:picChg chg="add mod">
          <ac:chgData name="Archambault, Aude" userId="dfdf6e78-8d63-480c-bdce-0b0f3fd27a48" providerId="ADAL" clId="{0C0CC0D3-2C1B-4649-95FC-EC78C680EB1F}" dt="2021-02-23T10:47:57.052" v="1636" actId="1076"/>
          <ac:picMkLst>
            <pc:docMk/>
            <pc:sldMk cId="1071164224" sldId="1272"/>
            <ac:picMk id="7" creationId="{D0B02D5B-F309-4887-8C64-F3D900A3BF83}"/>
          </ac:picMkLst>
        </pc:picChg>
        <pc:picChg chg="add mod">
          <ac:chgData name="Archambault, Aude" userId="dfdf6e78-8d63-480c-bdce-0b0f3fd27a48" providerId="ADAL" clId="{0C0CC0D3-2C1B-4649-95FC-EC78C680EB1F}" dt="2021-02-23T10:47:51.112" v="1633" actId="1076"/>
          <ac:picMkLst>
            <pc:docMk/>
            <pc:sldMk cId="1071164224" sldId="1272"/>
            <ac:picMk id="8" creationId="{D5766B85-34AB-417E-B049-4536DA56327B}"/>
          </ac:picMkLst>
        </pc:picChg>
        <pc:picChg chg="add mod">
          <ac:chgData name="Archambault, Aude" userId="dfdf6e78-8d63-480c-bdce-0b0f3fd27a48" providerId="ADAL" clId="{0C0CC0D3-2C1B-4649-95FC-EC78C680EB1F}" dt="2021-02-23T10:49:02.638" v="1679" actId="1076"/>
          <ac:picMkLst>
            <pc:docMk/>
            <pc:sldMk cId="1071164224" sldId="1272"/>
            <ac:picMk id="9" creationId="{B06120A0-67D9-4234-A47B-03F7E6EE96C6}"/>
          </ac:picMkLst>
        </pc:picChg>
      </pc:sldChg>
      <pc:sldChg chg="addSp delSp modSp add mod delAnim modAnim">
        <pc:chgData name="Archambault, Aude" userId="dfdf6e78-8d63-480c-bdce-0b0f3fd27a48" providerId="ADAL" clId="{0C0CC0D3-2C1B-4649-95FC-EC78C680EB1F}" dt="2021-02-23T11:23:31.212" v="2110" actId="22"/>
        <pc:sldMkLst>
          <pc:docMk/>
          <pc:sldMk cId="3904251326" sldId="1273"/>
        </pc:sldMkLst>
        <pc:spChg chg="add mod">
          <ac:chgData name="Archambault, Aude" userId="dfdf6e78-8d63-480c-bdce-0b0f3fd27a48" providerId="ADAL" clId="{0C0CC0D3-2C1B-4649-95FC-EC78C680EB1F}" dt="2021-02-23T11:10:40.265" v="2108" actId="21"/>
          <ac:spMkLst>
            <pc:docMk/>
            <pc:sldMk cId="3904251326" sldId="1273"/>
            <ac:spMk id="2" creationId="{BA2D0282-0481-4066-95D6-A81A700FD05F}"/>
          </ac:spMkLst>
        </pc:spChg>
        <pc:spChg chg="mod">
          <ac:chgData name="Archambault, Aude" userId="dfdf6e78-8d63-480c-bdce-0b0f3fd27a48" providerId="ADAL" clId="{0C0CC0D3-2C1B-4649-95FC-EC78C680EB1F}" dt="2021-02-23T10:53:33.273" v="1741"/>
          <ac:spMkLst>
            <pc:docMk/>
            <pc:sldMk cId="3904251326" sldId="1273"/>
            <ac:spMk id="3" creationId="{91F007AC-81B3-470B-A292-8AF355B2EA17}"/>
          </ac:spMkLst>
        </pc:spChg>
        <pc:spChg chg="add mod">
          <ac:chgData name="Archambault, Aude" userId="dfdf6e78-8d63-480c-bdce-0b0f3fd27a48" providerId="ADAL" clId="{0C0CC0D3-2C1B-4649-95FC-EC78C680EB1F}" dt="2021-02-23T11:10:07.063" v="2097" actId="20577"/>
          <ac:spMkLst>
            <pc:docMk/>
            <pc:sldMk cId="3904251326" sldId="1273"/>
            <ac:spMk id="4" creationId="{6BF10D74-E199-4FCC-ABF6-E79822D6E091}"/>
          </ac:spMkLst>
        </pc:spChg>
        <pc:spChg chg="add mod">
          <ac:chgData name="Archambault, Aude" userId="dfdf6e78-8d63-480c-bdce-0b0f3fd27a48" providerId="ADAL" clId="{0C0CC0D3-2C1B-4649-95FC-EC78C680EB1F}" dt="2021-02-23T11:08:36.312" v="2030" actId="1076"/>
          <ac:spMkLst>
            <pc:docMk/>
            <pc:sldMk cId="3904251326" sldId="1273"/>
            <ac:spMk id="5" creationId="{2E980F4D-C8F2-484C-AD6E-1E4B3A5F41DE}"/>
          </ac:spMkLst>
        </pc:spChg>
        <pc:spChg chg="add del">
          <ac:chgData name="Archambault, Aude" userId="dfdf6e78-8d63-480c-bdce-0b0f3fd27a48" providerId="ADAL" clId="{0C0CC0D3-2C1B-4649-95FC-EC78C680EB1F}" dt="2021-02-23T11:23:31.212" v="2110" actId="22"/>
          <ac:spMkLst>
            <pc:docMk/>
            <pc:sldMk cId="3904251326" sldId="1273"/>
            <ac:spMk id="17" creationId="{53D9A003-B695-4CB6-9B13-781B0CD1B9D7}"/>
          </ac:spMkLst>
        </pc:spChg>
        <pc:spChg chg="mod">
          <ac:chgData name="Archambault, Aude" userId="dfdf6e78-8d63-480c-bdce-0b0f3fd27a48" providerId="ADAL" clId="{0C0CC0D3-2C1B-4649-95FC-EC78C680EB1F}" dt="2021-02-23T11:10:12.077" v="2098" actId="1076"/>
          <ac:spMkLst>
            <pc:docMk/>
            <pc:sldMk cId="3904251326" sldId="1273"/>
            <ac:spMk id="18" creationId="{1328AD34-4BE5-4D1A-BE73-B39A9064C733}"/>
          </ac:spMkLst>
        </pc:spChg>
        <pc:spChg chg="mod">
          <ac:chgData name="Archambault, Aude" userId="dfdf6e78-8d63-480c-bdce-0b0f3fd27a48" providerId="ADAL" clId="{0C0CC0D3-2C1B-4649-95FC-EC78C680EB1F}" dt="2021-02-23T11:10:39.769" v="2107"/>
          <ac:spMkLst>
            <pc:docMk/>
            <pc:sldMk cId="3904251326" sldId="1273"/>
            <ac:spMk id="20" creationId="{74132510-8DFF-48BE-BA1B-3EBE5D71CF28}"/>
          </ac:spMkLst>
        </pc:spChg>
        <pc:picChg chg="add del mod">
          <ac:chgData name="Archambault, Aude" userId="dfdf6e78-8d63-480c-bdce-0b0f3fd27a48" providerId="ADAL" clId="{0C0CC0D3-2C1B-4649-95FC-EC78C680EB1F}" dt="2021-02-23T10:59:54.854" v="1855" actId="21"/>
          <ac:picMkLst>
            <pc:docMk/>
            <pc:sldMk cId="3904251326" sldId="1273"/>
            <ac:picMk id="7" creationId="{3D1DFFC3-1625-4381-BEBD-CF27DE3C5C38}"/>
          </ac:picMkLst>
        </pc:picChg>
        <pc:picChg chg="del">
          <ac:chgData name="Archambault, Aude" userId="dfdf6e78-8d63-480c-bdce-0b0f3fd27a48" providerId="ADAL" clId="{0C0CC0D3-2C1B-4649-95FC-EC78C680EB1F}" dt="2021-02-23T10:59:49.193" v="1852" actId="478"/>
          <ac:picMkLst>
            <pc:docMk/>
            <pc:sldMk cId="3904251326" sldId="1273"/>
            <ac:picMk id="8" creationId="{784EC493-AB7F-4818-BF23-535C95D555C0}"/>
          </ac:picMkLst>
        </pc:picChg>
        <pc:picChg chg="add del mod">
          <ac:chgData name="Archambault, Aude" userId="dfdf6e78-8d63-480c-bdce-0b0f3fd27a48" providerId="ADAL" clId="{0C0CC0D3-2C1B-4649-95FC-EC78C680EB1F}" dt="2021-02-23T10:59:54.854" v="1855" actId="21"/>
          <ac:picMkLst>
            <pc:docMk/>
            <pc:sldMk cId="3904251326" sldId="1273"/>
            <ac:picMk id="9" creationId="{D76317D9-9403-486D-A3C1-FCA01558DB18}"/>
          </ac:picMkLst>
        </pc:picChg>
        <pc:picChg chg="add del mod">
          <ac:chgData name="Archambault, Aude" userId="dfdf6e78-8d63-480c-bdce-0b0f3fd27a48" providerId="ADAL" clId="{0C0CC0D3-2C1B-4649-95FC-EC78C680EB1F}" dt="2021-02-23T10:59:54.854" v="1855" actId="21"/>
          <ac:picMkLst>
            <pc:docMk/>
            <pc:sldMk cId="3904251326" sldId="1273"/>
            <ac:picMk id="10" creationId="{64718687-0140-477C-A509-D916497FCD68}"/>
          </ac:picMkLst>
        </pc:picChg>
        <pc:picChg chg="add mod">
          <ac:chgData name="Archambault, Aude" userId="dfdf6e78-8d63-480c-bdce-0b0f3fd27a48" providerId="ADAL" clId="{0C0CC0D3-2C1B-4649-95FC-EC78C680EB1F}" dt="2021-02-23T11:07:49.556" v="2018" actId="1076"/>
          <ac:picMkLst>
            <pc:docMk/>
            <pc:sldMk cId="3904251326" sldId="1273"/>
            <ac:picMk id="11" creationId="{9F09C815-E1B4-4F4A-B86A-6EAA8F2F67AC}"/>
          </ac:picMkLst>
        </pc:picChg>
        <pc:picChg chg="add mod">
          <ac:chgData name="Archambault, Aude" userId="dfdf6e78-8d63-480c-bdce-0b0f3fd27a48" providerId="ADAL" clId="{0C0CC0D3-2C1B-4649-95FC-EC78C680EB1F}" dt="2021-02-23T11:07:47.653" v="2017" actId="14100"/>
          <ac:picMkLst>
            <pc:docMk/>
            <pc:sldMk cId="3904251326" sldId="1273"/>
            <ac:picMk id="12" creationId="{85554EBB-D42B-49D1-8D53-CF06D19548E1}"/>
          </ac:picMkLst>
        </pc:picChg>
        <pc:picChg chg="add del mod">
          <ac:chgData name="Archambault, Aude" userId="dfdf6e78-8d63-480c-bdce-0b0f3fd27a48" providerId="ADAL" clId="{0C0CC0D3-2C1B-4649-95FC-EC78C680EB1F}" dt="2021-02-23T11:10:39.246" v="2106" actId="21"/>
          <ac:picMkLst>
            <pc:docMk/>
            <pc:sldMk cId="3904251326" sldId="1273"/>
            <ac:picMk id="13" creationId="{78B63BE2-E5B9-4410-9B41-A6861E8A91B5}"/>
          </ac:picMkLst>
        </pc:picChg>
        <pc:picChg chg="add mod">
          <ac:chgData name="Archambault, Aude" userId="dfdf6e78-8d63-480c-bdce-0b0f3fd27a48" providerId="ADAL" clId="{0C0CC0D3-2C1B-4649-95FC-EC78C680EB1F}" dt="2021-02-23T11:07:51.533" v="2019" actId="1076"/>
          <ac:picMkLst>
            <pc:docMk/>
            <pc:sldMk cId="3904251326" sldId="1273"/>
            <ac:picMk id="14" creationId="{16C7D2C8-1395-49E4-9E20-AFFBB9CEFBE7}"/>
          </ac:picMkLst>
        </pc:picChg>
      </pc:sldChg>
      <pc:sldChg chg="addSp delSp modSp new mod">
        <pc:chgData name="Archambault, Aude" userId="dfdf6e78-8d63-480c-bdce-0b0f3fd27a48" providerId="ADAL" clId="{0C0CC0D3-2C1B-4649-95FC-EC78C680EB1F}" dt="2021-02-23T11:48:49.465" v="2447" actId="20577"/>
        <pc:sldMkLst>
          <pc:docMk/>
          <pc:sldMk cId="1358141649" sldId="1274"/>
        </pc:sldMkLst>
        <pc:spChg chg="del">
          <ac:chgData name="Archambault, Aude" userId="dfdf6e78-8d63-480c-bdce-0b0f3fd27a48" providerId="ADAL" clId="{0C0CC0D3-2C1B-4649-95FC-EC78C680EB1F}" dt="2021-02-23T11:23:59.084" v="2114" actId="1032"/>
          <ac:spMkLst>
            <pc:docMk/>
            <pc:sldMk cId="1358141649" sldId="1274"/>
            <ac:spMk id="2" creationId="{D26295A5-238D-4FBC-B9D3-F9F19E4AF510}"/>
          </ac:spMkLst>
        </pc:spChg>
        <pc:spChg chg="mod">
          <ac:chgData name="Archambault, Aude" userId="dfdf6e78-8d63-480c-bdce-0b0f3fd27a48" providerId="ADAL" clId="{0C0CC0D3-2C1B-4649-95FC-EC78C680EB1F}" dt="2021-02-23T11:48:49.465" v="2447" actId="20577"/>
          <ac:spMkLst>
            <pc:docMk/>
            <pc:sldMk cId="1358141649" sldId="1274"/>
            <ac:spMk id="3" creationId="{8C93E050-F87A-4CA0-B7C3-BC17F8981F0A}"/>
          </ac:spMkLst>
        </pc:spChg>
        <pc:spChg chg="add mod">
          <ac:chgData name="Archambault, Aude" userId="dfdf6e78-8d63-480c-bdce-0b0f3fd27a48" providerId="ADAL" clId="{0C0CC0D3-2C1B-4649-95FC-EC78C680EB1F}" dt="2021-02-23T11:47:29.051" v="2427" actId="14100"/>
          <ac:spMkLst>
            <pc:docMk/>
            <pc:sldMk cId="1358141649" sldId="1274"/>
            <ac:spMk id="5" creationId="{94893DF5-884C-48BA-941E-77EDAAA03DA5}"/>
          </ac:spMkLst>
        </pc:spChg>
        <pc:spChg chg="add mod">
          <ac:chgData name="Archambault, Aude" userId="dfdf6e78-8d63-480c-bdce-0b0f3fd27a48" providerId="ADAL" clId="{0C0CC0D3-2C1B-4649-95FC-EC78C680EB1F}" dt="2021-02-23T11:48:40.307" v="2445" actId="113"/>
          <ac:spMkLst>
            <pc:docMk/>
            <pc:sldMk cId="1358141649" sldId="1274"/>
            <ac:spMk id="6" creationId="{56F11F69-9B14-4141-9CC1-79FC3066D0FA}"/>
          </ac:spMkLst>
        </pc:spChg>
        <pc:graphicFrameChg chg="add mod modGraphic">
          <ac:chgData name="Archambault, Aude" userId="dfdf6e78-8d63-480c-bdce-0b0f3fd27a48" providerId="ADAL" clId="{0C0CC0D3-2C1B-4649-95FC-EC78C680EB1F}" dt="2021-02-23T11:43:01.576" v="2376" actId="20577"/>
          <ac:graphicFrameMkLst>
            <pc:docMk/>
            <pc:sldMk cId="1358141649" sldId="1274"/>
            <ac:graphicFrameMk id="4" creationId="{D622ADC8-E5EA-45BC-B1BF-46B97A131977}"/>
          </ac:graphicFrameMkLst>
        </pc:graphicFrameChg>
      </pc:sldChg>
      <pc:sldChg chg="addSp delSp modSp new mod">
        <pc:chgData name="Archambault, Aude" userId="dfdf6e78-8d63-480c-bdce-0b0f3fd27a48" providerId="ADAL" clId="{0C0CC0D3-2C1B-4649-95FC-EC78C680EB1F}" dt="2021-02-23T11:58:21.408" v="2663" actId="1076"/>
        <pc:sldMkLst>
          <pc:docMk/>
          <pc:sldMk cId="662236870" sldId="1275"/>
        </pc:sldMkLst>
        <pc:spChg chg="del">
          <ac:chgData name="Archambault, Aude" userId="dfdf6e78-8d63-480c-bdce-0b0f3fd27a48" providerId="ADAL" clId="{0C0CC0D3-2C1B-4649-95FC-EC78C680EB1F}" dt="2021-02-23T11:57:30.632" v="2649"/>
          <ac:spMkLst>
            <pc:docMk/>
            <pc:sldMk cId="662236870" sldId="1275"/>
            <ac:spMk id="2" creationId="{5BC51841-084C-4967-BBF4-69525A5E1ACA}"/>
          </ac:spMkLst>
        </pc:spChg>
        <pc:spChg chg="add del mod">
          <ac:chgData name="Archambault, Aude" userId="dfdf6e78-8d63-480c-bdce-0b0f3fd27a48" providerId="ADAL" clId="{0C0CC0D3-2C1B-4649-95FC-EC78C680EB1F}" dt="2021-02-23T11:57:36.414" v="2651"/>
          <ac:spMkLst>
            <pc:docMk/>
            <pc:sldMk cId="662236870" sldId="1275"/>
            <ac:spMk id="6" creationId="{0C00C09F-D949-4A83-8A03-D71F385A9EF1}"/>
          </ac:spMkLst>
        </pc:spChg>
        <pc:spChg chg="add mod">
          <ac:chgData name="Archambault, Aude" userId="dfdf6e78-8d63-480c-bdce-0b0f3fd27a48" providerId="ADAL" clId="{0C0CC0D3-2C1B-4649-95FC-EC78C680EB1F}" dt="2021-02-23T11:57:46.048" v="2652" actId="478"/>
          <ac:spMkLst>
            <pc:docMk/>
            <pc:sldMk cId="662236870" sldId="1275"/>
            <ac:spMk id="9" creationId="{040756C4-C2F5-44EB-9389-E0B6B9C16B0B}"/>
          </ac:spMkLst>
        </pc:spChg>
        <pc:spChg chg="add mod">
          <ac:chgData name="Archambault, Aude" userId="dfdf6e78-8d63-480c-bdce-0b0f3fd27a48" providerId="ADAL" clId="{0C0CC0D3-2C1B-4649-95FC-EC78C680EB1F}" dt="2021-02-23T11:58:21.408" v="2663" actId="1076"/>
          <ac:spMkLst>
            <pc:docMk/>
            <pc:sldMk cId="662236870" sldId="1275"/>
            <ac:spMk id="10" creationId="{7C48B31D-9223-4E4B-B131-C5DA5131406A}"/>
          </ac:spMkLst>
        </pc:spChg>
        <pc:picChg chg="add del mod">
          <ac:chgData name="Archambault, Aude" userId="dfdf6e78-8d63-480c-bdce-0b0f3fd27a48" providerId="ADAL" clId="{0C0CC0D3-2C1B-4649-95FC-EC78C680EB1F}" dt="2021-02-23T11:57:32.806" v="2650" actId="478"/>
          <ac:picMkLst>
            <pc:docMk/>
            <pc:sldMk cId="662236870" sldId="1275"/>
            <ac:picMk id="4" creationId="{757FA375-763D-4A03-BCCB-EF93D90833AB}"/>
          </ac:picMkLst>
        </pc:picChg>
        <pc:picChg chg="add del mod">
          <ac:chgData name="Archambault, Aude" userId="dfdf6e78-8d63-480c-bdce-0b0f3fd27a48" providerId="ADAL" clId="{0C0CC0D3-2C1B-4649-95FC-EC78C680EB1F}" dt="2021-02-23T11:57:46.048" v="2652" actId="478"/>
          <ac:picMkLst>
            <pc:docMk/>
            <pc:sldMk cId="662236870" sldId="1275"/>
            <ac:picMk id="7" creationId="{D0F517AE-0876-4993-B9EA-B19B54087FB4}"/>
          </ac:picMkLst>
        </pc:picChg>
      </pc:sldChg>
      <pc:sldChg chg="addSp delSp modSp new mod">
        <pc:chgData name="Archambault, Aude" userId="dfdf6e78-8d63-480c-bdce-0b0f3fd27a48" providerId="ADAL" clId="{0C0CC0D3-2C1B-4649-95FC-EC78C680EB1F}" dt="2021-02-23T11:37:44.223" v="2251" actId="113"/>
        <pc:sldMkLst>
          <pc:docMk/>
          <pc:sldMk cId="2450414030" sldId="1276"/>
        </pc:sldMkLst>
        <pc:spChg chg="del">
          <ac:chgData name="Archambault, Aude" userId="dfdf6e78-8d63-480c-bdce-0b0f3fd27a48" providerId="ADAL" clId="{0C0CC0D3-2C1B-4649-95FC-EC78C680EB1F}" dt="2021-02-23T11:34:09.265" v="2229" actId="1032"/>
          <ac:spMkLst>
            <pc:docMk/>
            <pc:sldMk cId="2450414030" sldId="1276"/>
            <ac:spMk id="2" creationId="{4306F717-B135-49FD-B2C5-2633CADF802A}"/>
          </ac:spMkLst>
        </pc:spChg>
        <pc:spChg chg="mod">
          <ac:chgData name="Archambault, Aude" userId="dfdf6e78-8d63-480c-bdce-0b0f3fd27a48" providerId="ADAL" clId="{0C0CC0D3-2C1B-4649-95FC-EC78C680EB1F}" dt="2021-02-23T11:33:47.912" v="2228" actId="20577"/>
          <ac:spMkLst>
            <pc:docMk/>
            <pc:sldMk cId="2450414030" sldId="1276"/>
            <ac:spMk id="3" creationId="{C63A4B13-E68C-48C3-9DA0-7A0A871E7C9E}"/>
          </ac:spMkLst>
        </pc:spChg>
        <pc:graphicFrameChg chg="add mod modGraphic">
          <ac:chgData name="Archambault, Aude" userId="dfdf6e78-8d63-480c-bdce-0b0f3fd27a48" providerId="ADAL" clId="{0C0CC0D3-2C1B-4649-95FC-EC78C680EB1F}" dt="2021-02-23T11:37:44.223" v="2251" actId="113"/>
          <ac:graphicFrameMkLst>
            <pc:docMk/>
            <pc:sldMk cId="2450414030" sldId="1276"/>
            <ac:graphicFrameMk id="4" creationId="{312CCEF6-F7B6-48EF-A1F8-B022323775E7}"/>
          </ac:graphicFrameMkLst>
        </pc:graphicFrameChg>
      </pc:sldChg>
      <pc:sldChg chg="addSp delSp modSp new mod ord">
        <pc:chgData name="Archambault, Aude" userId="dfdf6e78-8d63-480c-bdce-0b0f3fd27a48" providerId="ADAL" clId="{0C0CC0D3-2C1B-4649-95FC-EC78C680EB1F}" dt="2021-02-23T11:50:11.005" v="2450" actId="1076"/>
        <pc:sldMkLst>
          <pc:docMk/>
          <pc:sldMk cId="199103301" sldId="1277"/>
        </pc:sldMkLst>
        <pc:spChg chg="del mod">
          <ac:chgData name="Archambault, Aude" userId="dfdf6e78-8d63-480c-bdce-0b0f3fd27a48" providerId="ADAL" clId="{0C0CC0D3-2C1B-4649-95FC-EC78C680EB1F}" dt="2021-02-23T11:50:09.278" v="2449"/>
          <ac:spMkLst>
            <pc:docMk/>
            <pc:sldMk cId="199103301" sldId="1277"/>
            <ac:spMk id="2" creationId="{76ECC05B-A794-4C3A-AD0F-6D2209500556}"/>
          </ac:spMkLst>
        </pc:spChg>
        <pc:spChg chg="mod">
          <ac:chgData name="Archambault, Aude" userId="dfdf6e78-8d63-480c-bdce-0b0f3fd27a48" providerId="ADAL" clId="{0C0CC0D3-2C1B-4649-95FC-EC78C680EB1F}" dt="2021-02-23T11:49:52.456" v="2448"/>
          <ac:spMkLst>
            <pc:docMk/>
            <pc:sldMk cId="199103301" sldId="1277"/>
            <ac:spMk id="3" creationId="{9B4B9F10-25E3-47D6-A432-E5DC4DEDC7E0}"/>
          </ac:spMkLst>
        </pc:spChg>
        <pc:picChg chg="add mod">
          <ac:chgData name="Archambault, Aude" userId="dfdf6e78-8d63-480c-bdce-0b0f3fd27a48" providerId="ADAL" clId="{0C0CC0D3-2C1B-4649-95FC-EC78C680EB1F}" dt="2021-02-23T11:50:11.005" v="2450" actId="1076"/>
          <ac:picMkLst>
            <pc:docMk/>
            <pc:sldMk cId="199103301" sldId="1277"/>
            <ac:picMk id="4" creationId="{79A36FD0-830C-4F4F-B2DE-EC107D0FFDE2}"/>
          </ac:picMkLst>
        </pc:picChg>
      </pc:sldChg>
      <pc:sldChg chg="new del">
        <pc:chgData name="Archambault, Aude" userId="dfdf6e78-8d63-480c-bdce-0b0f3fd27a48" providerId="ADAL" clId="{0C0CC0D3-2C1B-4649-95FC-EC78C680EB1F}" dt="2021-02-23T11:50:25.197" v="2455" actId="47"/>
        <pc:sldMkLst>
          <pc:docMk/>
          <pc:sldMk cId="2099282505" sldId="1278"/>
        </pc:sldMkLst>
      </pc:sldChg>
      <pc:sldChg chg="addSp delSp modSp new mod">
        <pc:chgData name="Archambault, Aude" userId="dfdf6e78-8d63-480c-bdce-0b0f3fd27a48" providerId="ADAL" clId="{0C0CC0D3-2C1B-4649-95FC-EC78C680EB1F}" dt="2021-02-23T11:56:49.605" v="2648" actId="207"/>
        <pc:sldMkLst>
          <pc:docMk/>
          <pc:sldMk cId="87238817" sldId="1279"/>
        </pc:sldMkLst>
        <pc:spChg chg="del">
          <ac:chgData name="Archambault, Aude" userId="dfdf6e78-8d63-480c-bdce-0b0f3fd27a48" providerId="ADAL" clId="{0C0CC0D3-2C1B-4649-95FC-EC78C680EB1F}" dt="2021-02-23T11:54:22.731" v="2546" actId="478"/>
          <ac:spMkLst>
            <pc:docMk/>
            <pc:sldMk cId="87238817" sldId="1279"/>
            <ac:spMk id="4" creationId="{C7D98E4F-60D8-4DA4-A483-22911A233628}"/>
          </ac:spMkLst>
        </pc:spChg>
        <pc:spChg chg="mod">
          <ac:chgData name="Archambault, Aude" userId="dfdf6e78-8d63-480c-bdce-0b0f3fd27a48" providerId="ADAL" clId="{0C0CC0D3-2C1B-4649-95FC-EC78C680EB1F}" dt="2021-02-23T11:56:49.605" v="2648" actId="207"/>
          <ac:spMkLst>
            <pc:docMk/>
            <pc:sldMk cId="87238817" sldId="1279"/>
            <ac:spMk id="5" creationId="{89129CCE-3269-4FE6-9E78-746478B85EBD}"/>
          </ac:spMkLst>
        </pc:spChg>
        <pc:spChg chg="mod">
          <ac:chgData name="Archambault, Aude" userId="dfdf6e78-8d63-480c-bdce-0b0f3fd27a48" providerId="ADAL" clId="{0C0CC0D3-2C1B-4649-95FC-EC78C680EB1F}" dt="2021-02-23T11:50:30.569" v="2456"/>
          <ac:spMkLst>
            <pc:docMk/>
            <pc:sldMk cId="87238817" sldId="1279"/>
            <ac:spMk id="6" creationId="{AA8E8400-415B-44AF-97B5-97CC6EC5511C}"/>
          </ac:spMkLst>
        </pc:spChg>
        <pc:picChg chg="add mod">
          <ac:chgData name="Archambault, Aude" userId="dfdf6e78-8d63-480c-bdce-0b0f3fd27a48" providerId="ADAL" clId="{0C0CC0D3-2C1B-4649-95FC-EC78C680EB1F}" dt="2021-02-23T11:50:21.641" v="2454" actId="1076"/>
          <ac:picMkLst>
            <pc:docMk/>
            <pc:sldMk cId="87238817" sldId="1279"/>
            <ac:picMk id="7" creationId="{4C171D6A-B55F-4E75-A207-4ADC394F270C}"/>
          </ac:picMkLst>
        </pc:picChg>
        <pc:picChg chg="add mod">
          <ac:chgData name="Archambault, Aude" userId="dfdf6e78-8d63-480c-bdce-0b0f3fd27a48" providerId="ADAL" clId="{0C0CC0D3-2C1B-4649-95FC-EC78C680EB1F}" dt="2021-02-23T11:56:43.447" v="2647" actId="1076"/>
          <ac:picMkLst>
            <pc:docMk/>
            <pc:sldMk cId="87238817" sldId="1279"/>
            <ac:picMk id="8" creationId="{6CB5EF91-191B-4D9B-AB41-35E8F9871744}"/>
          </ac:picMkLst>
        </pc:picChg>
      </pc:sldChg>
      <pc:sldChg chg="addSp modSp new mod">
        <pc:chgData name="Archambault, Aude" userId="dfdf6e78-8d63-480c-bdce-0b0f3fd27a48" providerId="ADAL" clId="{0C0CC0D3-2C1B-4649-95FC-EC78C680EB1F}" dt="2021-02-23T14:00:14.856" v="2784" actId="14100"/>
        <pc:sldMkLst>
          <pc:docMk/>
          <pc:sldMk cId="374754375" sldId="1280"/>
        </pc:sldMkLst>
        <pc:spChg chg="mod">
          <ac:chgData name="Archambault, Aude" userId="dfdf6e78-8d63-480c-bdce-0b0f3fd27a48" providerId="ADAL" clId="{0C0CC0D3-2C1B-4649-95FC-EC78C680EB1F}" dt="2021-02-23T12:22:34.225" v="2771" actId="1076"/>
          <ac:spMkLst>
            <pc:docMk/>
            <pc:sldMk cId="374754375" sldId="1280"/>
            <ac:spMk id="2" creationId="{C1B4967C-0383-48CA-8D40-DCCA76486D37}"/>
          </ac:spMkLst>
        </pc:spChg>
        <pc:spChg chg="mod">
          <ac:chgData name="Archambault, Aude" userId="dfdf6e78-8d63-480c-bdce-0b0f3fd27a48" providerId="ADAL" clId="{0C0CC0D3-2C1B-4649-95FC-EC78C680EB1F}" dt="2021-02-23T12:22:47.524" v="2777" actId="14100"/>
          <ac:spMkLst>
            <pc:docMk/>
            <pc:sldMk cId="374754375" sldId="1280"/>
            <ac:spMk id="3" creationId="{6FA76B00-8A46-49E4-8435-69A83591A156}"/>
          </ac:spMkLst>
        </pc:spChg>
        <pc:spChg chg="mod">
          <ac:chgData name="Archambault, Aude" userId="dfdf6e78-8d63-480c-bdce-0b0f3fd27a48" providerId="ADAL" clId="{0C0CC0D3-2C1B-4649-95FC-EC78C680EB1F}" dt="2021-02-23T12:22:42.677" v="2775" actId="1076"/>
          <ac:spMkLst>
            <pc:docMk/>
            <pc:sldMk cId="374754375" sldId="1280"/>
            <ac:spMk id="4" creationId="{1987E649-E35A-4E30-8C6A-7B8FDD8ACCB1}"/>
          </ac:spMkLst>
        </pc:spChg>
        <pc:spChg chg="mod">
          <ac:chgData name="Archambault, Aude" userId="dfdf6e78-8d63-480c-bdce-0b0f3fd27a48" providerId="ADAL" clId="{0C0CC0D3-2C1B-4649-95FC-EC78C680EB1F}" dt="2021-02-23T14:00:14.856" v="2784" actId="14100"/>
          <ac:spMkLst>
            <pc:docMk/>
            <pc:sldMk cId="374754375" sldId="1280"/>
            <ac:spMk id="5" creationId="{C6282441-6A08-4A09-8126-D739D0554EE0}"/>
          </ac:spMkLst>
        </pc:spChg>
        <pc:spChg chg="mod">
          <ac:chgData name="Archambault, Aude" userId="dfdf6e78-8d63-480c-bdce-0b0f3fd27a48" providerId="ADAL" clId="{0C0CC0D3-2C1B-4649-95FC-EC78C680EB1F}" dt="2021-02-23T12:18:08.520" v="2734" actId="20577"/>
          <ac:spMkLst>
            <pc:docMk/>
            <pc:sldMk cId="374754375" sldId="1280"/>
            <ac:spMk id="6" creationId="{4F68C71E-2B90-46A7-BB07-CFBF161B2207}"/>
          </ac:spMkLst>
        </pc:spChg>
        <pc:picChg chg="add mod">
          <ac:chgData name="Archambault, Aude" userId="dfdf6e78-8d63-480c-bdce-0b0f3fd27a48" providerId="ADAL" clId="{0C0CC0D3-2C1B-4649-95FC-EC78C680EB1F}" dt="2021-02-23T14:00:10.006" v="2782" actId="1076"/>
          <ac:picMkLst>
            <pc:docMk/>
            <pc:sldMk cId="374754375" sldId="1280"/>
            <ac:picMk id="8" creationId="{040FB2EA-A5F0-4E5D-81E2-BD76C32684D1}"/>
          </ac:picMkLst>
        </pc:picChg>
      </pc:sldChg>
      <pc:sldChg chg="addSp delSp add del">
        <pc:chgData name="Archambault, Aude" userId="dfdf6e78-8d63-480c-bdce-0b0f3fd27a48" providerId="ADAL" clId="{0C0CC0D3-2C1B-4649-95FC-EC78C680EB1F}" dt="2021-02-23T14:17:20.336" v="2905" actId="47"/>
        <pc:sldMkLst>
          <pc:docMk/>
          <pc:sldMk cId="115018617" sldId="1281"/>
        </pc:sldMkLst>
        <pc:picChg chg="add del">
          <ac:chgData name="Archambault, Aude" userId="dfdf6e78-8d63-480c-bdce-0b0f3fd27a48" providerId="ADAL" clId="{0C0CC0D3-2C1B-4649-95FC-EC78C680EB1F}" dt="2021-02-23T14:15:32.766" v="2888"/>
          <ac:picMkLst>
            <pc:docMk/>
            <pc:sldMk cId="115018617" sldId="1281"/>
            <ac:picMk id="4" creationId="{7608A365-053F-4C5B-9AD9-4B3951230344}"/>
          </ac:picMkLst>
        </pc:picChg>
      </pc:sldChg>
      <pc:sldChg chg="modSp add modAnim">
        <pc:chgData name="Archambault, Aude" userId="dfdf6e78-8d63-480c-bdce-0b0f3fd27a48" providerId="ADAL" clId="{0C0CC0D3-2C1B-4649-95FC-EC78C680EB1F}" dt="2021-02-23T14:18:58.322" v="2940" actId="20577"/>
        <pc:sldMkLst>
          <pc:docMk/>
          <pc:sldMk cId="1066814165" sldId="1281"/>
        </pc:sldMkLst>
        <pc:spChg chg="mod">
          <ac:chgData name="Archambault, Aude" userId="dfdf6e78-8d63-480c-bdce-0b0f3fd27a48" providerId="ADAL" clId="{0C0CC0D3-2C1B-4649-95FC-EC78C680EB1F}" dt="2021-02-23T14:18:56.056" v="2939" actId="20577"/>
          <ac:spMkLst>
            <pc:docMk/>
            <pc:sldMk cId="1066814165" sldId="1281"/>
            <ac:spMk id="2" creationId="{FB865533-8929-47F7-B1E9-0D852FABACFB}"/>
          </ac:spMkLst>
        </pc:spChg>
      </pc:sldChg>
      <pc:sldChg chg="add del">
        <pc:chgData name="Archambault, Aude" userId="dfdf6e78-8d63-480c-bdce-0b0f3fd27a48" providerId="ADAL" clId="{0C0CC0D3-2C1B-4649-95FC-EC78C680EB1F}" dt="2021-02-23T14:17:26.186" v="2906" actId="47"/>
        <pc:sldMkLst>
          <pc:docMk/>
          <pc:sldMk cId="1281624565" sldId="1282"/>
        </pc:sldMkLst>
      </pc:sldChg>
      <pc:sldChg chg="modSp add modAnim">
        <pc:chgData name="Archambault, Aude" userId="dfdf6e78-8d63-480c-bdce-0b0f3fd27a48" providerId="ADAL" clId="{0C0CC0D3-2C1B-4649-95FC-EC78C680EB1F}" dt="2021-02-23T14:19:11.316" v="2948" actId="20577"/>
        <pc:sldMkLst>
          <pc:docMk/>
          <pc:sldMk cId="3052716946" sldId="1282"/>
        </pc:sldMkLst>
        <pc:spChg chg="mod">
          <ac:chgData name="Archambault, Aude" userId="dfdf6e78-8d63-480c-bdce-0b0f3fd27a48" providerId="ADAL" clId="{0C0CC0D3-2C1B-4649-95FC-EC78C680EB1F}" dt="2021-02-23T14:19:11.316" v="2948" actId="20577"/>
          <ac:spMkLst>
            <pc:docMk/>
            <pc:sldMk cId="3052716946" sldId="1282"/>
            <ac:spMk id="2" creationId="{FB865533-8929-47F7-B1E9-0D852FABACFB}"/>
          </ac:spMkLst>
        </pc:spChg>
      </pc:sldChg>
      <pc:sldChg chg="modSp add modAnim">
        <pc:chgData name="Archambault, Aude" userId="dfdf6e78-8d63-480c-bdce-0b0f3fd27a48" providerId="ADAL" clId="{0C0CC0D3-2C1B-4649-95FC-EC78C680EB1F}" dt="2021-02-23T14:19:21.396" v="2953" actId="20577"/>
        <pc:sldMkLst>
          <pc:docMk/>
          <pc:sldMk cId="719587167" sldId="1283"/>
        </pc:sldMkLst>
        <pc:spChg chg="mod">
          <ac:chgData name="Archambault, Aude" userId="dfdf6e78-8d63-480c-bdce-0b0f3fd27a48" providerId="ADAL" clId="{0C0CC0D3-2C1B-4649-95FC-EC78C680EB1F}" dt="2021-02-23T14:19:21.396" v="2953" actId="20577"/>
          <ac:spMkLst>
            <pc:docMk/>
            <pc:sldMk cId="719587167" sldId="1283"/>
            <ac:spMk id="2" creationId="{FB865533-8929-47F7-B1E9-0D852FABACFB}"/>
          </ac:spMkLst>
        </pc:spChg>
      </pc:sldChg>
      <pc:sldChg chg="modSp add modAnim">
        <pc:chgData name="Archambault, Aude" userId="dfdf6e78-8d63-480c-bdce-0b0f3fd27a48" providerId="ADAL" clId="{0C0CC0D3-2C1B-4649-95FC-EC78C680EB1F}" dt="2021-02-23T14:19:27.152" v="2965" actId="20577"/>
        <pc:sldMkLst>
          <pc:docMk/>
          <pc:sldMk cId="3391376589" sldId="1284"/>
        </pc:sldMkLst>
        <pc:spChg chg="mod">
          <ac:chgData name="Archambault, Aude" userId="dfdf6e78-8d63-480c-bdce-0b0f3fd27a48" providerId="ADAL" clId="{0C0CC0D3-2C1B-4649-95FC-EC78C680EB1F}" dt="2021-02-23T14:19:27.152" v="2965" actId="20577"/>
          <ac:spMkLst>
            <pc:docMk/>
            <pc:sldMk cId="3391376589" sldId="1284"/>
            <ac:spMk id="2" creationId="{FB865533-8929-47F7-B1E9-0D852FABACFB}"/>
          </ac:spMkLst>
        </pc:spChg>
      </pc:sldChg>
    </pc:docChg>
  </pc:docChgLst>
  <pc:docChgLst>
    <pc:chgData name="Archambault, Aude" userId="dfdf6e78-8d63-480c-bdce-0b0f3fd27a48" providerId="ADAL" clId="{75201D7C-4B3F-4D7E-AC0A-97F8FD629DED}"/>
    <pc:docChg chg="undo custSel addSld delSld modSld modSection">
      <pc:chgData name="Archambault, Aude" userId="dfdf6e78-8d63-480c-bdce-0b0f3fd27a48" providerId="ADAL" clId="{75201D7C-4B3F-4D7E-AC0A-97F8FD629DED}" dt="2020-11-23T14:37:59.948" v="1572" actId="20577"/>
      <pc:docMkLst>
        <pc:docMk/>
      </pc:docMkLst>
      <pc:sldChg chg="modSp mod">
        <pc:chgData name="Archambault, Aude" userId="dfdf6e78-8d63-480c-bdce-0b0f3fd27a48" providerId="ADAL" clId="{75201D7C-4B3F-4D7E-AC0A-97F8FD629DED}" dt="2020-11-23T10:20:45.097" v="15" actId="6549"/>
        <pc:sldMkLst>
          <pc:docMk/>
          <pc:sldMk cId="76914611" sldId="256"/>
        </pc:sldMkLst>
        <pc:spChg chg="mod">
          <ac:chgData name="Archambault, Aude" userId="dfdf6e78-8d63-480c-bdce-0b0f3fd27a48" providerId="ADAL" clId="{75201D7C-4B3F-4D7E-AC0A-97F8FD629DED}" dt="2020-11-23T10:20:45.097" v="15" actId="6549"/>
          <ac:spMkLst>
            <pc:docMk/>
            <pc:sldMk cId="76914611" sldId="256"/>
            <ac:spMk id="2" creationId="{00000000-0000-0000-0000-000000000000}"/>
          </ac:spMkLst>
        </pc:spChg>
      </pc:sldChg>
      <pc:sldChg chg="modSp mod">
        <pc:chgData name="Archambault, Aude" userId="dfdf6e78-8d63-480c-bdce-0b0f3fd27a48" providerId="ADAL" clId="{75201D7C-4B3F-4D7E-AC0A-97F8FD629DED}" dt="2020-11-23T14:37:59.948" v="1572" actId="20577"/>
        <pc:sldMkLst>
          <pc:docMk/>
          <pc:sldMk cId="1920782211" sldId="263"/>
        </pc:sldMkLst>
        <pc:spChg chg="mod">
          <ac:chgData name="Archambault, Aude" userId="dfdf6e78-8d63-480c-bdce-0b0f3fd27a48" providerId="ADAL" clId="{75201D7C-4B3F-4D7E-AC0A-97F8FD629DED}" dt="2020-11-23T14:37:59.948" v="1572" actId="20577"/>
          <ac:spMkLst>
            <pc:docMk/>
            <pc:sldMk cId="1920782211" sldId="263"/>
            <ac:spMk id="3" creationId="{FFF5BAE0-B3D7-1A47-8260-AE7CCF256CC8}"/>
          </ac:spMkLst>
        </pc:spChg>
      </pc:sldChg>
      <pc:sldChg chg="add del">
        <pc:chgData name="Archambault, Aude" userId="dfdf6e78-8d63-480c-bdce-0b0f3fd27a48" providerId="ADAL" clId="{75201D7C-4B3F-4D7E-AC0A-97F8FD629DED}" dt="2020-11-23T14:26:15.662" v="1393" actId="47"/>
        <pc:sldMkLst>
          <pc:docMk/>
          <pc:sldMk cId="3299369184" sldId="317"/>
        </pc:sldMkLst>
      </pc:sldChg>
      <pc:sldChg chg="modSp mod">
        <pc:chgData name="Archambault, Aude" userId="dfdf6e78-8d63-480c-bdce-0b0f3fd27a48" providerId="ADAL" clId="{75201D7C-4B3F-4D7E-AC0A-97F8FD629DED}" dt="2020-11-23T10:21:06.014" v="26" actId="20577"/>
        <pc:sldMkLst>
          <pc:docMk/>
          <pc:sldMk cId="1623371876" sldId="320"/>
        </pc:sldMkLst>
        <pc:spChg chg="mod">
          <ac:chgData name="Archambault, Aude" userId="dfdf6e78-8d63-480c-bdce-0b0f3fd27a48" providerId="ADAL" clId="{75201D7C-4B3F-4D7E-AC0A-97F8FD629DED}" dt="2020-11-23T10:21:06.014" v="26" actId="20577"/>
          <ac:spMkLst>
            <pc:docMk/>
            <pc:sldMk cId="1623371876" sldId="320"/>
            <ac:spMk id="3" creationId="{CF57E49C-F8D1-4C7E-AE20-3D5D7B006CFA}"/>
          </ac:spMkLst>
        </pc:spChg>
      </pc:sldChg>
      <pc:sldChg chg="del">
        <pc:chgData name="Archambault, Aude" userId="dfdf6e78-8d63-480c-bdce-0b0f3fd27a48" providerId="ADAL" clId="{75201D7C-4B3F-4D7E-AC0A-97F8FD629DED}" dt="2020-11-23T10:33:18.962" v="49" actId="47"/>
        <pc:sldMkLst>
          <pc:docMk/>
          <pc:sldMk cId="3797517686" sldId="322"/>
        </pc:sldMkLst>
      </pc:sldChg>
      <pc:sldChg chg="delSp modSp del mod">
        <pc:chgData name="Archambault, Aude" userId="dfdf6e78-8d63-480c-bdce-0b0f3fd27a48" providerId="ADAL" clId="{75201D7C-4B3F-4D7E-AC0A-97F8FD629DED}" dt="2020-11-23T13:04:47.053" v="770" actId="47"/>
        <pc:sldMkLst>
          <pc:docMk/>
          <pc:sldMk cId="279973700" sldId="323"/>
        </pc:sldMkLst>
        <pc:spChg chg="mod">
          <ac:chgData name="Archambault, Aude" userId="dfdf6e78-8d63-480c-bdce-0b0f3fd27a48" providerId="ADAL" clId="{75201D7C-4B3F-4D7E-AC0A-97F8FD629DED}" dt="2020-11-23T13:02:30.203" v="748" actId="20577"/>
          <ac:spMkLst>
            <pc:docMk/>
            <pc:sldMk cId="279973700" sldId="323"/>
            <ac:spMk id="2" creationId="{AB378B51-18E0-4B9E-B87B-7ABD296C90A6}"/>
          </ac:spMkLst>
        </pc:spChg>
        <pc:spChg chg="mod">
          <ac:chgData name="Archambault, Aude" userId="dfdf6e78-8d63-480c-bdce-0b0f3fd27a48" providerId="ADAL" clId="{75201D7C-4B3F-4D7E-AC0A-97F8FD629DED}" dt="2020-11-23T13:04:39.562" v="768" actId="21"/>
          <ac:spMkLst>
            <pc:docMk/>
            <pc:sldMk cId="279973700" sldId="323"/>
            <ac:spMk id="3" creationId="{1E177457-447B-4F1F-8728-211510C2FCDF}"/>
          </ac:spMkLst>
        </pc:spChg>
        <pc:graphicFrameChg chg="del modGraphic">
          <ac:chgData name="Archambault, Aude" userId="dfdf6e78-8d63-480c-bdce-0b0f3fd27a48" providerId="ADAL" clId="{75201D7C-4B3F-4D7E-AC0A-97F8FD629DED}" dt="2020-11-23T10:32:40.111" v="44" actId="478"/>
          <ac:graphicFrameMkLst>
            <pc:docMk/>
            <pc:sldMk cId="279973700" sldId="323"/>
            <ac:graphicFrameMk id="4" creationId="{16420C4D-6C5E-410F-BE0C-025AA75FA84B}"/>
          </ac:graphicFrameMkLst>
        </pc:graphicFrameChg>
      </pc:sldChg>
      <pc:sldChg chg="addSp delSp modSp del mod">
        <pc:chgData name="Archambault, Aude" userId="dfdf6e78-8d63-480c-bdce-0b0f3fd27a48" providerId="ADAL" clId="{75201D7C-4B3F-4D7E-AC0A-97F8FD629DED}" dt="2020-11-23T13:00:53.433" v="742" actId="47"/>
        <pc:sldMkLst>
          <pc:docMk/>
          <pc:sldMk cId="3055721959" sldId="324"/>
        </pc:sldMkLst>
        <pc:spChg chg="mod">
          <ac:chgData name="Archambault, Aude" userId="dfdf6e78-8d63-480c-bdce-0b0f3fd27a48" providerId="ADAL" clId="{75201D7C-4B3F-4D7E-AC0A-97F8FD629DED}" dt="2020-11-23T12:54:02.701" v="570" actId="6549"/>
          <ac:spMkLst>
            <pc:docMk/>
            <pc:sldMk cId="3055721959" sldId="324"/>
            <ac:spMk id="2" creationId="{D3243A37-39BD-4CAE-93EB-579E910FBE31}"/>
          </ac:spMkLst>
        </pc:spChg>
        <pc:spChg chg="mod">
          <ac:chgData name="Archambault, Aude" userId="dfdf6e78-8d63-480c-bdce-0b0f3fd27a48" providerId="ADAL" clId="{75201D7C-4B3F-4D7E-AC0A-97F8FD629DED}" dt="2020-11-23T10:50:08.829" v="139" actId="20577"/>
          <ac:spMkLst>
            <pc:docMk/>
            <pc:sldMk cId="3055721959" sldId="324"/>
            <ac:spMk id="3" creationId="{784D0457-D8A2-4988-84E7-C5B6D68AD692}"/>
          </ac:spMkLst>
        </pc:spChg>
        <pc:graphicFrameChg chg="add del modGraphic">
          <ac:chgData name="Archambault, Aude" userId="dfdf6e78-8d63-480c-bdce-0b0f3fd27a48" providerId="ADAL" clId="{75201D7C-4B3F-4D7E-AC0A-97F8FD629DED}" dt="2020-11-23T12:49:41.134" v="387" actId="1032"/>
          <ac:graphicFrameMkLst>
            <pc:docMk/>
            <pc:sldMk cId="3055721959" sldId="324"/>
            <ac:graphicFrameMk id="4" creationId="{2ED0B431-5F12-49BA-9117-EA9C5CAE5ACD}"/>
          </ac:graphicFrameMkLst>
        </pc:graphicFrameChg>
        <pc:graphicFrameChg chg="add del">
          <ac:chgData name="Archambault, Aude" userId="dfdf6e78-8d63-480c-bdce-0b0f3fd27a48" providerId="ADAL" clId="{75201D7C-4B3F-4D7E-AC0A-97F8FD629DED}" dt="2020-11-23T12:50:34.790" v="391" actId="478"/>
          <ac:graphicFrameMkLst>
            <pc:docMk/>
            <pc:sldMk cId="3055721959" sldId="324"/>
            <ac:graphicFrameMk id="5" creationId="{65D1F4B7-6111-4BBF-8D4F-0174FEF3ADA4}"/>
          </ac:graphicFrameMkLst>
        </pc:graphicFrameChg>
        <pc:graphicFrameChg chg="add del mod modGraphic">
          <ac:chgData name="Archambault, Aude" userId="dfdf6e78-8d63-480c-bdce-0b0f3fd27a48" providerId="ADAL" clId="{75201D7C-4B3F-4D7E-AC0A-97F8FD629DED}" dt="2020-11-23T12:54:45.774" v="590" actId="21"/>
          <ac:graphicFrameMkLst>
            <pc:docMk/>
            <pc:sldMk cId="3055721959" sldId="324"/>
            <ac:graphicFrameMk id="6" creationId="{F6456B10-3F0F-4130-9074-93669686EADD}"/>
          </ac:graphicFrameMkLst>
        </pc:graphicFrameChg>
      </pc:sldChg>
      <pc:sldChg chg="del">
        <pc:chgData name="Archambault, Aude" userId="dfdf6e78-8d63-480c-bdce-0b0f3fd27a48" providerId="ADAL" clId="{75201D7C-4B3F-4D7E-AC0A-97F8FD629DED}" dt="2020-11-23T14:29:27.294" v="1427" actId="47"/>
        <pc:sldMkLst>
          <pc:docMk/>
          <pc:sldMk cId="3894824386" sldId="325"/>
        </pc:sldMkLst>
      </pc:sldChg>
      <pc:sldChg chg="del">
        <pc:chgData name="Archambault, Aude" userId="dfdf6e78-8d63-480c-bdce-0b0f3fd27a48" providerId="ADAL" clId="{75201D7C-4B3F-4D7E-AC0A-97F8FD629DED}" dt="2020-11-23T14:32:33.863" v="1459" actId="47"/>
        <pc:sldMkLst>
          <pc:docMk/>
          <pc:sldMk cId="4124047701" sldId="326"/>
        </pc:sldMkLst>
      </pc:sldChg>
      <pc:sldChg chg="del">
        <pc:chgData name="Archambault, Aude" userId="dfdf6e78-8d63-480c-bdce-0b0f3fd27a48" providerId="ADAL" clId="{75201D7C-4B3F-4D7E-AC0A-97F8FD629DED}" dt="2020-11-23T14:32:34.737" v="1460" actId="47"/>
        <pc:sldMkLst>
          <pc:docMk/>
          <pc:sldMk cId="1735036225" sldId="327"/>
        </pc:sldMkLst>
      </pc:sldChg>
      <pc:sldChg chg="modSp mod">
        <pc:chgData name="Archambault, Aude" userId="dfdf6e78-8d63-480c-bdce-0b0f3fd27a48" providerId="ADAL" clId="{75201D7C-4B3F-4D7E-AC0A-97F8FD629DED}" dt="2020-11-23T14:36:35.600" v="1564" actId="6549"/>
        <pc:sldMkLst>
          <pc:docMk/>
          <pc:sldMk cId="1918373843" sldId="328"/>
        </pc:sldMkLst>
        <pc:spChg chg="mod">
          <ac:chgData name="Archambault, Aude" userId="dfdf6e78-8d63-480c-bdce-0b0f3fd27a48" providerId="ADAL" clId="{75201D7C-4B3F-4D7E-AC0A-97F8FD629DED}" dt="2020-11-23T14:36:35.600" v="1564" actId="6549"/>
          <ac:spMkLst>
            <pc:docMk/>
            <pc:sldMk cId="1918373843" sldId="328"/>
            <ac:spMk id="2" creationId="{FB865533-8929-47F7-B1E9-0D852FABACFB}"/>
          </ac:spMkLst>
        </pc:spChg>
        <pc:spChg chg="mod">
          <ac:chgData name="Archambault, Aude" userId="dfdf6e78-8d63-480c-bdce-0b0f3fd27a48" providerId="ADAL" clId="{75201D7C-4B3F-4D7E-AC0A-97F8FD629DED}" dt="2020-11-23T14:32:58.376" v="1472" actId="20577"/>
          <ac:spMkLst>
            <pc:docMk/>
            <pc:sldMk cId="1918373843" sldId="328"/>
            <ac:spMk id="3" creationId="{4CA8C7CC-7B19-4FBA-96D6-1C366B733656}"/>
          </ac:spMkLst>
        </pc:spChg>
      </pc:sldChg>
      <pc:sldChg chg="addSp delSp modSp new mod">
        <pc:chgData name="Archambault, Aude" userId="dfdf6e78-8d63-480c-bdce-0b0f3fd27a48" providerId="ADAL" clId="{75201D7C-4B3F-4D7E-AC0A-97F8FD629DED}" dt="2020-11-23T14:31:49.431" v="1458" actId="1076"/>
        <pc:sldMkLst>
          <pc:docMk/>
          <pc:sldMk cId="3054262770" sldId="334"/>
        </pc:sldMkLst>
        <pc:spChg chg="mod">
          <ac:chgData name="Archambault, Aude" userId="dfdf6e78-8d63-480c-bdce-0b0f3fd27a48" providerId="ADAL" clId="{75201D7C-4B3F-4D7E-AC0A-97F8FD629DED}" dt="2020-11-23T13:32:16.526" v="830" actId="14100"/>
          <ac:spMkLst>
            <pc:docMk/>
            <pc:sldMk cId="3054262770" sldId="334"/>
            <ac:spMk id="2" creationId="{99274D51-5AC3-4EDB-B6C4-F3600A67E0A0}"/>
          </ac:spMkLst>
        </pc:spChg>
        <pc:spChg chg="mod">
          <ac:chgData name="Archambault, Aude" userId="dfdf6e78-8d63-480c-bdce-0b0f3fd27a48" providerId="ADAL" clId="{75201D7C-4B3F-4D7E-AC0A-97F8FD629DED}" dt="2020-11-23T14:29:37.993" v="1428" actId="14100"/>
          <ac:spMkLst>
            <pc:docMk/>
            <pc:sldMk cId="3054262770" sldId="334"/>
            <ac:spMk id="3" creationId="{B0014E4F-C379-4491-A119-07B92C78EC7B}"/>
          </ac:spMkLst>
        </pc:spChg>
        <pc:spChg chg="mod">
          <ac:chgData name="Archambault, Aude" userId="dfdf6e78-8d63-480c-bdce-0b0f3fd27a48" providerId="ADAL" clId="{75201D7C-4B3F-4D7E-AC0A-97F8FD629DED}" dt="2020-11-23T13:38:25.606" v="844" actId="1076"/>
          <ac:spMkLst>
            <pc:docMk/>
            <pc:sldMk cId="3054262770" sldId="334"/>
            <ac:spMk id="4" creationId="{A07A654F-C0B1-4791-B4C3-ADC8F55A1802}"/>
          </ac:spMkLst>
        </pc:spChg>
        <pc:spChg chg="del mod">
          <ac:chgData name="Archambault, Aude" userId="dfdf6e78-8d63-480c-bdce-0b0f3fd27a48" providerId="ADAL" clId="{75201D7C-4B3F-4D7E-AC0A-97F8FD629DED}" dt="2020-11-23T12:54:49.897" v="593"/>
          <ac:spMkLst>
            <pc:docMk/>
            <pc:sldMk cId="3054262770" sldId="334"/>
            <ac:spMk id="5" creationId="{E9F92992-7DAB-42E3-8877-6FE3A9622890}"/>
          </ac:spMkLst>
        </pc:spChg>
        <pc:spChg chg="mod">
          <ac:chgData name="Archambault, Aude" userId="dfdf6e78-8d63-480c-bdce-0b0f3fd27a48" providerId="ADAL" clId="{75201D7C-4B3F-4D7E-AC0A-97F8FD629DED}" dt="2020-11-23T12:57:21.012" v="689"/>
          <ac:spMkLst>
            <pc:docMk/>
            <pc:sldMk cId="3054262770" sldId="334"/>
            <ac:spMk id="6" creationId="{ECE47A38-3689-4B66-826A-73D50296F8BD}"/>
          </ac:spMkLst>
        </pc:spChg>
        <pc:spChg chg="add del mod">
          <ac:chgData name="Archambault, Aude" userId="dfdf6e78-8d63-480c-bdce-0b0f3fd27a48" providerId="ADAL" clId="{75201D7C-4B3F-4D7E-AC0A-97F8FD629DED}" dt="2020-11-23T14:31:17.948" v="1444"/>
          <ac:spMkLst>
            <pc:docMk/>
            <pc:sldMk cId="3054262770" sldId="334"/>
            <ac:spMk id="17" creationId="{D50B427B-11A7-4738-AEBA-6FF6F11D7B72}"/>
          </ac:spMkLst>
        </pc:spChg>
        <pc:graphicFrameChg chg="add del mod">
          <ac:chgData name="Archambault, Aude" userId="dfdf6e78-8d63-480c-bdce-0b0f3fd27a48" providerId="ADAL" clId="{75201D7C-4B3F-4D7E-AC0A-97F8FD629DED}" dt="2020-11-23T14:30:44.204" v="1435" actId="478"/>
          <ac:graphicFrameMkLst>
            <pc:docMk/>
            <pc:sldMk cId="3054262770" sldId="334"/>
            <ac:graphicFrameMk id="7" creationId="{937F7AFA-D146-437F-BCF4-225B0AD7E35B}"/>
          </ac:graphicFrameMkLst>
        </pc:graphicFrameChg>
        <pc:graphicFrameChg chg="add mod">
          <ac:chgData name="Archambault, Aude" userId="dfdf6e78-8d63-480c-bdce-0b0f3fd27a48" providerId="ADAL" clId="{75201D7C-4B3F-4D7E-AC0A-97F8FD629DED}" dt="2020-11-23T14:31:46.023" v="1457" actId="14100"/>
          <ac:graphicFrameMkLst>
            <pc:docMk/>
            <pc:sldMk cId="3054262770" sldId="334"/>
            <ac:graphicFrameMk id="18" creationId="{6F2E8502-FA7D-475E-ADE0-D7773EAF00E9}"/>
          </ac:graphicFrameMkLst>
        </pc:graphicFrameChg>
        <pc:picChg chg="add del mod">
          <ac:chgData name="Archambault, Aude" userId="dfdf6e78-8d63-480c-bdce-0b0f3fd27a48" providerId="ADAL" clId="{75201D7C-4B3F-4D7E-AC0A-97F8FD629DED}" dt="2020-11-23T13:31:22.729" v="822" actId="478"/>
          <ac:picMkLst>
            <pc:docMk/>
            <pc:sldMk cId="3054262770" sldId="334"/>
            <ac:picMk id="9" creationId="{3A55CC7A-BA31-42C8-B2C7-2C92E66AF80D}"/>
          </ac:picMkLst>
        </pc:picChg>
        <pc:picChg chg="add del mod">
          <ac:chgData name="Archambault, Aude" userId="dfdf6e78-8d63-480c-bdce-0b0f3fd27a48" providerId="ADAL" clId="{75201D7C-4B3F-4D7E-AC0A-97F8FD629DED}" dt="2020-11-23T13:31:13.874" v="817" actId="478"/>
          <ac:picMkLst>
            <pc:docMk/>
            <pc:sldMk cId="3054262770" sldId="334"/>
            <ac:picMk id="11" creationId="{E2CADAB8-6AF6-462B-B27F-FA52F151FF74}"/>
          </ac:picMkLst>
        </pc:picChg>
        <pc:picChg chg="add mod">
          <ac:chgData name="Archambault, Aude" userId="dfdf6e78-8d63-480c-bdce-0b0f3fd27a48" providerId="ADAL" clId="{75201D7C-4B3F-4D7E-AC0A-97F8FD629DED}" dt="2020-11-23T14:31:49.431" v="1458" actId="1076"/>
          <ac:picMkLst>
            <pc:docMk/>
            <pc:sldMk cId="3054262770" sldId="334"/>
            <ac:picMk id="13" creationId="{AFB430A2-BB35-4EA2-B353-E57F9B9DBDAA}"/>
          </ac:picMkLst>
        </pc:picChg>
        <pc:picChg chg="add mod">
          <ac:chgData name="Archambault, Aude" userId="dfdf6e78-8d63-480c-bdce-0b0f3fd27a48" providerId="ADAL" clId="{75201D7C-4B3F-4D7E-AC0A-97F8FD629DED}" dt="2020-11-23T13:38:33.365" v="846" actId="1076"/>
          <ac:picMkLst>
            <pc:docMk/>
            <pc:sldMk cId="3054262770" sldId="334"/>
            <ac:picMk id="15" creationId="{6AC6CE38-93C1-4691-A28D-6B63AEDE134E}"/>
          </ac:picMkLst>
        </pc:picChg>
      </pc:sldChg>
      <pc:sldChg chg="add del">
        <pc:chgData name="Archambault, Aude" userId="dfdf6e78-8d63-480c-bdce-0b0f3fd27a48" providerId="ADAL" clId="{75201D7C-4B3F-4D7E-AC0A-97F8FD629DED}" dt="2020-11-23T10:53:23.576" v="214"/>
        <pc:sldMkLst>
          <pc:docMk/>
          <pc:sldMk cId="4254749518" sldId="334"/>
        </pc:sldMkLst>
      </pc:sldChg>
      <pc:sldChg chg="addSp delSp modSp new mod">
        <pc:chgData name="Archambault, Aude" userId="dfdf6e78-8d63-480c-bdce-0b0f3fd27a48" providerId="ADAL" clId="{75201D7C-4B3F-4D7E-AC0A-97F8FD629DED}" dt="2020-11-23T13:05:21.652" v="773" actId="20577"/>
        <pc:sldMkLst>
          <pc:docMk/>
          <pc:sldMk cId="3239844296" sldId="335"/>
        </pc:sldMkLst>
        <pc:spChg chg="del">
          <ac:chgData name="Archambault, Aude" userId="dfdf6e78-8d63-480c-bdce-0b0f3fd27a48" providerId="ADAL" clId="{75201D7C-4B3F-4D7E-AC0A-97F8FD629DED}" dt="2020-11-23T13:02:08.293" v="744" actId="1032"/>
          <ac:spMkLst>
            <pc:docMk/>
            <pc:sldMk cId="3239844296" sldId="335"/>
            <ac:spMk id="2" creationId="{9649FE18-F9C8-497C-A0EA-FC447FB32318}"/>
          </ac:spMkLst>
        </pc:spChg>
        <pc:spChg chg="mod">
          <ac:chgData name="Archambault, Aude" userId="dfdf6e78-8d63-480c-bdce-0b0f3fd27a48" providerId="ADAL" clId="{75201D7C-4B3F-4D7E-AC0A-97F8FD629DED}" dt="2020-11-23T13:04:43.101" v="769"/>
          <ac:spMkLst>
            <pc:docMk/>
            <pc:sldMk cId="3239844296" sldId="335"/>
            <ac:spMk id="3" creationId="{97A62CBD-51A7-4AAA-8AAD-C288F03CDB46}"/>
          </ac:spMkLst>
        </pc:spChg>
        <pc:spChg chg="add del mod">
          <ac:chgData name="Archambault, Aude" userId="dfdf6e78-8d63-480c-bdce-0b0f3fd27a48" providerId="ADAL" clId="{75201D7C-4B3F-4D7E-AC0A-97F8FD629DED}" dt="2020-11-23T13:04:15.618" v="763" actId="478"/>
          <ac:spMkLst>
            <pc:docMk/>
            <pc:sldMk cId="3239844296" sldId="335"/>
            <ac:spMk id="6" creationId="{5BA238AB-9F5B-4427-94A5-F401AF2842E5}"/>
          </ac:spMkLst>
        </pc:spChg>
        <pc:graphicFrameChg chg="add del mod modGraphic">
          <ac:chgData name="Archambault, Aude" userId="dfdf6e78-8d63-480c-bdce-0b0f3fd27a48" providerId="ADAL" clId="{75201D7C-4B3F-4D7E-AC0A-97F8FD629DED}" dt="2020-11-23T13:05:21.652" v="773" actId="20577"/>
          <ac:graphicFrameMkLst>
            <pc:docMk/>
            <pc:sldMk cId="3239844296" sldId="335"/>
            <ac:graphicFrameMk id="4" creationId="{A8ED4DE4-A57D-4494-A501-36EE44F60409}"/>
          </ac:graphicFrameMkLst>
        </pc:graphicFrameChg>
      </pc:sldChg>
      <pc:sldChg chg="addSp delSp modSp new del mod">
        <pc:chgData name="Archambault, Aude" userId="dfdf6e78-8d63-480c-bdce-0b0f3fd27a48" providerId="ADAL" clId="{75201D7C-4B3F-4D7E-AC0A-97F8FD629DED}" dt="2020-11-23T14:26:00.620" v="1387" actId="47"/>
        <pc:sldMkLst>
          <pc:docMk/>
          <pc:sldMk cId="885117947" sldId="336"/>
        </pc:sldMkLst>
        <pc:spChg chg="add del">
          <ac:chgData name="Archambault, Aude" userId="dfdf6e78-8d63-480c-bdce-0b0f3fd27a48" providerId="ADAL" clId="{75201D7C-4B3F-4D7E-AC0A-97F8FD629DED}" dt="2020-11-23T13:42:39.991" v="854" actId="1032"/>
          <ac:spMkLst>
            <pc:docMk/>
            <pc:sldMk cId="885117947" sldId="336"/>
            <ac:spMk id="2" creationId="{D599B418-D01D-4C94-94C0-A05696EE1BA4}"/>
          </ac:spMkLst>
        </pc:spChg>
        <pc:graphicFrameChg chg="add del modGraphic">
          <ac:chgData name="Archambault, Aude" userId="dfdf6e78-8d63-480c-bdce-0b0f3fd27a48" providerId="ADAL" clId="{75201D7C-4B3F-4D7E-AC0A-97F8FD629DED}" dt="2020-11-23T13:41:31.602" v="851" actId="1032"/>
          <ac:graphicFrameMkLst>
            <pc:docMk/>
            <pc:sldMk cId="885117947" sldId="336"/>
            <ac:graphicFrameMk id="4" creationId="{D0A28CC6-21D3-40E3-AE67-55A424959C2A}"/>
          </ac:graphicFrameMkLst>
        </pc:graphicFrameChg>
        <pc:graphicFrameChg chg="add del modGraphic">
          <ac:chgData name="Archambault, Aude" userId="dfdf6e78-8d63-480c-bdce-0b0f3fd27a48" providerId="ADAL" clId="{75201D7C-4B3F-4D7E-AC0A-97F8FD629DED}" dt="2020-11-23T13:42:09.074" v="853" actId="1032"/>
          <ac:graphicFrameMkLst>
            <pc:docMk/>
            <pc:sldMk cId="885117947" sldId="336"/>
            <ac:graphicFrameMk id="5" creationId="{8387C9BE-E983-4CAA-B0DF-876D9B4ACEEF}"/>
          </ac:graphicFrameMkLst>
        </pc:graphicFrameChg>
        <pc:graphicFrameChg chg="add mod modGraphic">
          <ac:chgData name="Archambault, Aude" userId="dfdf6e78-8d63-480c-bdce-0b0f3fd27a48" providerId="ADAL" clId="{75201D7C-4B3F-4D7E-AC0A-97F8FD629DED}" dt="2020-11-23T13:48:04.747" v="906" actId="12269"/>
          <ac:graphicFrameMkLst>
            <pc:docMk/>
            <pc:sldMk cId="885117947" sldId="336"/>
            <ac:graphicFrameMk id="6" creationId="{9319B6D8-737A-47E8-A32A-1442993B78AE}"/>
          </ac:graphicFrameMkLst>
        </pc:graphicFrameChg>
      </pc:sldChg>
      <pc:sldChg chg="addSp delSp modSp new del mod">
        <pc:chgData name="Archambault, Aude" userId="dfdf6e78-8d63-480c-bdce-0b0f3fd27a48" providerId="ADAL" clId="{75201D7C-4B3F-4D7E-AC0A-97F8FD629DED}" dt="2020-11-23T14:25:52.577" v="1386" actId="47"/>
        <pc:sldMkLst>
          <pc:docMk/>
          <pc:sldMk cId="569622890" sldId="337"/>
        </pc:sldMkLst>
        <pc:spChg chg="del">
          <ac:chgData name="Archambault, Aude" userId="dfdf6e78-8d63-480c-bdce-0b0f3fd27a48" providerId="ADAL" clId="{75201D7C-4B3F-4D7E-AC0A-97F8FD629DED}" dt="2020-11-23T13:49:39.430" v="908" actId="1032"/>
          <ac:spMkLst>
            <pc:docMk/>
            <pc:sldMk cId="569622890" sldId="337"/>
            <ac:spMk id="2" creationId="{B277896C-2754-4DDF-BFC8-7866906CF603}"/>
          </ac:spMkLst>
        </pc:spChg>
        <pc:spChg chg="add mod">
          <ac:chgData name="Archambault, Aude" userId="dfdf6e78-8d63-480c-bdce-0b0f3fd27a48" providerId="ADAL" clId="{75201D7C-4B3F-4D7E-AC0A-97F8FD629DED}" dt="2020-11-23T13:52:22.746" v="927"/>
          <ac:spMkLst>
            <pc:docMk/>
            <pc:sldMk cId="569622890" sldId="337"/>
            <ac:spMk id="7" creationId="{97207746-F0EB-4EEC-AFFF-657F73EE9E8D}"/>
          </ac:spMkLst>
        </pc:spChg>
        <pc:spChg chg="add mod">
          <ac:chgData name="Archambault, Aude" userId="dfdf6e78-8d63-480c-bdce-0b0f3fd27a48" providerId="ADAL" clId="{75201D7C-4B3F-4D7E-AC0A-97F8FD629DED}" dt="2020-11-23T13:52:22.746" v="927"/>
          <ac:spMkLst>
            <pc:docMk/>
            <pc:sldMk cId="569622890" sldId="337"/>
            <ac:spMk id="8" creationId="{F53F5ECF-207D-43E2-BD35-648D0DD73830}"/>
          </ac:spMkLst>
        </pc:spChg>
        <pc:spChg chg="add mod">
          <ac:chgData name="Archambault, Aude" userId="dfdf6e78-8d63-480c-bdce-0b0f3fd27a48" providerId="ADAL" clId="{75201D7C-4B3F-4D7E-AC0A-97F8FD629DED}" dt="2020-11-23T13:52:22.746" v="927"/>
          <ac:spMkLst>
            <pc:docMk/>
            <pc:sldMk cId="569622890" sldId="337"/>
            <ac:spMk id="9" creationId="{034F374E-4164-4E41-AD50-4F0F21FBE7C0}"/>
          </ac:spMkLst>
        </pc:spChg>
        <pc:spChg chg="add mod">
          <ac:chgData name="Archambault, Aude" userId="dfdf6e78-8d63-480c-bdce-0b0f3fd27a48" providerId="ADAL" clId="{75201D7C-4B3F-4D7E-AC0A-97F8FD629DED}" dt="2020-11-23T13:52:22.746" v="927"/>
          <ac:spMkLst>
            <pc:docMk/>
            <pc:sldMk cId="569622890" sldId="337"/>
            <ac:spMk id="10" creationId="{65D9A9E9-4982-4AAD-94CB-E649B4FD9ED5}"/>
          </ac:spMkLst>
        </pc:spChg>
        <pc:grpChg chg="add mod">
          <ac:chgData name="Archambault, Aude" userId="dfdf6e78-8d63-480c-bdce-0b0f3fd27a48" providerId="ADAL" clId="{75201D7C-4B3F-4D7E-AC0A-97F8FD629DED}" dt="2020-11-23T13:52:22.746" v="927"/>
          <ac:grpSpMkLst>
            <pc:docMk/>
            <pc:sldMk cId="569622890" sldId="337"/>
            <ac:grpSpMk id="5" creationId="{CFEE13B4-309D-4153-B975-B01CA6057A41}"/>
          </ac:grpSpMkLst>
        </pc:grpChg>
        <pc:grpChg chg="add mod">
          <ac:chgData name="Archambault, Aude" userId="dfdf6e78-8d63-480c-bdce-0b0f3fd27a48" providerId="ADAL" clId="{75201D7C-4B3F-4D7E-AC0A-97F8FD629DED}" dt="2020-11-23T13:52:22.746" v="927"/>
          <ac:grpSpMkLst>
            <pc:docMk/>
            <pc:sldMk cId="569622890" sldId="337"/>
            <ac:grpSpMk id="6" creationId="{EBC771A6-7A9F-4BE3-B3D7-910D15932139}"/>
          </ac:grpSpMkLst>
        </pc:grpChg>
        <pc:graphicFrameChg chg="add mod modGraphic">
          <ac:chgData name="Archambault, Aude" userId="dfdf6e78-8d63-480c-bdce-0b0f3fd27a48" providerId="ADAL" clId="{75201D7C-4B3F-4D7E-AC0A-97F8FD629DED}" dt="2020-11-23T14:08:15.632" v="1046" actId="20577"/>
          <ac:graphicFrameMkLst>
            <pc:docMk/>
            <pc:sldMk cId="569622890" sldId="337"/>
            <ac:graphicFrameMk id="4" creationId="{58CC0C42-8850-4F0D-A70D-E88FEF4ABAAA}"/>
          </ac:graphicFrameMkLst>
        </pc:graphicFrameChg>
      </pc:sldChg>
      <pc:sldChg chg="addSp delSp modSp new del mod">
        <pc:chgData name="Archambault, Aude" userId="dfdf6e78-8d63-480c-bdce-0b0f3fd27a48" providerId="ADAL" clId="{75201D7C-4B3F-4D7E-AC0A-97F8FD629DED}" dt="2020-11-23T14:26:01.648" v="1388" actId="47"/>
        <pc:sldMkLst>
          <pc:docMk/>
          <pc:sldMk cId="2616894011" sldId="338"/>
        </pc:sldMkLst>
        <pc:spChg chg="del">
          <ac:chgData name="Archambault, Aude" userId="dfdf6e78-8d63-480c-bdce-0b0f3fd27a48" providerId="ADAL" clId="{75201D7C-4B3F-4D7E-AC0A-97F8FD629DED}" dt="2020-11-23T14:08:59.300" v="1048" actId="1032"/>
          <ac:spMkLst>
            <pc:docMk/>
            <pc:sldMk cId="2616894011" sldId="338"/>
            <ac:spMk id="2" creationId="{F3DCF553-760F-41A5-8B60-7C94B0B86D5F}"/>
          </ac:spMkLst>
        </pc:spChg>
        <pc:graphicFrameChg chg="add mod modGraphic">
          <ac:chgData name="Archambault, Aude" userId="dfdf6e78-8d63-480c-bdce-0b0f3fd27a48" providerId="ADAL" clId="{75201D7C-4B3F-4D7E-AC0A-97F8FD629DED}" dt="2020-11-23T14:17:13.900" v="1191"/>
          <ac:graphicFrameMkLst>
            <pc:docMk/>
            <pc:sldMk cId="2616894011" sldId="338"/>
            <ac:graphicFrameMk id="4" creationId="{1297855E-44EF-4B2B-9BF2-F548DF1C5903}"/>
          </ac:graphicFrameMkLst>
        </pc:graphicFrameChg>
      </pc:sldChg>
      <pc:sldChg chg="addSp delSp modSp new add del mod">
        <pc:chgData name="Archambault, Aude" userId="dfdf6e78-8d63-480c-bdce-0b0f3fd27a48" providerId="ADAL" clId="{75201D7C-4B3F-4D7E-AC0A-97F8FD629DED}" dt="2020-11-23T14:28:42.822" v="1426" actId="20577"/>
        <pc:sldMkLst>
          <pc:docMk/>
          <pc:sldMk cId="166940211" sldId="339"/>
        </pc:sldMkLst>
        <pc:spChg chg="del">
          <ac:chgData name="Archambault, Aude" userId="dfdf6e78-8d63-480c-bdce-0b0f3fd27a48" providerId="ADAL" clId="{75201D7C-4B3F-4D7E-AC0A-97F8FD629DED}" dt="2020-11-23T14:19:11.618" v="1199" actId="1032"/>
          <ac:spMkLst>
            <pc:docMk/>
            <pc:sldMk cId="166940211" sldId="339"/>
            <ac:spMk id="2" creationId="{7FE93212-41ED-4B18-BC99-33D23EDD46D3}"/>
          </ac:spMkLst>
        </pc:spChg>
        <pc:spChg chg="mod">
          <ac:chgData name="Archambault, Aude" userId="dfdf6e78-8d63-480c-bdce-0b0f3fd27a48" providerId="ADAL" clId="{75201D7C-4B3F-4D7E-AC0A-97F8FD629DED}" dt="2020-11-23T14:26:41.189" v="1397" actId="27636"/>
          <ac:spMkLst>
            <pc:docMk/>
            <pc:sldMk cId="166940211" sldId="339"/>
            <ac:spMk id="3" creationId="{9214E9D0-EBC7-4D7D-A548-1DB133C4F867}"/>
          </ac:spMkLst>
        </pc:spChg>
        <pc:graphicFrameChg chg="add mod modGraphic">
          <ac:chgData name="Archambault, Aude" userId="dfdf6e78-8d63-480c-bdce-0b0f3fd27a48" providerId="ADAL" clId="{75201D7C-4B3F-4D7E-AC0A-97F8FD629DED}" dt="2020-11-23T14:28:42.822" v="1426" actId="20577"/>
          <ac:graphicFrameMkLst>
            <pc:docMk/>
            <pc:sldMk cId="166940211" sldId="339"/>
            <ac:graphicFrameMk id="4" creationId="{355295A8-2D7A-495C-BA59-52DFD7590E9E}"/>
          </ac:graphicFrameMkLst>
        </pc:graphicFrameChg>
      </pc:sldChg>
      <pc:sldChg chg="addSp delSp modSp new del mod">
        <pc:chgData name="Archambault, Aude" userId="dfdf6e78-8d63-480c-bdce-0b0f3fd27a48" providerId="ADAL" clId="{75201D7C-4B3F-4D7E-AC0A-97F8FD629DED}" dt="2020-11-23T14:18:24.745" v="1197" actId="47"/>
        <pc:sldMkLst>
          <pc:docMk/>
          <pc:sldMk cId="3761475274" sldId="339"/>
        </pc:sldMkLst>
        <pc:spChg chg="del">
          <ac:chgData name="Archambault, Aude" userId="dfdf6e78-8d63-480c-bdce-0b0f3fd27a48" providerId="ADAL" clId="{75201D7C-4B3F-4D7E-AC0A-97F8FD629DED}" dt="2020-11-23T14:17:58.662" v="1193" actId="1032"/>
          <ac:spMkLst>
            <pc:docMk/>
            <pc:sldMk cId="3761475274" sldId="339"/>
            <ac:spMk id="2" creationId="{76735171-DE6E-4F41-A9D5-31DD99E210AB}"/>
          </ac:spMkLst>
        </pc:spChg>
        <pc:graphicFrameChg chg="add mod modGraphic">
          <ac:chgData name="Archambault, Aude" userId="dfdf6e78-8d63-480c-bdce-0b0f3fd27a48" providerId="ADAL" clId="{75201D7C-4B3F-4D7E-AC0A-97F8FD629DED}" dt="2020-11-23T14:18:19.129" v="1196" actId="12084"/>
          <ac:graphicFrameMkLst>
            <pc:docMk/>
            <pc:sldMk cId="3761475274" sldId="339"/>
            <ac:graphicFrameMk id="4" creationId="{787B5260-5FDD-4536-926F-BF49F008A509}"/>
          </ac:graphicFrameMkLst>
        </pc:graphicFrameChg>
      </pc:sldChg>
    </pc:docChg>
  </pc:docChgLst>
  <pc:docChgLst>
    <pc:chgData name="Archambault, Aude" userId="dfdf6e78-8d63-480c-bdce-0b0f3fd27a48" providerId="ADAL" clId="{8FD3AB6A-398E-4052-923E-E0232A2B9534}"/>
    <pc:docChg chg="undo custSel addSld delSld modSld modSection">
      <pc:chgData name="Archambault, Aude" userId="dfdf6e78-8d63-480c-bdce-0b0f3fd27a48" providerId="ADAL" clId="{8FD3AB6A-398E-4052-923E-E0232A2B9534}" dt="2021-02-16T15:57:48.859" v="1437" actId="20577"/>
      <pc:docMkLst>
        <pc:docMk/>
      </pc:docMkLst>
      <pc:sldChg chg="addSp delSp modSp mod">
        <pc:chgData name="Archambault, Aude" userId="dfdf6e78-8d63-480c-bdce-0b0f3fd27a48" providerId="ADAL" clId="{8FD3AB6A-398E-4052-923E-E0232A2B9534}" dt="2021-02-15T15:47:07.093" v="325" actId="1076"/>
        <pc:sldMkLst>
          <pc:docMk/>
          <pc:sldMk cId="3450292119" sldId="321"/>
        </pc:sldMkLst>
        <pc:spChg chg="mod">
          <ac:chgData name="Archambault, Aude" userId="dfdf6e78-8d63-480c-bdce-0b0f3fd27a48" providerId="ADAL" clId="{8FD3AB6A-398E-4052-923E-E0232A2B9534}" dt="2021-02-15T15:39:40.297" v="323" actId="20577"/>
          <ac:spMkLst>
            <pc:docMk/>
            <pc:sldMk cId="3450292119" sldId="321"/>
            <ac:spMk id="3" creationId="{91F007AC-81B3-470B-A292-8AF355B2EA17}"/>
          </ac:spMkLst>
        </pc:spChg>
        <pc:spChg chg="add mod">
          <ac:chgData name="Archambault, Aude" userId="dfdf6e78-8d63-480c-bdce-0b0f3fd27a48" providerId="ADAL" clId="{8FD3AB6A-398E-4052-923E-E0232A2B9534}" dt="2021-02-15T15:38:59.829" v="285" actId="404"/>
          <ac:spMkLst>
            <pc:docMk/>
            <pc:sldMk cId="3450292119" sldId="321"/>
            <ac:spMk id="7" creationId="{4B9F1457-755D-4E11-B214-AB3A1A62831F}"/>
          </ac:spMkLst>
        </pc:spChg>
        <pc:spChg chg="add del mod">
          <ac:chgData name="Archambault, Aude" userId="dfdf6e78-8d63-480c-bdce-0b0f3fd27a48" providerId="ADAL" clId="{8FD3AB6A-398E-4052-923E-E0232A2B9534}" dt="2021-02-15T15:32:50.824" v="120"/>
          <ac:spMkLst>
            <pc:docMk/>
            <pc:sldMk cId="3450292119" sldId="321"/>
            <ac:spMk id="10" creationId="{DBCCB123-53C6-4427-BF70-014866FF68A1}"/>
          </ac:spMkLst>
        </pc:spChg>
        <pc:spChg chg="add mod">
          <ac:chgData name="Archambault, Aude" userId="dfdf6e78-8d63-480c-bdce-0b0f3fd27a48" providerId="ADAL" clId="{8FD3AB6A-398E-4052-923E-E0232A2B9534}" dt="2021-02-15T15:36:38.770" v="247" actId="571"/>
          <ac:spMkLst>
            <pc:docMk/>
            <pc:sldMk cId="3450292119" sldId="321"/>
            <ac:spMk id="14" creationId="{5C022B8B-95F9-4F54-B189-9B10B787DCB4}"/>
          </ac:spMkLst>
        </pc:spChg>
        <pc:spChg chg="mod">
          <ac:chgData name="Archambault, Aude" userId="dfdf6e78-8d63-480c-bdce-0b0f3fd27a48" providerId="ADAL" clId="{8FD3AB6A-398E-4052-923E-E0232A2B9534}" dt="2021-02-15T15:47:03.960" v="324" actId="404"/>
          <ac:spMkLst>
            <pc:docMk/>
            <pc:sldMk cId="3450292119" sldId="321"/>
            <ac:spMk id="20" creationId="{74132510-8DFF-48BE-BA1B-3EBE5D71CF28}"/>
          </ac:spMkLst>
        </pc:spChg>
        <pc:spChg chg="mod">
          <ac:chgData name="Archambault, Aude" userId="dfdf6e78-8d63-480c-bdce-0b0f3fd27a48" providerId="ADAL" clId="{8FD3AB6A-398E-4052-923E-E0232A2B9534}" dt="2021-02-15T15:37:53.235" v="263" actId="20577"/>
          <ac:spMkLst>
            <pc:docMk/>
            <pc:sldMk cId="3450292119" sldId="321"/>
            <ac:spMk id="22" creationId="{749138E5-D804-4928-897A-C05672CBA251}"/>
          </ac:spMkLst>
        </pc:spChg>
        <pc:picChg chg="del">
          <ac:chgData name="Archambault, Aude" userId="dfdf6e78-8d63-480c-bdce-0b0f3fd27a48" providerId="ADAL" clId="{8FD3AB6A-398E-4052-923E-E0232A2B9534}" dt="2021-02-15T15:37:56.453" v="264" actId="478"/>
          <ac:picMkLst>
            <pc:docMk/>
            <pc:sldMk cId="3450292119" sldId="321"/>
            <ac:picMk id="4" creationId="{763730D3-C8BC-4577-9273-A07296787C81}"/>
          </ac:picMkLst>
        </pc:picChg>
        <pc:picChg chg="add del mod">
          <ac:chgData name="Archambault, Aude" userId="dfdf6e78-8d63-480c-bdce-0b0f3fd27a48" providerId="ADAL" clId="{8FD3AB6A-398E-4052-923E-E0232A2B9534}" dt="2021-02-15T15:32:30.581" v="109" actId="21"/>
          <ac:picMkLst>
            <pc:docMk/>
            <pc:sldMk cId="3450292119" sldId="321"/>
            <ac:picMk id="5" creationId="{034CF5BA-D973-4D23-A9A2-7BAFB6E60ECC}"/>
          </ac:picMkLst>
        </pc:picChg>
        <pc:picChg chg="add del mod">
          <ac:chgData name="Archambault, Aude" userId="dfdf6e78-8d63-480c-bdce-0b0f3fd27a48" providerId="ADAL" clId="{8FD3AB6A-398E-4052-923E-E0232A2B9534}" dt="2021-02-15T15:33:10.382" v="124" actId="21"/>
          <ac:picMkLst>
            <pc:docMk/>
            <pc:sldMk cId="3450292119" sldId="321"/>
            <ac:picMk id="9" creationId="{31910A69-63BF-4808-A6E6-384236E5828B}"/>
          </ac:picMkLst>
        </pc:picChg>
        <pc:picChg chg="add del mod">
          <ac:chgData name="Archambault, Aude" userId="dfdf6e78-8d63-480c-bdce-0b0f3fd27a48" providerId="ADAL" clId="{8FD3AB6A-398E-4052-923E-E0232A2B9534}" dt="2021-02-15T15:34:44.228" v="219" actId="21"/>
          <ac:picMkLst>
            <pc:docMk/>
            <pc:sldMk cId="3450292119" sldId="321"/>
            <ac:picMk id="11" creationId="{396D3F52-6831-4DB9-B22C-C45EB17CD6C3}"/>
          </ac:picMkLst>
        </pc:picChg>
        <pc:picChg chg="add del mod">
          <ac:chgData name="Archambault, Aude" userId="dfdf6e78-8d63-480c-bdce-0b0f3fd27a48" providerId="ADAL" clId="{8FD3AB6A-398E-4052-923E-E0232A2B9534}" dt="2021-02-15T15:35:59.344" v="237" actId="21"/>
          <ac:picMkLst>
            <pc:docMk/>
            <pc:sldMk cId="3450292119" sldId="321"/>
            <ac:picMk id="12" creationId="{90BDAA25-EDDF-4F45-A782-118002DEE38C}"/>
          </ac:picMkLst>
        </pc:picChg>
        <pc:picChg chg="add mod">
          <ac:chgData name="Archambault, Aude" userId="dfdf6e78-8d63-480c-bdce-0b0f3fd27a48" providerId="ADAL" clId="{8FD3AB6A-398E-4052-923E-E0232A2B9534}" dt="2021-02-15T15:47:07.093" v="325" actId="1076"/>
          <ac:picMkLst>
            <pc:docMk/>
            <pc:sldMk cId="3450292119" sldId="321"/>
            <ac:picMk id="13" creationId="{78B63BE2-E5B9-4410-9B41-A6861E8A91B5}"/>
          </ac:picMkLst>
        </pc:picChg>
        <pc:picChg chg="add mod">
          <ac:chgData name="Archambault, Aude" userId="dfdf6e78-8d63-480c-bdce-0b0f3fd27a48" providerId="ADAL" clId="{8FD3AB6A-398E-4052-923E-E0232A2B9534}" dt="2021-02-15T15:36:38.770" v="247" actId="571"/>
          <ac:picMkLst>
            <pc:docMk/>
            <pc:sldMk cId="3450292119" sldId="321"/>
            <ac:picMk id="15" creationId="{943A57D4-D92A-46CC-830C-1D53596AB9A9}"/>
          </ac:picMkLst>
        </pc:picChg>
      </pc:sldChg>
      <pc:sldChg chg="del">
        <pc:chgData name="Archambault, Aude" userId="dfdf6e78-8d63-480c-bdce-0b0f3fd27a48" providerId="ADAL" clId="{8FD3AB6A-398E-4052-923E-E0232A2B9534}" dt="2021-02-16T13:39:45.011" v="891" actId="47"/>
        <pc:sldMkLst>
          <pc:docMk/>
          <pc:sldMk cId="3889206293" sldId="329"/>
        </pc:sldMkLst>
      </pc:sldChg>
      <pc:sldChg chg="addSp delSp modSp add mod modAnim">
        <pc:chgData name="Archambault, Aude" userId="dfdf6e78-8d63-480c-bdce-0b0f3fd27a48" providerId="ADAL" clId="{8FD3AB6A-398E-4052-923E-E0232A2B9534}" dt="2021-02-16T13:19:01.967" v="747" actId="6549"/>
        <pc:sldMkLst>
          <pc:docMk/>
          <pc:sldMk cId="2551653112" sldId="340"/>
        </pc:sldMkLst>
        <pc:spChg chg="mod">
          <ac:chgData name="Archambault, Aude" userId="dfdf6e78-8d63-480c-bdce-0b0f3fd27a48" providerId="ADAL" clId="{8FD3AB6A-398E-4052-923E-E0232A2B9534}" dt="2021-02-16T13:19:01.967" v="747" actId="6549"/>
          <ac:spMkLst>
            <pc:docMk/>
            <pc:sldMk cId="2551653112" sldId="340"/>
            <ac:spMk id="2" creationId="{FB865533-8929-47F7-B1E9-0D852FABACFB}"/>
          </ac:spMkLst>
        </pc:spChg>
        <pc:spChg chg="mod">
          <ac:chgData name="Archambault, Aude" userId="dfdf6e78-8d63-480c-bdce-0b0f3fd27a48" providerId="ADAL" clId="{8FD3AB6A-398E-4052-923E-E0232A2B9534}" dt="2021-02-16T13:16:08.034" v="724" actId="20577"/>
          <ac:spMkLst>
            <pc:docMk/>
            <pc:sldMk cId="2551653112" sldId="340"/>
            <ac:spMk id="3" creationId="{4CA8C7CC-7B19-4FBA-96D6-1C366B733656}"/>
          </ac:spMkLst>
        </pc:spChg>
        <pc:spChg chg="add del">
          <ac:chgData name="Archambault, Aude" userId="dfdf6e78-8d63-480c-bdce-0b0f3fd27a48" providerId="ADAL" clId="{8FD3AB6A-398E-4052-923E-E0232A2B9534}" dt="2021-02-16T13:03:15.058" v="479" actId="22"/>
          <ac:spMkLst>
            <pc:docMk/>
            <pc:sldMk cId="2551653112" sldId="340"/>
            <ac:spMk id="9" creationId="{EE95F766-9DE8-45FE-A5E1-E49DF3BF9B19}"/>
          </ac:spMkLst>
        </pc:spChg>
        <pc:picChg chg="add mod">
          <ac:chgData name="Archambault, Aude" userId="dfdf6e78-8d63-480c-bdce-0b0f3fd27a48" providerId="ADAL" clId="{8FD3AB6A-398E-4052-923E-E0232A2B9534}" dt="2021-02-16T12:55:47.615" v="411" actId="27349"/>
          <ac:picMkLst>
            <pc:docMk/>
            <pc:sldMk cId="2551653112" sldId="340"/>
            <ac:picMk id="5" creationId="{0D368395-AA82-41B1-8389-66D4F58A8F99}"/>
          </ac:picMkLst>
        </pc:picChg>
        <pc:picChg chg="add del mod">
          <ac:chgData name="Archambault, Aude" userId="dfdf6e78-8d63-480c-bdce-0b0f3fd27a48" providerId="ADAL" clId="{8FD3AB6A-398E-4052-923E-E0232A2B9534}" dt="2021-02-16T12:56:23.693" v="414" actId="478"/>
          <ac:picMkLst>
            <pc:docMk/>
            <pc:sldMk cId="2551653112" sldId="340"/>
            <ac:picMk id="7" creationId="{7B09DFCC-B16C-45B0-9254-46CFA1514E79}"/>
          </ac:picMkLst>
        </pc:picChg>
      </pc:sldChg>
      <pc:sldChg chg="modSp add mod modAnim">
        <pc:chgData name="Archambault, Aude" userId="dfdf6e78-8d63-480c-bdce-0b0f3fd27a48" providerId="ADAL" clId="{8FD3AB6A-398E-4052-923E-E0232A2B9534}" dt="2021-02-16T13:19:45.015" v="748"/>
        <pc:sldMkLst>
          <pc:docMk/>
          <pc:sldMk cId="3802422175" sldId="341"/>
        </pc:sldMkLst>
        <pc:spChg chg="mod">
          <ac:chgData name="Archambault, Aude" userId="dfdf6e78-8d63-480c-bdce-0b0f3fd27a48" providerId="ADAL" clId="{8FD3AB6A-398E-4052-923E-E0232A2B9534}" dt="2021-02-16T13:10:01.694" v="625" actId="6549"/>
          <ac:spMkLst>
            <pc:docMk/>
            <pc:sldMk cId="3802422175" sldId="341"/>
            <ac:spMk id="2" creationId="{FB865533-8929-47F7-B1E9-0D852FABACFB}"/>
          </ac:spMkLst>
        </pc:spChg>
        <pc:spChg chg="mod">
          <ac:chgData name="Archambault, Aude" userId="dfdf6e78-8d63-480c-bdce-0b0f3fd27a48" providerId="ADAL" clId="{8FD3AB6A-398E-4052-923E-E0232A2B9534}" dt="2021-02-16T13:16:03.504" v="723" actId="20577"/>
          <ac:spMkLst>
            <pc:docMk/>
            <pc:sldMk cId="3802422175" sldId="341"/>
            <ac:spMk id="3" creationId="{4CA8C7CC-7B19-4FBA-96D6-1C366B733656}"/>
          </ac:spMkLst>
        </pc:spChg>
      </pc:sldChg>
      <pc:sldChg chg="new del">
        <pc:chgData name="Archambault, Aude" userId="dfdf6e78-8d63-480c-bdce-0b0f3fd27a48" providerId="ADAL" clId="{8FD3AB6A-398E-4052-923E-E0232A2B9534}" dt="2021-02-16T13:02:40.930" v="476" actId="47"/>
        <pc:sldMkLst>
          <pc:docMk/>
          <pc:sldMk cId="4146405793" sldId="341"/>
        </pc:sldMkLst>
      </pc:sldChg>
      <pc:sldChg chg="addSp delSp modSp add mod modAnim">
        <pc:chgData name="Archambault, Aude" userId="dfdf6e78-8d63-480c-bdce-0b0f3fd27a48" providerId="ADAL" clId="{8FD3AB6A-398E-4052-923E-E0232A2B9534}" dt="2021-02-16T13:21:34.534" v="752"/>
        <pc:sldMkLst>
          <pc:docMk/>
          <pc:sldMk cId="46312689" sldId="342"/>
        </pc:sldMkLst>
        <pc:spChg chg="mod">
          <ac:chgData name="Archambault, Aude" userId="dfdf6e78-8d63-480c-bdce-0b0f3fd27a48" providerId="ADAL" clId="{8FD3AB6A-398E-4052-923E-E0232A2B9534}" dt="2021-02-16T13:09:55.039" v="623" actId="20577"/>
          <ac:spMkLst>
            <pc:docMk/>
            <pc:sldMk cId="46312689" sldId="342"/>
            <ac:spMk id="2" creationId="{FB865533-8929-47F7-B1E9-0D852FABACFB}"/>
          </ac:spMkLst>
        </pc:spChg>
        <pc:spChg chg="mod">
          <ac:chgData name="Archambault, Aude" userId="dfdf6e78-8d63-480c-bdce-0b0f3fd27a48" providerId="ADAL" clId="{8FD3AB6A-398E-4052-923E-E0232A2B9534}" dt="2021-02-16T13:15:59.917" v="722" actId="20577"/>
          <ac:spMkLst>
            <pc:docMk/>
            <pc:sldMk cId="46312689" sldId="342"/>
            <ac:spMk id="3" creationId="{4CA8C7CC-7B19-4FBA-96D6-1C366B733656}"/>
          </ac:spMkLst>
        </pc:spChg>
        <pc:spChg chg="add del">
          <ac:chgData name="Archambault, Aude" userId="dfdf6e78-8d63-480c-bdce-0b0f3fd27a48" providerId="ADAL" clId="{8FD3AB6A-398E-4052-923E-E0232A2B9534}" dt="2021-02-16T13:06:29.149" v="541" actId="22"/>
          <ac:spMkLst>
            <pc:docMk/>
            <pc:sldMk cId="46312689" sldId="342"/>
            <ac:spMk id="6" creationId="{92E607A4-D4DF-4662-9A83-BBE9B6691BF6}"/>
          </ac:spMkLst>
        </pc:spChg>
      </pc:sldChg>
      <pc:sldChg chg="add del">
        <pc:chgData name="Archambault, Aude" userId="dfdf6e78-8d63-480c-bdce-0b0f3fd27a48" providerId="ADAL" clId="{8FD3AB6A-398E-4052-923E-E0232A2B9534}" dt="2021-02-16T13:03:29.656" v="483"/>
        <pc:sldMkLst>
          <pc:docMk/>
          <pc:sldMk cId="3690641566" sldId="342"/>
        </pc:sldMkLst>
      </pc:sldChg>
      <pc:sldChg chg="modSp add mod modAnim">
        <pc:chgData name="Archambault, Aude" userId="dfdf6e78-8d63-480c-bdce-0b0f3fd27a48" providerId="ADAL" clId="{8FD3AB6A-398E-4052-923E-E0232A2B9534}" dt="2021-02-16T13:20:23.360" v="750"/>
        <pc:sldMkLst>
          <pc:docMk/>
          <pc:sldMk cId="1634290533" sldId="343"/>
        </pc:sldMkLst>
        <pc:spChg chg="mod">
          <ac:chgData name="Archambault, Aude" userId="dfdf6e78-8d63-480c-bdce-0b0f3fd27a48" providerId="ADAL" clId="{8FD3AB6A-398E-4052-923E-E0232A2B9534}" dt="2021-02-16T13:10:07.366" v="626" actId="6549"/>
          <ac:spMkLst>
            <pc:docMk/>
            <pc:sldMk cId="1634290533" sldId="343"/>
            <ac:spMk id="2" creationId="{FB865533-8929-47F7-B1E9-0D852FABACFB}"/>
          </ac:spMkLst>
        </pc:spChg>
        <pc:spChg chg="mod">
          <ac:chgData name="Archambault, Aude" userId="dfdf6e78-8d63-480c-bdce-0b0f3fd27a48" providerId="ADAL" clId="{8FD3AB6A-398E-4052-923E-E0232A2B9534}" dt="2021-02-16T13:06:34.606" v="543" actId="20577"/>
          <ac:spMkLst>
            <pc:docMk/>
            <pc:sldMk cId="1634290533" sldId="343"/>
            <ac:spMk id="3" creationId="{4CA8C7CC-7B19-4FBA-96D6-1C366B733656}"/>
          </ac:spMkLst>
        </pc:spChg>
      </pc:sldChg>
      <pc:sldChg chg="modSp add mod modAnim">
        <pc:chgData name="Archambault, Aude" userId="dfdf6e78-8d63-480c-bdce-0b0f3fd27a48" providerId="ADAL" clId="{8FD3AB6A-398E-4052-923E-E0232A2B9534}" dt="2021-02-16T13:20:37.182" v="751"/>
        <pc:sldMkLst>
          <pc:docMk/>
          <pc:sldMk cId="3744068001" sldId="344"/>
        </pc:sldMkLst>
        <pc:spChg chg="mod">
          <ac:chgData name="Archambault, Aude" userId="dfdf6e78-8d63-480c-bdce-0b0f3fd27a48" providerId="ADAL" clId="{8FD3AB6A-398E-4052-923E-E0232A2B9534}" dt="2021-02-16T13:08:17.189" v="597" actId="20577"/>
          <ac:spMkLst>
            <pc:docMk/>
            <pc:sldMk cId="3744068001" sldId="344"/>
            <ac:spMk id="2" creationId="{FB865533-8929-47F7-B1E9-0D852FABACFB}"/>
          </ac:spMkLst>
        </pc:spChg>
        <pc:spChg chg="mod">
          <ac:chgData name="Archambault, Aude" userId="dfdf6e78-8d63-480c-bdce-0b0f3fd27a48" providerId="ADAL" clId="{8FD3AB6A-398E-4052-923E-E0232A2B9534}" dt="2021-02-16T13:15:56.799" v="721" actId="20577"/>
          <ac:spMkLst>
            <pc:docMk/>
            <pc:sldMk cId="3744068001" sldId="344"/>
            <ac:spMk id="3" creationId="{4CA8C7CC-7B19-4FBA-96D6-1C366B733656}"/>
          </ac:spMkLst>
        </pc:spChg>
      </pc:sldChg>
      <pc:sldChg chg="modSp add mod modAnim">
        <pc:chgData name="Archambault, Aude" userId="dfdf6e78-8d63-480c-bdce-0b0f3fd27a48" providerId="ADAL" clId="{8FD3AB6A-398E-4052-923E-E0232A2B9534}" dt="2021-02-16T13:21:44.624" v="753"/>
        <pc:sldMkLst>
          <pc:docMk/>
          <pc:sldMk cId="3233451443" sldId="345"/>
        </pc:sldMkLst>
        <pc:spChg chg="mod">
          <ac:chgData name="Archambault, Aude" userId="dfdf6e78-8d63-480c-bdce-0b0f3fd27a48" providerId="ADAL" clId="{8FD3AB6A-398E-4052-923E-E0232A2B9534}" dt="2021-02-16T13:14:20.172" v="685" actId="20577"/>
          <ac:spMkLst>
            <pc:docMk/>
            <pc:sldMk cId="3233451443" sldId="345"/>
            <ac:spMk id="2" creationId="{FB865533-8929-47F7-B1E9-0D852FABACFB}"/>
          </ac:spMkLst>
        </pc:spChg>
        <pc:spChg chg="mod">
          <ac:chgData name="Archambault, Aude" userId="dfdf6e78-8d63-480c-bdce-0b0f3fd27a48" providerId="ADAL" clId="{8FD3AB6A-398E-4052-923E-E0232A2B9534}" dt="2021-02-16T13:15:53.607" v="720" actId="20577"/>
          <ac:spMkLst>
            <pc:docMk/>
            <pc:sldMk cId="3233451443" sldId="345"/>
            <ac:spMk id="3" creationId="{4CA8C7CC-7B19-4FBA-96D6-1C366B733656}"/>
          </ac:spMkLst>
        </pc:spChg>
      </pc:sldChg>
      <pc:sldChg chg="addSp delSp modSp add del mod modAnim">
        <pc:chgData name="Archambault, Aude" userId="dfdf6e78-8d63-480c-bdce-0b0f3fd27a48" providerId="ADAL" clId="{8FD3AB6A-398E-4052-923E-E0232A2B9534}" dt="2021-02-16T15:56:07.982" v="1362" actId="47"/>
        <pc:sldMkLst>
          <pc:docMk/>
          <pc:sldMk cId="2477246956" sldId="346"/>
        </pc:sldMkLst>
        <pc:spChg chg="mod">
          <ac:chgData name="Archambault, Aude" userId="dfdf6e78-8d63-480c-bdce-0b0f3fd27a48" providerId="ADAL" clId="{8FD3AB6A-398E-4052-923E-E0232A2B9534}" dt="2021-02-16T13:37:48.807" v="890" actId="113"/>
          <ac:spMkLst>
            <pc:docMk/>
            <pc:sldMk cId="2477246956" sldId="346"/>
            <ac:spMk id="2" creationId="{FB865533-8929-47F7-B1E9-0D852FABACFB}"/>
          </ac:spMkLst>
        </pc:spChg>
        <pc:spChg chg="mod">
          <ac:chgData name="Archambault, Aude" userId="dfdf6e78-8d63-480c-bdce-0b0f3fd27a48" providerId="ADAL" clId="{8FD3AB6A-398E-4052-923E-E0232A2B9534}" dt="2021-02-16T15:52:43.607" v="1252" actId="20577"/>
          <ac:spMkLst>
            <pc:docMk/>
            <pc:sldMk cId="2477246956" sldId="346"/>
            <ac:spMk id="3" creationId="{4CA8C7CC-7B19-4FBA-96D6-1C366B733656}"/>
          </ac:spMkLst>
        </pc:spChg>
        <pc:spChg chg="add del">
          <ac:chgData name="Archambault, Aude" userId="dfdf6e78-8d63-480c-bdce-0b0f3fd27a48" providerId="ADAL" clId="{8FD3AB6A-398E-4052-923E-E0232A2B9534}" dt="2021-02-16T13:34:07.723" v="880" actId="22"/>
          <ac:spMkLst>
            <pc:docMk/>
            <pc:sldMk cId="2477246956" sldId="346"/>
            <ac:spMk id="5" creationId="{C884A9A7-2994-4212-88AA-FB111F030AC4}"/>
          </ac:spMkLst>
        </pc:spChg>
      </pc:sldChg>
      <pc:sldChg chg="modSp add modAnim">
        <pc:chgData name="Archambault, Aude" userId="dfdf6e78-8d63-480c-bdce-0b0f3fd27a48" providerId="ADAL" clId="{8FD3AB6A-398E-4052-923E-E0232A2B9534}" dt="2021-02-16T13:26:00.980" v="808"/>
        <pc:sldMkLst>
          <pc:docMk/>
          <pc:sldMk cId="2071385201" sldId="347"/>
        </pc:sldMkLst>
        <pc:spChg chg="mod">
          <ac:chgData name="Archambault, Aude" userId="dfdf6e78-8d63-480c-bdce-0b0f3fd27a48" providerId="ADAL" clId="{8FD3AB6A-398E-4052-923E-E0232A2B9534}" dt="2021-02-16T13:23:55.206" v="782" actId="12"/>
          <ac:spMkLst>
            <pc:docMk/>
            <pc:sldMk cId="2071385201" sldId="347"/>
            <ac:spMk id="2" creationId="{FB865533-8929-47F7-B1E9-0D852FABACFB}"/>
          </ac:spMkLst>
        </pc:spChg>
      </pc:sldChg>
      <pc:sldChg chg="modSp add modAnim">
        <pc:chgData name="Archambault, Aude" userId="dfdf6e78-8d63-480c-bdce-0b0f3fd27a48" providerId="ADAL" clId="{8FD3AB6A-398E-4052-923E-E0232A2B9534}" dt="2021-02-16T13:26:13.150" v="809"/>
        <pc:sldMkLst>
          <pc:docMk/>
          <pc:sldMk cId="3378884954" sldId="348"/>
        </pc:sldMkLst>
        <pc:spChg chg="mod">
          <ac:chgData name="Archambault, Aude" userId="dfdf6e78-8d63-480c-bdce-0b0f3fd27a48" providerId="ADAL" clId="{8FD3AB6A-398E-4052-923E-E0232A2B9534}" dt="2021-02-16T13:25:21.119" v="807" actId="12"/>
          <ac:spMkLst>
            <pc:docMk/>
            <pc:sldMk cId="3378884954" sldId="348"/>
            <ac:spMk id="2" creationId="{FB865533-8929-47F7-B1E9-0D852FABACFB}"/>
          </ac:spMkLst>
        </pc:spChg>
      </pc:sldChg>
      <pc:sldChg chg="modSp add del mod">
        <pc:chgData name="Archambault, Aude" userId="dfdf6e78-8d63-480c-bdce-0b0f3fd27a48" providerId="ADAL" clId="{8FD3AB6A-398E-4052-923E-E0232A2B9534}" dt="2021-02-16T13:34:56.803" v="886" actId="47"/>
        <pc:sldMkLst>
          <pc:docMk/>
          <pc:sldMk cId="952992619" sldId="349"/>
        </pc:sldMkLst>
        <pc:spChg chg="mod">
          <ac:chgData name="Archambault, Aude" userId="dfdf6e78-8d63-480c-bdce-0b0f3fd27a48" providerId="ADAL" clId="{8FD3AB6A-398E-4052-923E-E0232A2B9534}" dt="2021-02-16T13:34:28.967" v="884" actId="207"/>
          <ac:spMkLst>
            <pc:docMk/>
            <pc:sldMk cId="952992619" sldId="349"/>
            <ac:spMk id="3" creationId="{97A62CBD-51A7-4AAA-8AAD-C288F03CDB46}"/>
          </ac:spMkLst>
        </pc:spChg>
        <pc:graphicFrameChg chg="mod">
          <ac:chgData name="Archambault, Aude" userId="dfdf6e78-8d63-480c-bdce-0b0f3fd27a48" providerId="ADAL" clId="{8FD3AB6A-398E-4052-923E-E0232A2B9534}" dt="2021-02-16T13:34:52.657" v="885"/>
          <ac:graphicFrameMkLst>
            <pc:docMk/>
            <pc:sldMk cId="952992619" sldId="349"/>
            <ac:graphicFrameMk id="4" creationId="{A8ED4DE4-A57D-4494-A501-36EE44F60409}"/>
          </ac:graphicFrameMkLst>
        </pc:graphicFrameChg>
      </pc:sldChg>
      <pc:sldChg chg="addSp delSp modSp add mod">
        <pc:chgData name="Archambault, Aude" userId="dfdf6e78-8d63-480c-bdce-0b0f3fd27a48" providerId="ADAL" clId="{8FD3AB6A-398E-4052-923E-E0232A2B9534}" dt="2021-02-16T14:22:35.727" v="1107" actId="22"/>
        <pc:sldMkLst>
          <pc:docMk/>
          <pc:sldMk cId="1893265046" sldId="349"/>
        </pc:sldMkLst>
        <pc:spChg chg="mod">
          <ac:chgData name="Archambault, Aude" userId="dfdf6e78-8d63-480c-bdce-0b0f3fd27a48" providerId="ADAL" clId="{8FD3AB6A-398E-4052-923E-E0232A2B9534}" dt="2021-02-16T13:41:11.815" v="930" actId="20577"/>
          <ac:spMkLst>
            <pc:docMk/>
            <pc:sldMk cId="1893265046" sldId="349"/>
            <ac:spMk id="3" creationId="{1062A130-3635-43BD-A8B2-32772C9BAE5C}"/>
          </ac:spMkLst>
        </pc:spChg>
        <pc:spChg chg="mod">
          <ac:chgData name="Archambault, Aude" userId="dfdf6e78-8d63-480c-bdce-0b0f3fd27a48" providerId="ADAL" clId="{8FD3AB6A-398E-4052-923E-E0232A2B9534}" dt="2021-02-16T14:22:09.067" v="1105" actId="14100"/>
          <ac:spMkLst>
            <pc:docMk/>
            <pc:sldMk cId="1893265046" sldId="349"/>
            <ac:spMk id="5" creationId="{DB20F9C5-75FC-4DF5-893D-B06F7EB930DE}"/>
          </ac:spMkLst>
        </pc:spChg>
        <pc:spChg chg="del">
          <ac:chgData name="Archambault, Aude" userId="dfdf6e78-8d63-480c-bdce-0b0f3fd27a48" providerId="ADAL" clId="{8FD3AB6A-398E-4052-923E-E0232A2B9534}" dt="2021-02-16T13:42:54.139" v="933" actId="478"/>
          <ac:spMkLst>
            <pc:docMk/>
            <pc:sldMk cId="1893265046" sldId="349"/>
            <ac:spMk id="7" creationId="{32F3A76A-50A5-49B3-BA8C-305DC338F345}"/>
          </ac:spMkLst>
        </pc:spChg>
        <pc:spChg chg="add del">
          <ac:chgData name="Archambault, Aude" userId="dfdf6e78-8d63-480c-bdce-0b0f3fd27a48" providerId="ADAL" clId="{8FD3AB6A-398E-4052-923E-E0232A2B9534}" dt="2021-02-16T14:22:35.727" v="1107" actId="22"/>
          <ac:spMkLst>
            <pc:docMk/>
            <pc:sldMk cId="1893265046" sldId="349"/>
            <ac:spMk id="11" creationId="{6D94A51E-B784-4EBF-92AF-486546BFC36A}"/>
          </ac:spMkLst>
        </pc:spChg>
        <pc:picChg chg="add mod">
          <ac:chgData name="Archambault, Aude" userId="dfdf6e78-8d63-480c-bdce-0b0f3fd27a48" providerId="ADAL" clId="{8FD3AB6A-398E-4052-923E-E0232A2B9534}" dt="2021-02-16T14:21:41.017" v="1097" actId="14100"/>
          <ac:picMkLst>
            <pc:docMk/>
            <pc:sldMk cId="1893265046" sldId="349"/>
            <ac:picMk id="4" creationId="{1C41D6B1-0587-43B0-A032-DEE3152EEF33}"/>
          </ac:picMkLst>
        </pc:picChg>
        <pc:picChg chg="del">
          <ac:chgData name="Archambault, Aude" userId="dfdf6e78-8d63-480c-bdce-0b0f3fd27a48" providerId="ADAL" clId="{8FD3AB6A-398E-4052-923E-E0232A2B9534}" dt="2021-02-16T13:42:50.252" v="931" actId="478"/>
          <ac:picMkLst>
            <pc:docMk/>
            <pc:sldMk cId="1893265046" sldId="349"/>
            <ac:picMk id="6" creationId="{4F94CD22-1AAE-4A99-B7C9-40F8315469D7}"/>
          </ac:picMkLst>
        </pc:picChg>
        <pc:picChg chg="del">
          <ac:chgData name="Archambault, Aude" userId="dfdf6e78-8d63-480c-bdce-0b0f3fd27a48" providerId="ADAL" clId="{8FD3AB6A-398E-4052-923E-E0232A2B9534}" dt="2021-02-16T13:42:58.411" v="935" actId="478"/>
          <ac:picMkLst>
            <pc:docMk/>
            <pc:sldMk cId="1893265046" sldId="349"/>
            <ac:picMk id="8" creationId="{8980FFE7-1087-40B9-A907-D0C307CE1ABC}"/>
          </ac:picMkLst>
        </pc:picChg>
        <pc:picChg chg="add mod">
          <ac:chgData name="Archambault, Aude" userId="dfdf6e78-8d63-480c-bdce-0b0f3fd27a48" providerId="ADAL" clId="{8FD3AB6A-398E-4052-923E-E0232A2B9534}" dt="2021-02-16T14:21:33.117" v="1095" actId="1076"/>
          <ac:picMkLst>
            <pc:docMk/>
            <pc:sldMk cId="1893265046" sldId="349"/>
            <ac:picMk id="9" creationId="{E96E90AE-AF31-4843-B4A7-D13FB2345AF5}"/>
          </ac:picMkLst>
        </pc:picChg>
      </pc:sldChg>
      <pc:sldChg chg="addSp delSp modSp new del mod modClrScheme chgLayout">
        <pc:chgData name="Archambault, Aude" userId="dfdf6e78-8d63-480c-bdce-0b0f3fd27a48" providerId="ADAL" clId="{8FD3AB6A-398E-4052-923E-E0232A2B9534}" dt="2021-02-16T15:47:59.412" v="1234" actId="47"/>
        <pc:sldMkLst>
          <pc:docMk/>
          <pc:sldMk cId="480837404" sldId="350"/>
        </pc:sldMkLst>
        <pc:spChg chg="del">
          <ac:chgData name="Archambault, Aude" userId="dfdf6e78-8d63-480c-bdce-0b0f3fd27a48" providerId="ADAL" clId="{8FD3AB6A-398E-4052-923E-E0232A2B9534}" dt="2021-02-16T13:44:08.299" v="941" actId="22"/>
          <ac:spMkLst>
            <pc:docMk/>
            <pc:sldMk cId="480837404" sldId="350"/>
            <ac:spMk id="2" creationId="{616A04C4-B7D2-4998-B3D1-C46FF4CCD863}"/>
          </ac:spMkLst>
        </pc:spChg>
        <pc:spChg chg="add del">
          <ac:chgData name="Archambault, Aude" userId="dfdf6e78-8d63-480c-bdce-0b0f3fd27a48" providerId="ADAL" clId="{8FD3AB6A-398E-4052-923E-E0232A2B9534}" dt="2021-02-16T13:44:18.739" v="949" actId="26606"/>
          <ac:spMkLst>
            <pc:docMk/>
            <pc:sldMk cId="480837404" sldId="350"/>
            <ac:spMk id="3" creationId="{04A07381-86AD-4EAB-91B2-E851DB75BB6C}"/>
          </ac:spMkLst>
        </pc:spChg>
        <pc:spChg chg="add mod">
          <ac:chgData name="Archambault, Aude" userId="dfdf6e78-8d63-480c-bdce-0b0f3fd27a48" providerId="ADAL" clId="{8FD3AB6A-398E-4052-923E-E0232A2B9534}" dt="2021-02-16T13:44:28.988" v="950"/>
          <ac:spMkLst>
            <pc:docMk/>
            <pc:sldMk cId="480837404" sldId="350"/>
            <ac:spMk id="7" creationId="{CF7B6B58-E1CF-4D11-A9B9-9755BCBF955C}"/>
          </ac:spMkLst>
        </pc:spChg>
        <pc:spChg chg="add del">
          <ac:chgData name="Archambault, Aude" userId="dfdf6e78-8d63-480c-bdce-0b0f3fd27a48" providerId="ADAL" clId="{8FD3AB6A-398E-4052-923E-E0232A2B9534}" dt="2021-02-16T13:44:17.190" v="946" actId="26606"/>
          <ac:spMkLst>
            <pc:docMk/>
            <pc:sldMk cId="480837404" sldId="350"/>
            <ac:spMk id="10" creationId="{CF7B6B58-E1CF-4D11-A9B9-9755BCBF955C}"/>
          </ac:spMkLst>
        </pc:spChg>
        <pc:picChg chg="add mod ord">
          <ac:chgData name="Archambault, Aude" userId="dfdf6e78-8d63-480c-bdce-0b0f3fd27a48" providerId="ADAL" clId="{8FD3AB6A-398E-4052-923E-E0232A2B9534}" dt="2021-02-16T13:44:18.739" v="949" actId="26606"/>
          <ac:picMkLst>
            <pc:docMk/>
            <pc:sldMk cId="480837404" sldId="350"/>
            <ac:picMk id="5" creationId="{AB68F283-426E-41FC-B2BA-CCF941ED0D44}"/>
          </ac:picMkLst>
        </pc:picChg>
      </pc:sldChg>
      <pc:sldChg chg="addSp delSp modSp add mod">
        <pc:chgData name="Archambault, Aude" userId="dfdf6e78-8d63-480c-bdce-0b0f3fd27a48" providerId="ADAL" clId="{8FD3AB6A-398E-4052-923E-E0232A2B9534}" dt="2021-02-16T15:47:12.930" v="1233" actId="115"/>
        <pc:sldMkLst>
          <pc:docMk/>
          <pc:sldMk cId="2945908443" sldId="351"/>
        </pc:sldMkLst>
        <pc:spChg chg="mod">
          <ac:chgData name="Archambault, Aude" userId="dfdf6e78-8d63-480c-bdce-0b0f3fd27a48" providerId="ADAL" clId="{8FD3AB6A-398E-4052-923E-E0232A2B9534}" dt="2021-02-16T14:23:02.697" v="1158" actId="20577"/>
          <ac:spMkLst>
            <pc:docMk/>
            <pc:sldMk cId="2945908443" sldId="351"/>
            <ac:spMk id="3" creationId="{1062A130-3635-43BD-A8B2-32772C9BAE5C}"/>
          </ac:spMkLst>
        </pc:spChg>
        <pc:spChg chg="mod">
          <ac:chgData name="Archambault, Aude" userId="dfdf6e78-8d63-480c-bdce-0b0f3fd27a48" providerId="ADAL" clId="{8FD3AB6A-398E-4052-923E-E0232A2B9534}" dt="2021-02-16T15:47:12.930" v="1233" actId="115"/>
          <ac:spMkLst>
            <pc:docMk/>
            <pc:sldMk cId="2945908443" sldId="351"/>
            <ac:spMk id="5" creationId="{DB20F9C5-75FC-4DF5-893D-B06F7EB930DE}"/>
          </ac:spMkLst>
        </pc:spChg>
        <pc:picChg chg="del">
          <ac:chgData name="Archambault, Aude" userId="dfdf6e78-8d63-480c-bdce-0b0f3fd27a48" providerId="ADAL" clId="{8FD3AB6A-398E-4052-923E-E0232A2B9534}" dt="2021-02-16T14:24:13.407" v="1159" actId="478"/>
          <ac:picMkLst>
            <pc:docMk/>
            <pc:sldMk cId="2945908443" sldId="351"/>
            <ac:picMk id="4" creationId="{1C41D6B1-0587-43B0-A032-DEE3152EEF33}"/>
          </ac:picMkLst>
        </pc:picChg>
        <pc:picChg chg="add mod">
          <ac:chgData name="Archambault, Aude" userId="dfdf6e78-8d63-480c-bdce-0b0f3fd27a48" providerId="ADAL" clId="{8FD3AB6A-398E-4052-923E-E0232A2B9534}" dt="2021-02-16T14:24:16.657" v="1161" actId="1076"/>
          <ac:picMkLst>
            <pc:docMk/>
            <pc:sldMk cId="2945908443" sldId="351"/>
            <ac:picMk id="6" creationId="{25197754-BC8E-42F1-9E5B-6711069CEB3A}"/>
          </ac:picMkLst>
        </pc:picChg>
        <pc:picChg chg="mod">
          <ac:chgData name="Archambault, Aude" userId="dfdf6e78-8d63-480c-bdce-0b0f3fd27a48" providerId="ADAL" clId="{8FD3AB6A-398E-4052-923E-E0232A2B9534}" dt="2021-02-16T15:45:59.059" v="1191" actId="1076"/>
          <ac:picMkLst>
            <pc:docMk/>
            <pc:sldMk cId="2945908443" sldId="351"/>
            <ac:picMk id="9" creationId="{E96E90AE-AF31-4843-B4A7-D13FB2345AF5}"/>
          </ac:picMkLst>
        </pc:picChg>
      </pc:sldChg>
      <pc:sldChg chg="modSp add del">
        <pc:chgData name="Archambault, Aude" userId="dfdf6e78-8d63-480c-bdce-0b0f3fd27a48" providerId="ADAL" clId="{8FD3AB6A-398E-4052-923E-E0232A2B9534}" dt="2021-02-16T15:56:50.385" v="1406" actId="47"/>
        <pc:sldMkLst>
          <pc:docMk/>
          <pc:sldMk cId="658749614" sldId="1213"/>
        </pc:sldMkLst>
        <pc:graphicFrameChg chg="mod">
          <ac:chgData name="Archambault, Aude" userId="dfdf6e78-8d63-480c-bdce-0b0f3fd27a48" providerId="ADAL" clId="{8FD3AB6A-398E-4052-923E-E0232A2B9534}" dt="2021-02-16T15:50:57.773" v="1238" actId="255"/>
          <ac:graphicFrameMkLst>
            <pc:docMk/>
            <pc:sldMk cId="658749614" sldId="1213"/>
            <ac:graphicFrameMk id="7" creationId="{EAD2256C-818E-45D9-AA61-02785E66E4F4}"/>
          </ac:graphicFrameMkLst>
        </pc:graphicFrameChg>
      </pc:sldChg>
      <pc:sldChg chg="addSp delSp modSp new mod">
        <pc:chgData name="Archambault, Aude" userId="dfdf6e78-8d63-480c-bdce-0b0f3fd27a48" providerId="ADAL" clId="{8FD3AB6A-398E-4052-923E-E0232A2B9534}" dt="2021-02-16T15:57:48.859" v="1437" actId="20577"/>
        <pc:sldMkLst>
          <pc:docMk/>
          <pc:sldMk cId="149392710" sldId="1214"/>
        </pc:sldMkLst>
        <pc:spChg chg="del">
          <ac:chgData name="Archambault, Aude" userId="dfdf6e78-8d63-480c-bdce-0b0f3fd27a48" providerId="ADAL" clId="{8FD3AB6A-398E-4052-923E-E0232A2B9534}" dt="2021-02-16T15:52:03.929" v="1240" actId="1032"/>
          <ac:spMkLst>
            <pc:docMk/>
            <pc:sldMk cId="149392710" sldId="1214"/>
            <ac:spMk id="2" creationId="{CA18F929-6A80-4876-95A9-4F1F7AAEFEAF}"/>
          </ac:spMkLst>
        </pc:spChg>
        <pc:spChg chg="mod">
          <ac:chgData name="Archambault, Aude" userId="dfdf6e78-8d63-480c-bdce-0b0f3fd27a48" providerId="ADAL" clId="{8FD3AB6A-398E-4052-923E-E0232A2B9534}" dt="2021-02-16T15:56:01.940" v="1361" actId="20577"/>
          <ac:spMkLst>
            <pc:docMk/>
            <pc:sldMk cId="149392710" sldId="1214"/>
            <ac:spMk id="3" creationId="{266A1559-8968-45C6-981F-1CD99D2B5924}"/>
          </ac:spMkLst>
        </pc:spChg>
        <pc:graphicFrameChg chg="add mod modGraphic">
          <ac:chgData name="Archambault, Aude" userId="dfdf6e78-8d63-480c-bdce-0b0f3fd27a48" providerId="ADAL" clId="{8FD3AB6A-398E-4052-923E-E0232A2B9534}" dt="2021-02-16T15:57:48.859" v="1437" actId="20577"/>
          <ac:graphicFrameMkLst>
            <pc:docMk/>
            <pc:sldMk cId="149392710" sldId="1214"/>
            <ac:graphicFrameMk id="4" creationId="{7DA13E71-80EB-4B9A-A414-C7DB4345AF0C}"/>
          </ac:graphicFrameMkLst>
        </pc:graphicFrameChg>
        <pc:picChg chg="add mod">
          <ac:chgData name="Archambault, Aude" userId="dfdf6e78-8d63-480c-bdce-0b0f3fd27a48" providerId="ADAL" clId="{8FD3AB6A-398E-4052-923E-E0232A2B9534}" dt="2021-02-16T15:56:15.508" v="1364" actId="1076"/>
          <ac:picMkLst>
            <pc:docMk/>
            <pc:sldMk cId="149392710" sldId="1214"/>
            <ac:picMk id="5" creationId="{8C73812E-0D23-41B2-8FC5-0F63567DA00F}"/>
          </ac:picMkLst>
        </pc:picChg>
      </pc:sldChg>
      <pc:sldMasterChg chg="delSldLayout">
        <pc:chgData name="Archambault, Aude" userId="dfdf6e78-8d63-480c-bdce-0b0f3fd27a48" providerId="ADAL" clId="{8FD3AB6A-398E-4052-923E-E0232A2B9534}" dt="2021-02-16T15:56:50.385" v="1406" actId="47"/>
        <pc:sldMasterMkLst>
          <pc:docMk/>
          <pc:sldMasterMk cId="3261537267" sldId="2147484034"/>
        </pc:sldMasterMkLst>
        <pc:sldLayoutChg chg="del">
          <pc:chgData name="Archambault, Aude" userId="dfdf6e78-8d63-480c-bdce-0b0f3fd27a48" providerId="ADAL" clId="{8FD3AB6A-398E-4052-923E-E0232A2B9534}" dt="2021-02-16T15:56:50.385" v="1406" actId="47"/>
          <pc:sldLayoutMkLst>
            <pc:docMk/>
            <pc:sldMasterMk cId="3261537267" sldId="2147484034"/>
            <pc:sldLayoutMk cId="2617403492" sldId="2147484043"/>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8738B7-939C-4655-AFF5-4BD6FA00A8A1}"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9CF364C6-67F1-4A48-9DFA-03400AB9E659}">
      <dgm:prSet phldrT="[Text]" custT="1"/>
      <dgm:spPr/>
      <dgm:t>
        <a:bodyPr/>
        <a:lstStyle/>
        <a:p>
          <a:pPr>
            <a:buNone/>
          </a:pPr>
          <a:r>
            <a:rPr lang="en-US" sz="3200" dirty="0"/>
            <a:t>Session 1: PSEA roles and responsibilities for all staff </a:t>
          </a:r>
        </a:p>
      </dgm:t>
    </dgm:pt>
    <dgm:pt modelId="{DA32E463-F66B-457A-8D25-BA6AAFF431E2}" type="parTrans" cxnId="{07CF2F06-7FA2-4AA3-BC84-4127E961EFF4}">
      <dgm:prSet/>
      <dgm:spPr/>
      <dgm:t>
        <a:bodyPr/>
        <a:lstStyle/>
        <a:p>
          <a:endParaRPr lang="en-US"/>
        </a:p>
      </dgm:t>
    </dgm:pt>
    <dgm:pt modelId="{75F93971-66C0-4A6F-9166-58A477FEF880}" type="sibTrans" cxnId="{07CF2F06-7FA2-4AA3-BC84-4127E961EFF4}">
      <dgm:prSet/>
      <dgm:spPr/>
      <dgm:t>
        <a:bodyPr/>
        <a:lstStyle/>
        <a:p>
          <a:endParaRPr lang="en-US"/>
        </a:p>
      </dgm:t>
    </dgm:pt>
    <dgm:pt modelId="{4E2AC624-CC34-42AE-B33F-A41A589BDF12}">
      <dgm:prSet custT="1"/>
      <dgm:spPr/>
      <dgm:t>
        <a:bodyPr/>
        <a:lstStyle/>
        <a:p>
          <a:r>
            <a:rPr lang="en-US" sz="3200" dirty="0"/>
            <a:t>Session 2: PSEA roles and responsibilities for focal points</a:t>
          </a:r>
        </a:p>
      </dgm:t>
    </dgm:pt>
    <dgm:pt modelId="{A2BE5654-C0AD-4C49-89E6-8382159EAFFC}" type="parTrans" cxnId="{24A573D8-177C-45BC-AE8E-74EDE0270F3D}">
      <dgm:prSet/>
      <dgm:spPr/>
      <dgm:t>
        <a:bodyPr/>
        <a:lstStyle/>
        <a:p>
          <a:endParaRPr lang="en-US"/>
        </a:p>
      </dgm:t>
    </dgm:pt>
    <dgm:pt modelId="{941659FF-3A8B-495F-B00C-58221FCE41D2}" type="sibTrans" cxnId="{24A573D8-177C-45BC-AE8E-74EDE0270F3D}">
      <dgm:prSet/>
      <dgm:spPr/>
      <dgm:t>
        <a:bodyPr/>
        <a:lstStyle/>
        <a:p>
          <a:endParaRPr lang="en-US"/>
        </a:p>
      </dgm:t>
    </dgm:pt>
    <dgm:pt modelId="{A92480B4-0850-4640-B1C8-3C6E324B7402}" type="pres">
      <dgm:prSet presAssocID="{6D8738B7-939C-4655-AFF5-4BD6FA00A8A1}" presName="Name0" presStyleCnt="0">
        <dgm:presLayoutVars>
          <dgm:chMax val="7"/>
          <dgm:chPref val="7"/>
          <dgm:dir/>
        </dgm:presLayoutVars>
      </dgm:prSet>
      <dgm:spPr/>
    </dgm:pt>
    <dgm:pt modelId="{99A02D25-CC0E-4447-8C36-0EA9BE8EBD1A}" type="pres">
      <dgm:prSet presAssocID="{6D8738B7-939C-4655-AFF5-4BD6FA00A8A1}" presName="Name1" presStyleCnt="0"/>
      <dgm:spPr/>
    </dgm:pt>
    <dgm:pt modelId="{595BAF7A-CBBE-4B13-90BF-B64CAF246B28}" type="pres">
      <dgm:prSet presAssocID="{6D8738B7-939C-4655-AFF5-4BD6FA00A8A1}" presName="cycle" presStyleCnt="0"/>
      <dgm:spPr/>
    </dgm:pt>
    <dgm:pt modelId="{0CBB1985-B33C-4B18-A4AD-E1D43E848536}" type="pres">
      <dgm:prSet presAssocID="{6D8738B7-939C-4655-AFF5-4BD6FA00A8A1}" presName="srcNode" presStyleLbl="node1" presStyleIdx="0" presStyleCnt="2"/>
      <dgm:spPr/>
    </dgm:pt>
    <dgm:pt modelId="{25DCBB40-6507-4F70-93FF-4E640F145DC4}" type="pres">
      <dgm:prSet presAssocID="{6D8738B7-939C-4655-AFF5-4BD6FA00A8A1}" presName="conn" presStyleLbl="parChTrans1D2" presStyleIdx="0" presStyleCnt="1"/>
      <dgm:spPr/>
    </dgm:pt>
    <dgm:pt modelId="{69600483-D7EA-416D-ADE7-0B8DCA31D5A7}" type="pres">
      <dgm:prSet presAssocID="{6D8738B7-939C-4655-AFF5-4BD6FA00A8A1}" presName="extraNode" presStyleLbl="node1" presStyleIdx="0" presStyleCnt="2"/>
      <dgm:spPr/>
    </dgm:pt>
    <dgm:pt modelId="{E7D80C19-96DC-464E-B5FB-D1D1C405CC2E}" type="pres">
      <dgm:prSet presAssocID="{6D8738B7-939C-4655-AFF5-4BD6FA00A8A1}" presName="dstNode" presStyleLbl="node1" presStyleIdx="0" presStyleCnt="2"/>
      <dgm:spPr/>
    </dgm:pt>
    <dgm:pt modelId="{D0F15E0F-6CB7-4C79-835F-0F8CF944EA3C}" type="pres">
      <dgm:prSet presAssocID="{9CF364C6-67F1-4A48-9DFA-03400AB9E659}" presName="text_1" presStyleLbl="node1" presStyleIdx="0" presStyleCnt="2">
        <dgm:presLayoutVars>
          <dgm:bulletEnabled val="1"/>
        </dgm:presLayoutVars>
      </dgm:prSet>
      <dgm:spPr/>
    </dgm:pt>
    <dgm:pt modelId="{BCD96D80-9E7E-409B-85A2-904EF66140DA}" type="pres">
      <dgm:prSet presAssocID="{9CF364C6-67F1-4A48-9DFA-03400AB9E659}" presName="accent_1" presStyleCnt="0"/>
      <dgm:spPr/>
    </dgm:pt>
    <dgm:pt modelId="{19B6FAB4-5F71-4E54-9F84-262BE69BD11E}" type="pres">
      <dgm:prSet presAssocID="{9CF364C6-67F1-4A48-9DFA-03400AB9E659}" presName="accentRepeatNode" presStyleLbl="solidFgAcc1" presStyleIdx="0" presStyleCnt="2"/>
      <dgm:spPr/>
    </dgm:pt>
    <dgm:pt modelId="{AA159200-DA20-427D-A0DE-A8984F26D96C}" type="pres">
      <dgm:prSet presAssocID="{4E2AC624-CC34-42AE-B33F-A41A589BDF12}" presName="text_2" presStyleLbl="node1" presStyleIdx="1" presStyleCnt="2">
        <dgm:presLayoutVars>
          <dgm:bulletEnabled val="1"/>
        </dgm:presLayoutVars>
      </dgm:prSet>
      <dgm:spPr/>
    </dgm:pt>
    <dgm:pt modelId="{D2248FE9-EF36-4A39-8B6B-F14A11C538B1}" type="pres">
      <dgm:prSet presAssocID="{4E2AC624-CC34-42AE-B33F-A41A589BDF12}" presName="accent_2" presStyleCnt="0"/>
      <dgm:spPr/>
    </dgm:pt>
    <dgm:pt modelId="{160904CD-50E9-4FE1-8FDC-71C85865D3EA}" type="pres">
      <dgm:prSet presAssocID="{4E2AC624-CC34-42AE-B33F-A41A589BDF12}" presName="accentRepeatNode" presStyleLbl="solidFgAcc1" presStyleIdx="1" presStyleCnt="2"/>
      <dgm:spPr/>
    </dgm:pt>
  </dgm:ptLst>
  <dgm:cxnLst>
    <dgm:cxn modelId="{07CF2F06-7FA2-4AA3-BC84-4127E961EFF4}" srcId="{6D8738B7-939C-4655-AFF5-4BD6FA00A8A1}" destId="{9CF364C6-67F1-4A48-9DFA-03400AB9E659}" srcOrd="0" destOrd="0" parTransId="{DA32E463-F66B-457A-8D25-BA6AAFF431E2}" sibTransId="{75F93971-66C0-4A6F-9166-58A477FEF880}"/>
    <dgm:cxn modelId="{B66E976B-42E8-4A0E-95B7-1F9285C0C2D9}" type="presOf" srcId="{9CF364C6-67F1-4A48-9DFA-03400AB9E659}" destId="{D0F15E0F-6CB7-4C79-835F-0F8CF944EA3C}" srcOrd="0" destOrd="0" presId="urn:microsoft.com/office/officeart/2008/layout/VerticalCurvedList"/>
    <dgm:cxn modelId="{BE294971-1827-4DEF-82DF-52C3383EE92A}" type="presOf" srcId="{75F93971-66C0-4A6F-9166-58A477FEF880}" destId="{25DCBB40-6507-4F70-93FF-4E640F145DC4}" srcOrd="0" destOrd="0" presId="urn:microsoft.com/office/officeart/2008/layout/VerticalCurvedList"/>
    <dgm:cxn modelId="{AE691475-7EFE-43DC-8566-0FD0A4584DA1}" type="presOf" srcId="{4E2AC624-CC34-42AE-B33F-A41A589BDF12}" destId="{AA159200-DA20-427D-A0DE-A8984F26D96C}" srcOrd="0" destOrd="0" presId="urn:microsoft.com/office/officeart/2008/layout/VerticalCurvedList"/>
    <dgm:cxn modelId="{24A573D8-177C-45BC-AE8E-74EDE0270F3D}" srcId="{6D8738B7-939C-4655-AFF5-4BD6FA00A8A1}" destId="{4E2AC624-CC34-42AE-B33F-A41A589BDF12}" srcOrd="1" destOrd="0" parTransId="{A2BE5654-C0AD-4C49-89E6-8382159EAFFC}" sibTransId="{941659FF-3A8B-495F-B00C-58221FCE41D2}"/>
    <dgm:cxn modelId="{9C723DEE-3DE3-4D53-B14F-E9EF5310688D}" type="presOf" srcId="{6D8738B7-939C-4655-AFF5-4BD6FA00A8A1}" destId="{A92480B4-0850-4640-B1C8-3C6E324B7402}" srcOrd="0" destOrd="0" presId="urn:microsoft.com/office/officeart/2008/layout/VerticalCurvedList"/>
    <dgm:cxn modelId="{3C0D1A31-E5AE-430F-A47D-5AA26296B284}" type="presParOf" srcId="{A92480B4-0850-4640-B1C8-3C6E324B7402}" destId="{99A02D25-CC0E-4447-8C36-0EA9BE8EBD1A}" srcOrd="0" destOrd="0" presId="urn:microsoft.com/office/officeart/2008/layout/VerticalCurvedList"/>
    <dgm:cxn modelId="{C4B39AD4-F12B-4489-AC06-B46C06FC948E}" type="presParOf" srcId="{99A02D25-CC0E-4447-8C36-0EA9BE8EBD1A}" destId="{595BAF7A-CBBE-4B13-90BF-B64CAF246B28}" srcOrd="0" destOrd="0" presId="urn:microsoft.com/office/officeart/2008/layout/VerticalCurvedList"/>
    <dgm:cxn modelId="{D4B0653D-3A69-471D-9156-4881BD94F251}" type="presParOf" srcId="{595BAF7A-CBBE-4B13-90BF-B64CAF246B28}" destId="{0CBB1985-B33C-4B18-A4AD-E1D43E848536}" srcOrd="0" destOrd="0" presId="urn:microsoft.com/office/officeart/2008/layout/VerticalCurvedList"/>
    <dgm:cxn modelId="{367632B6-3D0F-4F69-81B3-F19E2474B1A6}" type="presParOf" srcId="{595BAF7A-CBBE-4B13-90BF-B64CAF246B28}" destId="{25DCBB40-6507-4F70-93FF-4E640F145DC4}" srcOrd="1" destOrd="0" presId="urn:microsoft.com/office/officeart/2008/layout/VerticalCurvedList"/>
    <dgm:cxn modelId="{23D304E0-3E7F-47E3-AF64-1773092623BF}" type="presParOf" srcId="{595BAF7A-CBBE-4B13-90BF-B64CAF246B28}" destId="{69600483-D7EA-416D-ADE7-0B8DCA31D5A7}" srcOrd="2" destOrd="0" presId="urn:microsoft.com/office/officeart/2008/layout/VerticalCurvedList"/>
    <dgm:cxn modelId="{6F07A550-2375-4EE4-9B2B-9FDCCB4A1087}" type="presParOf" srcId="{595BAF7A-CBBE-4B13-90BF-B64CAF246B28}" destId="{E7D80C19-96DC-464E-B5FB-D1D1C405CC2E}" srcOrd="3" destOrd="0" presId="urn:microsoft.com/office/officeart/2008/layout/VerticalCurvedList"/>
    <dgm:cxn modelId="{098007F7-2215-4AD8-ABBB-AAF122FB42DE}" type="presParOf" srcId="{99A02D25-CC0E-4447-8C36-0EA9BE8EBD1A}" destId="{D0F15E0F-6CB7-4C79-835F-0F8CF944EA3C}" srcOrd="1" destOrd="0" presId="urn:microsoft.com/office/officeart/2008/layout/VerticalCurvedList"/>
    <dgm:cxn modelId="{B1A72A3F-A4C0-4D60-B089-0D43A7D53EA8}" type="presParOf" srcId="{99A02D25-CC0E-4447-8C36-0EA9BE8EBD1A}" destId="{BCD96D80-9E7E-409B-85A2-904EF66140DA}" srcOrd="2" destOrd="0" presId="urn:microsoft.com/office/officeart/2008/layout/VerticalCurvedList"/>
    <dgm:cxn modelId="{1DCF00C6-633C-4706-8452-1BB87C1102F8}" type="presParOf" srcId="{BCD96D80-9E7E-409B-85A2-904EF66140DA}" destId="{19B6FAB4-5F71-4E54-9F84-262BE69BD11E}" srcOrd="0" destOrd="0" presId="urn:microsoft.com/office/officeart/2008/layout/VerticalCurvedList"/>
    <dgm:cxn modelId="{3B205C8D-C910-4529-AC3F-A07CCE54D2FB}" type="presParOf" srcId="{99A02D25-CC0E-4447-8C36-0EA9BE8EBD1A}" destId="{AA159200-DA20-427D-A0DE-A8984F26D96C}" srcOrd="3" destOrd="0" presId="urn:microsoft.com/office/officeart/2008/layout/VerticalCurvedList"/>
    <dgm:cxn modelId="{FC4BAE19-DB23-4A45-8BBB-3984C28E32BC}" type="presParOf" srcId="{99A02D25-CC0E-4447-8C36-0EA9BE8EBD1A}" destId="{D2248FE9-EF36-4A39-8B6B-F14A11C538B1}" srcOrd="4" destOrd="0" presId="urn:microsoft.com/office/officeart/2008/layout/VerticalCurvedList"/>
    <dgm:cxn modelId="{8C5AACD3-ADC7-405E-A3FD-A9E0625CB801}" type="presParOf" srcId="{D2248FE9-EF36-4A39-8B6B-F14A11C538B1}" destId="{160904CD-50E9-4FE1-8FDC-71C85865D3E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5FB7A0-D651-4AD8-9701-D6D948589BE1}"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2E3AF08F-28BF-4944-B959-683AC1DE2204}">
      <dgm:prSet phldrT="[Text]"/>
      <dgm:spPr/>
      <dgm:t>
        <a:bodyPr/>
        <a:lstStyle/>
        <a:p>
          <a:r>
            <a:rPr lang="en-US" dirty="0"/>
            <a:t>Staff</a:t>
          </a:r>
        </a:p>
      </dgm:t>
    </dgm:pt>
    <dgm:pt modelId="{D8D39F58-A4B0-4990-915B-A51C68E5B272}" type="parTrans" cxnId="{4C4336C7-8B4D-4558-8F9F-EB2B0A669EA0}">
      <dgm:prSet/>
      <dgm:spPr/>
      <dgm:t>
        <a:bodyPr/>
        <a:lstStyle/>
        <a:p>
          <a:endParaRPr lang="en-US"/>
        </a:p>
      </dgm:t>
    </dgm:pt>
    <dgm:pt modelId="{4FCAD386-F3F8-4365-B6B8-25829E56CB8D}" type="sibTrans" cxnId="{4C4336C7-8B4D-4558-8F9F-EB2B0A669EA0}">
      <dgm:prSet/>
      <dgm:spPr/>
      <dgm:t>
        <a:bodyPr/>
        <a:lstStyle/>
        <a:p>
          <a:endParaRPr lang="en-US"/>
        </a:p>
      </dgm:t>
    </dgm:pt>
    <dgm:pt modelId="{79761BFE-05C5-4DA3-8A17-78FAE5E6D583}">
      <dgm:prSet phldrT="[Text]" custT="1"/>
      <dgm:spPr/>
      <dgm:t>
        <a:bodyPr/>
        <a:lstStyle/>
        <a:p>
          <a:r>
            <a:rPr lang="en-US" sz="1500" dirty="0"/>
            <a:t>Adhere to the PSEA Policy and </a:t>
          </a:r>
          <a:r>
            <a:rPr lang="en-US" sz="1500" dirty="0" err="1"/>
            <a:t>CoC</a:t>
          </a:r>
          <a:endParaRPr lang="en-US" sz="1500" dirty="0"/>
        </a:p>
      </dgm:t>
    </dgm:pt>
    <dgm:pt modelId="{78F85922-BB3A-4285-B797-57E4F15BB8E3}" type="parTrans" cxnId="{8D65CB62-13EC-457A-8657-E4DD3B320D9C}">
      <dgm:prSet/>
      <dgm:spPr/>
      <dgm:t>
        <a:bodyPr/>
        <a:lstStyle/>
        <a:p>
          <a:endParaRPr lang="en-US"/>
        </a:p>
      </dgm:t>
    </dgm:pt>
    <dgm:pt modelId="{ADF61096-B47A-4F7F-AEC8-18BD02120D7E}" type="sibTrans" cxnId="{8D65CB62-13EC-457A-8657-E4DD3B320D9C}">
      <dgm:prSet/>
      <dgm:spPr/>
      <dgm:t>
        <a:bodyPr/>
        <a:lstStyle/>
        <a:p>
          <a:endParaRPr lang="en-US"/>
        </a:p>
      </dgm:t>
    </dgm:pt>
    <dgm:pt modelId="{0464B401-C3F6-4A1E-B278-A2E9F3F161F7}">
      <dgm:prSet phldrT="[Text]"/>
      <dgm:spPr/>
      <dgm:t>
        <a:bodyPr/>
        <a:lstStyle/>
        <a:p>
          <a:r>
            <a:rPr lang="en-US" dirty="0"/>
            <a:t>Managers</a:t>
          </a:r>
        </a:p>
      </dgm:t>
    </dgm:pt>
    <dgm:pt modelId="{FB523CDA-4295-4B0E-8A05-98214923402D}" type="parTrans" cxnId="{2B038E47-917B-443C-8B1D-6607E03B2513}">
      <dgm:prSet/>
      <dgm:spPr/>
      <dgm:t>
        <a:bodyPr/>
        <a:lstStyle/>
        <a:p>
          <a:endParaRPr lang="en-US"/>
        </a:p>
      </dgm:t>
    </dgm:pt>
    <dgm:pt modelId="{508BCC64-7625-4F18-A5B0-3F247F942B5A}" type="sibTrans" cxnId="{2B038E47-917B-443C-8B1D-6607E03B2513}">
      <dgm:prSet/>
      <dgm:spPr/>
      <dgm:t>
        <a:bodyPr/>
        <a:lstStyle/>
        <a:p>
          <a:endParaRPr lang="en-US"/>
        </a:p>
      </dgm:t>
    </dgm:pt>
    <dgm:pt modelId="{0545A130-66D4-422C-B3BC-5D8B5096B5B3}">
      <dgm:prSet phldrT="[Text]" custT="1"/>
      <dgm:spPr/>
      <dgm:t>
        <a:bodyPr/>
        <a:lstStyle/>
        <a:p>
          <a:r>
            <a:rPr lang="en-US" sz="1500" dirty="0"/>
            <a:t>Ensure new employees receive PSEA training as part of induction</a:t>
          </a:r>
        </a:p>
      </dgm:t>
    </dgm:pt>
    <dgm:pt modelId="{DD4F2729-E36F-406F-90BE-2B369621B6E8}" type="parTrans" cxnId="{350663A7-FA90-43CB-BC69-B1ECB214E143}">
      <dgm:prSet/>
      <dgm:spPr/>
      <dgm:t>
        <a:bodyPr/>
        <a:lstStyle/>
        <a:p>
          <a:endParaRPr lang="en-US"/>
        </a:p>
      </dgm:t>
    </dgm:pt>
    <dgm:pt modelId="{0875929D-1FC0-4CE3-BCD7-5B1B1C5DCAF7}" type="sibTrans" cxnId="{350663A7-FA90-43CB-BC69-B1ECB214E143}">
      <dgm:prSet/>
      <dgm:spPr/>
      <dgm:t>
        <a:bodyPr/>
        <a:lstStyle/>
        <a:p>
          <a:endParaRPr lang="en-US"/>
        </a:p>
      </dgm:t>
    </dgm:pt>
    <dgm:pt modelId="{B657751B-E5DD-4FD7-B143-0840BE93FEED}">
      <dgm:prSet phldrT="[Text]"/>
      <dgm:spPr/>
      <dgm:t>
        <a:bodyPr/>
        <a:lstStyle/>
        <a:p>
          <a:endParaRPr lang="en-US" sz="1200" dirty="0"/>
        </a:p>
      </dgm:t>
    </dgm:pt>
    <dgm:pt modelId="{E11D938F-047B-47A3-BAC9-F0D2584C5A9A}" type="parTrans" cxnId="{1D46EC1E-F22A-4DCD-AD87-9872BC0CA787}">
      <dgm:prSet/>
      <dgm:spPr/>
      <dgm:t>
        <a:bodyPr/>
        <a:lstStyle/>
        <a:p>
          <a:endParaRPr lang="en-US"/>
        </a:p>
      </dgm:t>
    </dgm:pt>
    <dgm:pt modelId="{32E65EEF-9DD6-406D-8177-4290A40CAED7}" type="sibTrans" cxnId="{1D46EC1E-F22A-4DCD-AD87-9872BC0CA787}">
      <dgm:prSet/>
      <dgm:spPr/>
      <dgm:t>
        <a:bodyPr/>
        <a:lstStyle/>
        <a:p>
          <a:endParaRPr lang="en-US"/>
        </a:p>
      </dgm:t>
    </dgm:pt>
    <dgm:pt modelId="{56B88495-F5AF-4B82-AC67-5F791DA6D6C7}">
      <dgm:prSet phldrT="[Text]"/>
      <dgm:spPr/>
      <dgm:t>
        <a:bodyPr/>
        <a:lstStyle/>
        <a:p>
          <a:endParaRPr lang="en-US" sz="1200" dirty="0"/>
        </a:p>
      </dgm:t>
    </dgm:pt>
    <dgm:pt modelId="{B1D9D4D7-C251-4C0E-9472-77D80BAEECE5}" type="parTrans" cxnId="{7B01714F-4BEC-41AA-88ED-C06667D15D6D}">
      <dgm:prSet/>
      <dgm:spPr/>
      <dgm:t>
        <a:bodyPr/>
        <a:lstStyle/>
        <a:p>
          <a:endParaRPr lang="en-US"/>
        </a:p>
      </dgm:t>
    </dgm:pt>
    <dgm:pt modelId="{A8FD1C5F-A28B-42AC-8A48-73323B5EF6C2}" type="sibTrans" cxnId="{7B01714F-4BEC-41AA-88ED-C06667D15D6D}">
      <dgm:prSet/>
      <dgm:spPr/>
      <dgm:t>
        <a:bodyPr/>
        <a:lstStyle/>
        <a:p>
          <a:endParaRPr lang="en-US"/>
        </a:p>
      </dgm:t>
    </dgm:pt>
    <dgm:pt modelId="{739C9A77-CAB5-4255-90AA-D055383C8555}">
      <dgm:prSet phldrT="[Text]"/>
      <dgm:spPr/>
      <dgm:t>
        <a:bodyPr/>
        <a:lstStyle/>
        <a:p>
          <a:endParaRPr lang="en-US" sz="1200" dirty="0"/>
        </a:p>
      </dgm:t>
    </dgm:pt>
    <dgm:pt modelId="{C1FE96C2-C041-4CD0-B2A9-724E47975F25}" type="parTrans" cxnId="{82A736A2-9496-44A8-8448-C595804D9E63}">
      <dgm:prSet/>
      <dgm:spPr/>
      <dgm:t>
        <a:bodyPr/>
        <a:lstStyle/>
        <a:p>
          <a:endParaRPr lang="en-US"/>
        </a:p>
      </dgm:t>
    </dgm:pt>
    <dgm:pt modelId="{42797481-E496-4710-89CE-76CD79367A7C}" type="sibTrans" cxnId="{82A736A2-9496-44A8-8448-C595804D9E63}">
      <dgm:prSet/>
      <dgm:spPr/>
      <dgm:t>
        <a:bodyPr/>
        <a:lstStyle/>
        <a:p>
          <a:endParaRPr lang="en-US"/>
        </a:p>
      </dgm:t>
    </dgm:pt>
    <dgm:pt modelId="{3F7FD569-A27A-4A38-A3AE-1AA3D22F7D08}">
      <dgm:prSet custT="1"/>
      <dgm:spPr/>
      <dgm:t>
        <a:bodyPr/>
        <a:lstStyle/>
        <a:p>
          <a:r>
            <a:rPr lang="en-US" sz="1500" dirty="0"/>
            <a:t>Report concerns </a:t>
          </a:r>
        </a:p>
      </dgm:t>
    </dgm:pt>
    <dgm:pt modelId="{F97BEE1C-9DB8-462C-9178-D582BA5C5995}" type="parTrans" cxnId="{093B8494-816A-42A9-B79F-E0B193B85648}">
      <dgm:prSet/>
      <dgm:spPr/>
      <dgm:t>
        <a:bodyPr/>
        <a:lstStyle/>
        <a:p>
          <a:endParaRPr lang="en-US"/>
        </a:p>
      </dgm:t>
    </dgm:pt>
    <dgm:pt modelId="{D7CCA6A0-68F2-4E08-9949-0F23661C6261}" type="sibTrans" cxnId="{093B8494-816A-42A9-B79F-E0B193B85648}">
      <dgm:prSet/>
      <dgm:spPr/>
      <dgm:t>
        <a:bodyPr/>
        <a:lstStyle/>
        <a:p>
          <a:endParaRPr lang="en-US"/>
        </a:p>
      </dgm:t>
    </dgm:pt>
    <dgm:pt modelId="{85B23C02-5020-4063-8DC8-3755AFE5CAC9}">
      <dgm:prSet custT="1"/>
      <dgm:spPr/>
      <dgm:t>
        <a:bodyPr/>
        <a:lstStyle/>
        <a:p>
          <a:r>
            <a:rPr lang="en-US" sz="1500" dirty="0"/>
            <a:t>Participate in an awareness raising session on PSEA</a:t>
          </a:r>
        </a:p>
      </dgm:t>
    </dgm:pt>
    <dgm:pt modelId="{34009B47-AF65-4574-980B-B54942FA6220}" type="parTrans" cxnId="{EF2028A2-2E51-4FA5-BB51-E8DCFFF9CA72}">
      <dgm:prSet/>
      <dgm:spPr/>
      <dgm:t>
        <a:bodyPr/>
        <a:lstStyle/>
        <a:p>
          <a:endParaRPr lang="en-US"/>
        </a:p>
      </dgm:t>
    </dgm:pt>
    <dgm:pt modelId="{C2F34F66-FD5E-4283-8EEE-2D043C51EA4D}" type="sibTrans" cxnId="{EF2028A2-2E51-4FA5-BB51-E8DCFFF9CA72}">
      <dgm:prSet/>
      <dgm:spPr/>
      <dgm:t>
        <a:bodyPr/>
        <a:lstStyle/>
        <a:p>
          <a:endParaRPr lang="en-US"/>
        </a:p>
      </dgm:t>
    </dgm:pt>
    <dgm:pt modelId="{20D37E84-EC8D-426B-871A-AD3D21B3CDBE}">
      <dgm:prSet custT="1"/>
      <dgm:spPr/>
      <dgm:t>
        <a:bodyPr/>
        <a:lstStyle/>
        <a:p>
          <a:r>
            <a:rPr lang="en-US" sz="1500" dirty="0"/>
            <a:t>Know their PSEA Focal Point</a:t>
          </a:r>
        </a:p>
      </dgm:t>
    </dgm:pt>
    <dgm:pt modelId="{6586D479-47C4-419E-9568-7FB6A63CD40B}" type="parTrans" cxnId="{8722B331-7C33-44DF-AFDC-4D2436551AC9}">
      <dgm:prSet/>
      <dgm:spPr/>
      <dgm:t>
        <a:bodyPr/>
        <a:lstStyle/>
        <a:p>
          <a:endParaRPr lang="en-US"/>
        </a:p>
      </dgm:t>
    </dgm:pt>
    <dgm:pt modelId="{CC85C7AF-2801-44F5-A115-15971061465F}" type="sibTrans" cxnId="{8722B331-7C33-44DF-AFDC-4D2436551AC9}">
      <dgm:prSet/>
      <dgm:spPr/>
      <dgm:t>
        <a:bodyPr/>
        <a:lstStyle/>
        <a:p>
          <a:endParaRPr lang="en-US"/>
        </a:p>
      </dgm:t>
    </dgm:pt>
    <dgm:pt modelId="{C3CF6D0A-F812-4AA2-A909-4AEE1E89362B}">
      <dgm:prSet custT="1"/>
      <dgm:spPr/>
      <dgm:t>
        <a:bodyPr/>
        <a:lstStyle/>
        <a:p>
          <a:r>
            <a:rPr lang="en-US" sz="1500" dirty="0"/>
            <a:t>Ensure PSEA measures are implemented within their area of responsibility </a:t>
          </a:r>
        </a:p>
      </dgm:t>
    </dgm:pt>
    <dgm:pt modelId="{13244679-264F-4B7C-8170-2DFC35E253C4}" type="parTrans" cxnId="{7DB0B5D9-BC35-4945-AF10-0D9B51F49EBE}">
      <dgm:prSet/>
      <dgm:spPr/>
      <dgm:t>
        <a:bodyPr/>
        <a:lstStyle/>
        <a:p>
          <a:endParaRPr lang="en-US"/>
        </a:p>
      </dgm:t>
    </dgm:pt>
    <dgm:pt modelId="{9A5C0BC8-881F-4FE9-B18E-B5E6576A76BF}" type="sibTrans" cxnId="{7DB0B5D9-BC35-4945-AF10-0D9B51F49EBE}">
      <dgm:prSet/>
      <dgm:spPr/>
      <dgm:t>
        <a:bodyPr/>
        <a:lstStyle/>
        <a:p>
          <a:endParaRPr lang="en-US"/>
        </a:p>
      </dgm:t>
    </dgm:pt>
    <dgm:pt modelId="{2F87CB0A-5DC4-462B-86C9-F6DE852A366B}">
      <dgm:prSet custT="1"/>
      <dgm:spPr/>
      <dgm:t>
        <a:bodyPr/>
        <a:lstStyle/>
        <a:p>
          <a:r>
            <a:rPr lang="en-US" sz="1500" dirty="0"/>
            <a:t>Follow up and address SEA issues appropriately </a:t>
          </a:r>
        </a:p>
      </dgm:t>
    </dgm:pt>
    <dgm:pt modelId="{5A550372-5629-4698-8539-165D4D83A301}" type="parTrans" cxnId="{BBBDAE97-B6FA-4A8B-86EA-0B76337815F4}">
      <dgm:prSet/>
      <dgm:spPr/>
      <dgm:t>
        <a:bodyPr/>
        <a:lstStyle/>
        <a:p>
          <a:endParaRPr lang="en-US"/>
        </a:p>
      </dgm:t>
    </dgm:pt>
    <dgm:pt modelId="{72AB8A25-70CC-4435-A822-EE87E6625A8E}" type="sibTrans" cxnId="{BBBDAE97-B6FA-4A8B-86EA-0B76337815F4}">
      <dgm:prSet/>
      <dgm:spPr/>
      <dgm:t>
        <a:bodyPr/>
        <a:lstStyle/>
        <a:p>
          <a:endParaRPr lang="en-US"/>
        </a:p>
      </dgm:t>
    </dgm:pt>
    <dgm:pt modelId="{73B48961-26D2-4360-97F9-2C4D0CE4C47F}">
      <dgm:prSet custT="1"/>
      <dgm:spPr/>
      <dgm:t>
        <a:bodyPr/>
        <a:lstStyle/>
        <a:p>
          <a:endParaRPr lang="en-US" sz="1400" dirty="0"/>
        </a:p>
      </dgm:t>
    </dgm:pt>
    <dgm:pt modelId="{CFB4AEEF-0B6A-4805-A695-78E4BFCC8FF8}" type="parTrans" cxnId="{90F3547D-BEBC-42F6-9FE5-74E1BD671765}">
      <dgm:prSet/>
      <dgm:spPr/>
      <dgm:t>
        <a:bodyPr/>
        <a:lstStyle/>
        <a:p>
          <a:endParaRPr lang="en-US"/>
        </a:p>
      </dgm:t>
    </dgm:pt>
    <dgm:pt modelId="{EEE27B98-4ED6-4B36-A8B1-D11013E8FC82}" type="sibTrans" cxnId="{90F3547D-BEBC-42F6-9FE5-74E1BD671765}">
      <dgm:prSet/>
      <dgm:spPr/>
      <dgm:t>
        <a:bodyPr/>
        <a:lstStyle/>
        <a:p>
          <a:endParaRPr lang="en-US"/>
        </a:p>
      </dgm:t>
    </dgm:pt>
    <dgm:pt modelId="{1AB8C41E-CE29-4E8E-A13E-20D4782D8C07}">
      <dgm:prSet/>
      <dgm:spPr/>
      <dgm:t>
        <a:bodyPr/>
        <a:lstStyle/>
        <a:p>
          <a:r>
            <a:rPr lang="en-US" dirty="0"/>
            <a:t>Board members and/or senior management </a:t>
          </a:r>
        </a:p>
      </dgm:t>
    </dgm:pt>
    <dgm:pt modelId="{B7678F84-67FA-4349-B4BA-D9244C62B8C8}" type="parTrans" cxnId="{F3494880-8DD7-4B2C-B1F5-A03891434634}">
      <dgm:prSet/>
      <dgm:spPr/>
      <dgm:t>
        <a:bodyPr/>
        <a:lstStyle/>
        <a:p>
          <a:endParaRPr lang="en-US"/>
        </a:p>
      </dgm:t>
    </dgm:pt>
    <dgm:pt modelId="{33DDE279-3A25-4A3C-9952-D9D863E26002}" type="sibTrans" cxnId="{F3494880-8DD7-4B2C-B1F5-A03891434634}">
      <dgm:prSet/>
      <dgm:spPr/>
      <dgm:t>
        <a:bodyPr/>
        <a:lstStyle/>
        <a:p>
          <a:endParaRPr lang="en-US"/>
        </a:p>
      </dgm:t>
    </dgm:pt>
    <dgm:pt modelId="{7FA13CA4-30CC-43E6-A71C-721067E81989}">
      <dgm:prSet/>
      <dgm:spPr/>
      <dgm:t>
        <a:bodyPr/>
        <a:lstStyle/>
        <a:p>
          <a:r>
            <a:rPr lang="en-US" dirty="0"/>
            <a:t>Define actions for ensuring PSEA measures are implemented </a:t>
          </a:r>
        </a:p>
      </dgm:t>
    </dgm:pt>
    <dgm:pt modelId="{CBE6054A-5928-4378-843C-0F6F0220A8BE}" type="parTrans" cxnId="{CA300C02-B20B-4139-8B7F-63A537F7761B}">
      <dgm:prSet/>
      <dgm:spPr/>
      <dgm:t>
        <a:bodyPr/>
        <a:lstStyle/>
        <a:p>
          <a:endParaRPr lang="en-US"/>
        </a:p>
      </dgm:t>
    </dgm:pt>
    <dgm:pt modelId="{8E7F26D7-AD2B-4475-B31A-CABC35071A7E}" type="sibTrans" cxnId="{CA300C02-B20B-4139-8B7F-63A537F7761B}">
      <dgm:prSet/>
      <dgm:spPr/>
      <dgm:t>
        <a:bodyPr/>
        <a:lstStyle/>
        <a:p>
          <a:endParaRPr lang="en-US"/>
        </a:p>
      </dgm:t>
    </dgm:pt>
    <dgm:pt modelId="{7030F161-8C1B-48F4-9934-91E8A531E4B5}">
      <dgm:prSet/>
      <dgm:spPr/>
      <dgm:t>
        <a:bodyPr/>
        <a:lstStyle/>
        <a:p>
          <a:r>
            <a:rPr lang="en-US" dirty="0"/>
            <a:t>Regular monitoring of PSEA work </a:t>
          </a:r>
        </a:p>
      </dgm:t>
    </dgm:pt>
    <dgm:pt modelId="{A4FD1C3F-057F-4D36-A766-E289537B4F90}" type="parTrans" cxnId="{77814AB7-121E-4DB0-AF4B-49F5B5C4BAD5}">
      <dgm:prSet/>
      <dgm:spPr/>
      <dgm:t>
        <a:bodyPr/>
        <a:lstStyle/>
        <a:p>
          <a:endParaRPr lang="en-US"/>
        </a:p>
      </dgm:t>
    </dgm:pt>
    <dgm:pt modelId="{D80F26AC-F3A1-4FEF-9E07-B487E94FD0B7}" type="sibTrans" cxnId="{77814AB7-121E-4DB0-AF4B-49F5B5C4BAD5}">
      <dgm:prSet/>
      <dgm:spPr/>
      <dgm:t>
        <a:bodyPr/>
        <a:lstStyle/>
        <a:p>
          <a:endParaRPr lang="en-US"/>
        </a:p>
      </dgm:t>
    </dgm:pt>
    <dgm:pt modelId="{3804A503-C08B-4EB7-890C-0683A15345F8}">
      <dgm:prSet/>
      <dgm:spPr/>
      <dgm:t>
        <a:bodyPr/>
        <a:lstStyle/>
        <a:p>
          <a:r>
            <a:rPr lang="en-US" dirty="0"/>
            <a:t>Senior </a:t>
          </a:r>
          <a:r>
            <a:rPr lang="en-US" dirty="0" err="1"/>
            <a:t>mngt</a:t>
          </a:r>
          <a:r>
            <a:rPr lang="en-US" dirty="0"/>
            <a:t>: overall responsibility for ensuring PSEA measures are implemented.</a:t>
          </a:r>
        </a:p>
      </dgm:t>
    </dgm:pt>
    <dgm:pt modelId="{5278F015-06CB-4889-93C2-02B69C79864F}" type="parTrans" cxnId="{EC8B041C-EC98-4105-B912-F8992B087179}">
      <dgm:prSet/>
      <dgm:spPr/>
      <dgm:t>
        <a:bodyPr/>
        <a:lstStyle/>
        <a:p>
          <a:endParaRPr lang="en-US"/>
        </a:p>
      </dgm:t>
    </dgm:pt>
    <dgm:pt modelId="{1DC5AAA3-03BE-4633-963A-9047A25B1CF1}" type="sibTrans" cxnId="{EC8B041C-EC98-4105-B912-F8992B087179}">
      <dgm:prSet/>
      <dgm:spPr/>
      <dgm:t>
        <a:bodyPr/>
        <a:lstStyle/>
        <a:p>
          <a:endParaRPr lang="en-US"/>
        </a:p>
      </dgm:t>
    </dgm:pt>
    <dgm:pt modelId="{35FDAB44-DA1F-4892-96DC-EE073CCF43C7}">
      <dgm:prSet/>
      <dgm:spPr/>
      <dgm:t>
        <a:bodyPr/>
        <a:lstStyle/>
        <a:p>
          <a:r>
            <a:rPr lang="en-US" dirty="0"/>
            <a:t>Board members: include an item on PSEA in senior management team meeting agenda</a:t>
          </a:r>
        </a:p>
      </dgm:t>
    </dgm:pt>
    <dgm:pt modelId="{8418AB4B-B739-4F38-9B44-CE654F991650}" type="parTrans" cxnId="{935F8106-8317-454B-AD7E-1BED76B997D0}">
      <dgm:prSet/>
      <dgm:spPr/>
      <dgm:t>
        <a:bodyPr/>
        <a:lstStyle/>
        <a:p>
          <a:endParaRPr lang="en-US"/>
        </a:p>
      </dgm:t>
    </dgm:pt>
    <dgm:pt modelId="{BF6955B8-F251-4368-B1CE-5C44B8DB0525}" type="sibTrans" cxnId="{935F8106-8317-454B-AD7E-1BED76B997D0}">
      <dgm:prSet/>
      <dgm:spPr/>
      <dgm:t>
        <a:bodyPr/>
        <a:lstStyle/>
        <a:p>
          <a:endParaRPr lang="en-US"/>
        </a:p>
      </dgm:t>
    </dgm:pt>
    <dgm:pt modelId="{8B97549C-8734-40AD-B1F1-C61658940DA7}">
      <dgm:prSet/>
      <dgm:spPr/>
      <dgm:t>
        <a:bodyPr/>
        <a:lstStyle/>
        <a:p>
          <a:r>
            <a:rPr lang="en-US" dirty="0"/>
            <a:t>HR Staff</a:t>
          </a:r>
        </a:p>
      </dgm:t>
    </dgm:pt>
    <dgm:pt modelId="{29F51733-8C0A-405D-983D-BDB7B30A0610}" type="parTrans" cxnId="{5EAF78A1-95F1-4B78-9D61-A4FC3C0B2F9A}">
      <dgm:prSet/>
      <dgm:spPr/>
      <dgm:t>
        <a:bodyPr/>
        <a:lstStyle/>
        <a:p>
          <a:endParaRPr lang="en-US"/>
        </a:p>
      </dgm:t>
    </dgm:pt>
    <dgm:pt modelId="{AC67921E-61D1-461C-922B-7883972F9FE7}" type="sibTrans" cxnId="{5EAF78A1-95F1-4B78-9D61-A4FC3C0B2F9A}">
      <dgm:prSet/>
      <dgm:spPr/>
      <dgm:t>
        <a:bodyPr/>
        <a:lstStyle/>
        <a:p>
          <a:endParaRPr lang="en-US"/>
        </a:p>
      </dgm:t>
    </dgm:pt>
    <dgm:pt modelId="{E52E66ED-B793-45A2-9164-22DE10221C72}">
      <dgm:prSet/>
      <dgm:spPr/>
      <dgm:t>
        <a:bodyPr/>
        <a:lstStyle/>
        <a:p>
          <a:r>
            <a:rPr lang="en-US" dirty="0"/>
            <a:t>Implement necessary measures when recruiting new staff and volunteers</a:t>
          </a:r>
        </a:p>
      </dgm:t>
    </dgm:pt>
    <dgm:pt modelId="{D1966BDB-4DDE-4179-B89B-238831597BDF}" type="parTrans" cxnId="{B14BC963-7B54-450E-837E-2C7BF5698BD4}">
      <dgm:prSet/>
      <dgm:spPr/>
      <dgm:t>
        <a:bodyPr/>
        <a:lstStyle/>
        <a:p>
          <a:endParaRPr lang="en-US"/>
        </a:p>
      </dgm:t>
    </dgm:pt>
    <dgm:pt modelId="{0E04166D-30FF-4DEF-97FA-DB7574D96B59}" type="sibTrans" cxnId="{B14BC963-7B54-450E-837E-2C7BF5698BD4}">
      <dgm:prSet/>
      <dgm:spPr/>
      <dgm:t>
        <a:bodyPr/>
        <a:lstStyle/>
        <a:p>
          <a:endParaRPr lang="en-US"/>
        </a:p>
      </dgm:t>
    </dgm:pt>
    <dgm:pt modelId="{06A1A0C0-2AAB-4704-B7F1-62FFF5440378}">
      <dgm:prSet/>
      <dgm:spPr/>
      <dgm:t>
        <a:bodyPr/>
        <a:lstStyle/>
        <a:p>
          <a:r>
            <a:rPr lang="en-US" dirty="0"/>
            <a:t>Ensure all new employees receive a copy of the PSEA policy and code of conduct</a:t>
          </a:r>
        </a:p>
      </dgm:t>
    </dgm:pt>
    <dgm:pt modelId="{4A81327D-A7BE-401D-AD21-97E2662742CD}" type="parTrans" cxnId="{448AE38A-1425-46A8-9D63-AAD4E4EDF744}">
      <dgm:prSet/>
      <dgm:spPr/>
      <dgm:t>
        <a:bodyPr/>
        <a:lstStyle/>
        <a:p>
          <a:endParaRPr lang="en-US"/>
        </a:p>
      </dgm:t>
    </dgm:pt>
    <dgm:pt modelId="{555987B3-3E44-4DFA-8287-A6DC50AB91C5}" type="sibTrans" cxnId="{448AE38A-1425-46A8-9D63-AAD4E4EDF744}">
      <dgm:prSet/>
      <dgm:spPr/>
      <dgm:t>
        <a:bodyPr/>
        <a:lstStyle/>
        <a:p>
          <a:endParaRPr lang="en-US"/>
        </a:p>
      </dgm:t>
    </dgm:pt>
    <dgm:pt modelId="{50A64740-8746-401D-9E2A-1E5C1CBA3F25}">
      <dgm:prSet/>
      <dgm:spPr/>
      <dgm:t>
        <a:bodyPr/>
        <a:lstStyle/>
        <a:p>
          <a:r>
            <a:rPr lang="en-US" dirty="0"/>
            <a:t>Ensure that communities are aware of PSEA Policy and code of conduct and how to report concerns </a:t>
          </a:r>
        </a:p>
      </dgm:t>
    </dgm:pt>
    <dgm:pt modelId="{D5A3ACF5-91C8-43C6-A87A-7ABB70E5A8F5}" type="parTrans" cxnId="{4133D573-6B5C-4DBC-8BDA-3407381AF7D0}">
      <dgm:prSet/>
      <dgm:spPr/>
      <dgm:t>
        <a:bodyPr/>
        <a:lstStyle/>
        <a:p>
          <a:endParaRPr lang="en-US"/>
        </a:p>
      </dgm:t>
    </dgm:pt>
    <dgm:pt modelId="{F434D760-7D6A-421E-9C8C-17D668721577}" type="sibTrans" cxnId="{4133D573-6B5C-4DBC-8BDA-3407381AF7D0}">
      <dgm:prSet/>
      <dgm:spPr/>
      <dgm:t>
        <a:bodyPr/>
        <a:lstStyle/>
        <a:p>
          <a:endParaRPr lang="en-US"/>
        </a:p>
      </dgm:t>
    </dgm:pt>
    <dgm:pt modelId="{C6522FF4-166F-4B64-8C56-0172D239998C}">
      <dgm:prSet/>
      <dgm:spPr/>
      <dgm:t>
        <a:bodyPr/>
        <a:lstStyle/>
        <a:p>
          <a:r>
            <a:rPr lang="en-US" b="1" dirty="0"/>
            <a:t>For program staff:</a:t>
          </a:r>
          <a:endParaRPr lang="en-US" dirty="0"/>
        </a:p>
      </dgm:t>
    </dgm:pt>
    <dgm:pt modelId="{C4E3026B-F7AB-492C-BE0D-E5D253292D91}" type="sibTrans" cxnId="{24ACB83A-B12A-43AF-937C-C07AAA4537D9}">
      <dgm:prSet/>
      <dgm:spPr/>
      <dgm:t>
        <a:bodyPr/>
        <a:lstStyle/>
        <a:p>
          <a:endParaRPr lang="en-US"/>
        </a:p>
      </dgm:t>
    </dgm:pt>
    <dgm:pt modelId="{400F2736-51CB-4A3F-B31A-633ACA13C57C}" type="parTrans" cxnId="{24ACB83A-B12A-43AF-937C-C07AAA4537D9}">
      <dgm:prSet/>
      <dgm:spPr/>
      <dgm:t>
        <a:bodyPr/>
        <a:lstStyle/>
        <a:p>
          <a:endParaRPr lang="en-US"/>
        </a:p>
      </dgm:t>
    </dgm:pt>
    <dgm:pt modelId="{FB9362B9-04BD-4999-A052-F05B7DA8507F}">
      <dgm:prSet/>
      <dgm:spPr/>
      <dgm:t>
        <a:bodyPr/>
        <a:lstStyle/>
        <a:p>
          <a:r>
            <a:rPr lang="en-US" dirty="0"/>
            <a:t>Build relationships with communities</a:t>
          </a:r>
        </a:p>
      </dgm:t>
    </dgm:pt>
    <dgm:pt modelId="{FE196E22-88BF-4396-B5CD-F79CF2840C17}" type="parTrans" cxnId="{F46AE312-7C32-4639-8491-1C945C86E8A4}">
      <dgm:prSet/>
      <dgm:spPr/>
      <dgm:t>
        <a:bodyPr/>
        <a:lstStyle/>
        <a:p>
          <a:endParaRPr lang="en-US"/>
        </a:p>
      </dgm:t>
    </dgm:pt>
    <dgm:pt modelId="{A9499526-99FC-4B92-A70A-E1EE347CAC0B}" type="sibTrans" cxnId="{F46AE312-7C32-4639-8491-1C945C86E8A4}">
      <dgm:prSet/>
      <dgm:spPr/>
      <dgm:t>
        <a:bodyPr/>
        <a:lstStyle/>
        <a:p>
          <a:endParaRPr lang="en-US"/>
        </a:p>
      </dgm:t>
    </dgm:pt>
    <dgm:pt modelId="{CA2E3B97-2B68-4D45-8ADF-CFF8F825BC38}" type="pres">
      <dgm:prSet presAssocID="{CE5FB7A0-D651-4AD8-9701-D6D948589BE1}" presName="Name0" presStyleCnt="0">
        <dgm:presLayoutVars>
          <dgm:dir/>
          <dgm:animLvl val="lvl"/>
          <dgm:resizeHandles val="exact"/>
        </dgm:presLayoutVars>
      </dgm:prSet>
      <dgm:spPr/>
    </dgm:pt>
    <dgm:pt modelId="{4534E5D8-3520-48E9-AEF7-6EE39DC899D0}" type="pres">
      <dgm:prSet presAssocID="{2E3AF08F-28BF-4944-B959-683AC1DE2204}" presName="composite" presStyleCnt="0"/>
      <dgm:spPr/>
    </dgm:pt>
    <dgm:pt modelId="{4586DEDB-53CE-42A0-B600-FF220AAE1962}" type="pres">
      <dgm:prSet presAssocID="{2E3AF08F-28BF-4944-B959-683AC1DE2204}" presName="parTx" presStyleLbl="alignNode1" presStyleIdx="0" presStyleCnt="5">
        <dgm:presLayoutVars>
          <dgm:chMax val="0"/>
          <dgm:chPref val="0"/>
          <dgm:bulletEnabled val="1"/>
        </dgm:presLayoutVars>
      </dgm:prSet>
      <dgm:spPr/>
    </dgm:pt>
    <dgm:pt modelId="{04497199-9667-4B61-8F2D-CD3C10EB4111}" type="pres">
      <dgm:prSet presAssocID="{2E3AF08F-28BF-4944-B959-683AC1DE2204}" presName="desTx" presStyleLbl="alignAccFollowNode1" presStyleIdx="0" presStyleCnt="5">
        <dgm:presLayoutVars>
          <dgm:bulletEnabled val="1"/>
        </dgm:presLayoutVars>
      </dgm:prSet>
      <dgm:spPr/>
    </dgm:pt>
    <dgm:pt modelId="{D78AFFDC-9FE9-4B06-A418-714B2EDD1EC0}" type="pres">
      <dgm:prSet presAssocID="{4FCAD386-F3F8-4365-B6B8-25829E56CB8D}" presName="space" presStyleCnt="0"/>
      <dgm:spPr/>
    </dgm:pt>
    <dgm:pt modelId="{89B5BA4D-07AA-47B8-9D63-0E8F7126AFB1}" type="pres">
      <dgm:prSet presAssocID="{0464B401-C3F6-4A1E-B278-A2E9F3F161F7}" presName="composite" presStyleCnt="0"/>
      <dgm:spPr/>
    </dgm:pt>
    <dgm:pt modelId="{F3497A78-C3EF-4B3F-B57D-A91E52FC7FDC}" type="pres">
      <dgm:prSet presAssocID="{0464B401-C3F6-4A1E-B278-A2E9F3F161F7}" presName="parTx" presStyleLbl="alignNode1" presStyleIdx="1" presStyleCnt="5" custLinFactNeighborY="12693">
        <dgm:presLayoutVars>
          <dgm:chMax val="0"/>
          <dgm:chPref val="0"/>
          <dgm:bulletEnabled val="1"/>
        </dgm:presLayoutVars>
      </dgm:prSet>
      <dgm:spPr/>
    </dgm:pt>
    <dgm:pt modelId="{DBE2DAB7-8CD6-4D8A-B06B-4EF62DFF0BAC}" type="pres">
      <dgm:prSet presAssocID="{0464B401-C3F6-4A1E-B278-A2E9F3F161F7}" presName="desTx" presStyleLbl="alignAccFollowNode1" presStyleIdx="1" presStyleCnt="5">
        <dgm:presLayoutVars>
          <dgm:bulletEnabled val="1"/>
        </dgm:presLayoutVars>
      </dgm:prSet>
      <dgm:spPr/>
    </dgm:pt>
    <dgm:pt modelId="{75F0DBDA-1AB5-4308-A0D1-856FB3A12462}" type="pres">
      <dgm:prSet presAssocID="{508BCC64-7625-4F18-A5B0-3F247F942B5A}" presName="space" presStyleCnt="0"/>
      <dgm:spPr/>
    </dgm:pt>
    <dgm:pt modelId="{DB7C6C82-3CA7-4302-94C7-EDA5DFFF1719}" type="pres">
      <dgm:prSet presAssocID="{1AB8C41E-CE29-4E8E-A13E-20D4782D8C07}" presName="composite" presStyleCnt="0"/>
      <dgm:spPr/>
    </dgm:pt>
    <dgm:pt modelId="{B20BA315-F258-411F-929E-3E8935D0B67C}" type="pres">
      <dgm:prSet presAssocID="{1AB8C41E-CE29-4E8E-A13E-20D4782D8C07}" presName="parTx" presStyleLbl="alignNode1" presStyleIdx="2" presStyleCnt="5">
        <dgm:presLayoutVars>
          <dgm:chMax val="0"/>
          <dgm:chPref val="0"/>
          <dgm:bulletEnabled val="1"/>
        </dgm:presLayoutVars>
      </dgm:prSet>
      <dgm:spPr/>
    </dgm:pt>
    <dgm:pt modelId="{839BD529-D037-4126-B8F6-88FBB60F58AC}" type="pres">
      <dgm:prSet presAssocID="{1AB8C41E-CE29-4E8E-A13E-20D4782D8C07}" presName="desTx" presStyleLbl="alignAccFollowNode1" presStyleIdx="2" presStyleCnt="5">
        <dgm:presLayoutVars>
          <dgm:bulletEnabled val="1"/>
        </dgm:presLayoutVars>
      </dgm:prSet>
      <dgm:spPr/>
    </dgm:pt>
    <dgm:pt modelId="{8B9428E7-A790-49D6-AF07-82E4F17BC111}" type="pres">
      <dgm:prSet presAssocID="{33DDE279-3A25-4A3C-9952-D9D863E26002}" presName="space" presStyleCnt="0"/>
      <dgm:spPr/>
    </dgm:pt>
    <dgm:pt modelId="{DBD32EC9-EC5C-4D45-A602-6C9925D1C95B}" type="pres">
      <dgm:prSet presAssocID="{8B97549C-8734-40AD-B1F1-C61658940DA7}" presName="composite" presStyleCnt="0"/>
      <dgm:spPr/>
    </dgm:pt>
    <dgm:pt modelId="{60C0F3EA-BDF5-46BD-80D5-E36AFD94ACAF}" type="pres">
      <dgm:prSet presAssocID="{8B97549C-8734-40AD-B1F1-C61658940DA7}" presName="parTx" presStyleLbl="alignNode1" presStyleIdx="3" presStyleCnt="5">
        <dgm:presLayoutVars>
          <dgm:chMax val="0"/>
          <dgm:chPref val="0"/>
          <dgm:bulletEnabled val="1"/>
        </dgm:presLayoutVars>
      </dgm:prSet>
      <dgm:spPr/>
    </dgm:pt>
    <dgm:pt modelId="{241F739D-BC19-4354-9520-16509963CB4E}" type="pres">
      <dgm:prSet presAssocID="{8B97549C-8734-40AD-B1F1-C61658940DA7}" presName="desTx" presStyleLbl="alignAccFollowNode1" presStyleIdx="3" presStyleCnt="5">
        <dgm:presLayoutVars>
          <dgm:bulletEnabled val="1"/>
        </dgm:presLayoutVars>
      </dgm:prSet>
      <dgm:spPr/>
    </dgm:pt>
    <dgm:pt modelId="{F617426F-8751-4AD3-A62A-85A4ED2E73BA}" type="pres">
      <dgm:prSet presAssocID="{AC67921E-61D1-461C-922B-7883972F9FE7}" presName="space" presStyleCnt="0"/>
      <dgm:spPr/>
    </dgm:pt>
    <dgm:pt modelId="{BE6CF7D9-76E6-4502-836D-D6AE41E57A01}" type="pres">
      <dgm:prSet presAssocID="{C6522FF4-166F-4B64-8C56-0172D239998C}" presName="composite" presStyleCnt="0"/>
      <dgm:spPr/>
    </dgm:pt>
    <dgm:pt modelId="{A722E3D3-34AF-4E2A-8803-FD9BE5CB097F}" type="pres">
      <dgm:prSet presAssocID="{C6522FF4-166F-4B64-8C56-0172D239998C}" presName="parTx" presStyleLbl="alignNode1" presStyleIdx="4" presStyleCnt="5">
        <dgm:presLayoutVars>
          <dgm:chMax val="0"/>
          <dgm:chPref val="0"/>
          <dgm:bulletEnabled val="1"/>
        </dgm:presLayoutVars>
      </dgm:prSet>
      <dgm:spPr/>
    </dgm:pt>
    <dgm:pt modelId="{2CC36D98-CFD5-42AE-9467-02FF7ED10FCE}" type="pres">
      <dgm:prSet presAssocID="{C6522FF4-166F-4B64-8C56-0172D239998C}" presName="desTx" presStyleLbl="alignAccFollowNode1" presStyleIdx="4" presStyleCnt="5">
        <dgm:presLayoutVars>
          <dgm:bulletEnabled val="1"/>
        </dgm:presLayoutVars>
      </dgm:prSet>
      <dgm:spPr/>
    </dgm:pt>
  </dgm:ptLst>
  <dgm:cxnLst>
    <dgm:cxn modelId="{2FE95400-28F5-40B0-8320-F461902A1F17}" type="presOf" srcId="{3F7FD569-A27A-4A38-A3AE-1AA3D22F7D08}" destId="{04497199-9667-4B61-8F2D-CD3C10EB4111}" srcOrd="0" destOrd="1" presId="urn:microsoft.com/office/officeart/2005/8/layout/hList1"/>
    <dgm:cxn modelId="{33DBDB00-D3A8-40CB-967D-76F20DD99712}" type="presOf" srcId="{CE5FB7A0-D651-4AD8-9701-D6D948589BE1}" destId="{CA2E3B97-2B68-4D45-8ADF-CFF8F825BC38}" srcOrd="0" destOrd="0" presId="urn:microsoft.com/office/officeart/2005/8/layout/hList1"/>
    <dgm:cxn modelId="{CA300C02-B20B-4139-8B7F-63A537F7761B}" srcId="{1AB8C41E-CE29-4E8E-A13E-20D4782D8C07}" destId="{7FA13CA4-30CC-43E6-A71C-721067E81989}" srcOrd="0" destOrd="0" parTransId="{CBE6054A-5928-4378-843C-0F6F0220A8BE}" sibTransId="{8E7F26D7-AD2B-4475-B31A-CABC35071A7E}"/>
    <dgm:cxn modelId="{935F8106-8317-454B-AD7E-1BED76B997D0}" srcId="{1AB8C41E-CE29-4E8E-A13E-20D4782D8C07}" destId="{35FDAB44-DA1F-4892-96DC-EE073CCF43C7}" srcOrd="3" destOrd="0" parTransId="{8418AB4B-B739-4F38-9B44-CE654F991650}" sibTransId="{BF6955B8-F251-4368-B1CE-5C44B8DB0525}"/>
    <dgm:cxn modelId="{6ADA9607-1231-421C-B488-AA844084DFCD}" type="presOf" srcId="{739C9A77-CAB5-4255-90AA-D055383C8555}" destId="{04497199-9667-4B61-8F2D-CD3C10EB4111}" srcOrd="0" destOrd="6" presId="urn:microsoft.com/office/officeart/2005/8/layout/hList1"/>
    <dgm:cxn modelId="{7AC10211-6EEA-41B7-AE33-6C6FFD5CE8B9}" type="presOf" srcId="{56B88495-F5AF-4B82-AC67-5F791DA6D6C7}" destId="{04497199-9667-4B61-8F2D-CD3C10EB4111}" srcOrd="0" destOrd="5" presId="urn:microsoft.com/office/officeart/2005/8/layout/hList1"/>
    <dgm:cxn modelId="{F46AE312-7C32-4639-8491-1C945C86E8A4}" srcId="{C6522FF4-166F-4B64-8C56-0172D239998C}" destId="{FB9362B9-04BD-4999-A052-F05B7DA8507F}" srcOrd="1" destOrd="0" parTransId="{FE196E22-88BF-4396-B5CD-F79CF2840C17}" sibTransId="{A9499526-99FC-4B92-A70A-E1EE347CAC0B}"/>
    <dgm:cxn modelId="{30114C1B-25BA-4D7B-AA64-5BBB067DB6C7}" type="presOf" srcId="{C3CF6D0A-F812-4AA2-A909-4AEE1E89362B}" destId="{DBE2DAB7-8CD6-4D8A-B06B-4EF62DFF0BAC}" srcOrd="0" destOrd="1" presId="urn:microsoft.com/office/officeart/2005/8/layout/hList1"/>
    <dgm:cxn modelId="{EC8B041C-EC98-4105-B912-F8992B087179}" srcId="{1AB8C41E-CE29-4E8E-A13E-20D4782D8C07}" destId="{3804A503-C08B-4EB7-890C-0683A15345F8}" srcOrd="2" destOrd="0" parTransId="{5278F015-06CB-4889-93C2-02B69C79864F}" sibTransId="{1DC5AAA3-03BE-4633-963A-9047A25B1CF1}"/>
    <dgm:cxn modelId="{1D46EC1E-F22A-4DCD-AD87-9872BC0CA787}" srcId="{2E3AF08F-28BF-4944-B959-683AC1DE2204}" destId="{B657751B-E5DD-4FD7-B143-0840BE93FEED}" srcOrd="4" destOrd="0" parTransId="{E11D938F-047B-47A3-BAC9-F0D2584C5A9A}" sibTransId="{32E65EEF-9DD6-406D-8177-4290A40CAED7}"/>
    <dgm:cxn modelId="{D6F6572D-1783-4BA6-9199-CDB6223824EA}" type="presOf" srcId="{7FA13CA4-30CC-43E6-A71C-721067E81989}" destId="{839BD529-D037-4126-B8F6-88FBB60F58AC}" srcOrd="0" destOrd="0" presId="urn:microsoft.com/office/officeart/2005/8/layout/hList1"/>
    <dgm:cxn modelId="{8722B331-7C33-44DF-AFDC-4D2436551AC9}" srcId="{2E3AF08F-28BF-4944-B959-683AC1DE2204}" destId="{20D37E84-EC8D-426B-871A-AD3D21B3CDBE}" srcOrd="3" destOrd="0" parTransId="{6586D479-47C4-419E-9568-7FB6A63CD40B}" sibTransId="{CC85C7AF-2801-44F5-A115-15971061465F}"/>
    <dgm:cxn modelId="{B78A3035-4011-4654-9FC4-FB53906DFC0B}" type="presOf" srcId="{0545A130-66D4-422C-B3BC-5D8B5096B5B3}" destId="{DBE2DAB7-8CD6-4D8A-B06B-4EF62DFF0BAC}" srcOrd="0" destOrd="0" presId="urn:microsoft.com/office/officeart/2005/8/layout/hList1"/>
    <dgm:cxn modelId="{24ACB83A-B12A-43AF-937C-C07AAA4537D9}" srcId="{CE5FB7A0-D651-4AD8-9701-D6D948589BE1}" destId="{C6522FF4-166F-4B64-8C56-0172D239998C}" srcOrd="4" destOrd="0" parTransId="{400F2736-51CB-4A3F-B31A-633ACA13C57C}" sibTransId="{C4E3026B-F7AB-492C-BE0D-E5D253292D91}"/>
    <dgm:cxn modelId="{4674C261-2E44-4C45-A838-1B33EF023497}" type="presOf" srcId="{1AB8C41E-CE29-4E8E-A13E-20D4782D8C07}" destId="{B20BA315-F258-411F-929E-3E8935D0B67C}" srcOrd="0" destOrd="0" presId="urn:microsoft.com/office/officeart/2005/8/layout/hList1"/>
    <dgm:cxn modelId="{8D65CB62-13EC-457A-8657-E4DD3B320D9C}" srcId="{2E3AF08F-28BF-4944-B959-683AC1DE2204}" destId="{79761BFE-05C5-4DA3-8A17-78FAE5E6D583}" srcOrd="0" destOrd="0" parTransId="{78F85922-BB3A-4285-B797-57E4F15BB8E3}" sibTransId="{ADF61096-B47A-4F7F-AEC8-18BD02120D7E}"/>
    <dgm:cxn modelId="{B14BC963-7B54-450E-837E-2C7BF5698BD4}" srcId="{8B97549C-8734-40AD-B1F1-C61658940DA7}" destId="{E52E66ED-B793-45A2-9164-22DE10221C72}" srcOrd="0" destOrd="0" parTransId="{D1966BDB-4DDE-4179-B89B-238831597BDF}" sibTransId="{0E04166D-30FF-4DEF-97FA-DB7574D96B59}"/>
    <dgm:cxn modelId="{2B038E47-917B-443C-8B1D-6607E03B2513}" srcId="{CE5FB7A0-D651-4AD8-9701-D6D948589BE1}" destId="{0464B401-C3F6-4A1E-B278-A2E9F3F161F7}" srcOrd="1" destOrd="0" parTransId="{FB523CDA-4295-4B0E-8A05-98214923402D}" sibTransId="{508BCC64-7625-4F18-A5B0-3F247F942B5A}"/>
    <dgm:cxn modelId="{E785A649-B12D-45DF-99CF-88C7A6BEB9A2}" type="presOf" srcId="{2F87CB0A-5DC4-462B-86C9-F6DE852A366B}" destId="{DBE2DAB7-8CD6-4D8A-B06B-4EF62DFF0BAC}" srcOrd="0" destOrd="2" presId="urn:microsoft.com/office/officeart/2005/8/layout/hList1"/>
    <dgm:cxn modelId="{7B01714F-4BEC-41AA-88ED-C06667D15D6D}" srcId="{2E3AF08F-28BF-4944-B959-683AC1DE2204}" destId="{56B88495-F5AF-4B82-AC67-5F791DA6D6C7}" srcOrd="5" destOrd="0" parTransId="{B1D9D4D7-C251-4C0E-9472-77D80BAEECE5}" sibTransId="{A8FD1C5F-A28B-42AC-8A48-73323B5EF6C2}"/>
    <dgm:cxn modelId="{5FB42E70-B482-4BD4-8860-1A21D8D98A3B}" type="presOf" srcId="{85B23C02-5020-4063-8DC8-3755AFE5CAC9}" destId="{04497199-9667-4B61-8F2D-CD3C10EB4111}" srcOrd="0" destOrd="2" presId="urn:microsoft.com/office/officeart/2005/8/layout/hList1"/>
    <dgm:cxn modelId="{4133D573-6B5C-4DBC-8BDA-3407381AF7D0}" srcId="{C6522FF4-166F-4B64-8C56-0172D239998C}" destId="{50A64740-8746-401D-9E2A-1E5C1CBA3F25}" srcOrd="0" destOrd="0" parTransId="{D5A3ACF5-91C8-43C6-A87A-7ABB70E5A8F5}" sibTransId="{F434D760-7D6A-421E-9C8C-17D668721577}"/>
    <dgm:cxn modelId="{90F3547D-BEBC-42F6-9FE5-74E1BD671765}" srcId="{0464B401-C3F6-4A1E-B278-A2E9F3F161F7}" destId="{73B48961-26D2-4360-97F9-2C4D0CE4C47F}" srcOrd="3" destOrd="0" parTransId="{CFB4AEEF-0B6A-4805-A695-78E4BFCC8FF8}" sibTransId="{EEE27B98-4ED6-4B36-A8B1-D11013E8FC82}"/>
    <dgm:cxn modelId="{F3494880-8DD7-4B2C-B1F5-A03891434634}" srcId="{CE5FB7A0-D651-4AD8-9701-D6D948589BE1}" destId="{1AB8C41E-CE29-4E8E-A13E-20D4782D8C07}" srcOrd="2" destOrd="0" parTransId="{B7678F84-67FA-4349-B4BA-D9244C62B8C8}" sibTransId="{33DDE279-3A25-4A3C-9952-D9D863E26002}"/>
    <dgm:cxn modelId="{65BB8C85-4DFB-46B1-B197-F9A0920CAA62}" type="presOf" srcId="{35FDAB44-DA1F-4892-96DC-EE073CCF43C7}" destId="{839BD529-D037-4126-B8F6-88FBB60F58AC}" srcOrd="0" destOrd="3" presId="urn:microsoft.com/office/officeart/2005/8/layout/hList1"/>
    <dgm:cxn modelId="{9F92F887-6B38-4986-9564-A572CC256AAC}" type="presOf" srcId="{B657751B-E5DD-4FD7-B143-0840BE93FEED}" destId="{04497199-9667-4B61-8F2D-CD3C10EB4111}" srcOrd="0" destOrd="4" presId="urn:microsoft.com/office/officeart/2005/8/layout/hList1"/>
    <dgm:cxn modelId="{448AE38A-1425-46A8-9D63-AAD4E4EDF744}" srcId="{8B97549C-8734-40AD-B1F1-C61658940DA7}" destId="{06A1A0C0-2AAB-4704-B7F1-62FFF5440378}" srcOrd="1" destOrd="0" parTransId="{4A81327D-A7BE-401D-AD21-97E2662742CD}" sibTransId="{555987B3-3E44-4DFA-8287-A6DC50AB91C5}"/>
    <dgm:cxn modelId="{70207393-8DBE-455B-BB93-CE5B59A8CFCB}" type="presOf" srcId="{2E3AF08F-28BF-4944-B959-683AC1DE2204}" destId="{4586DEDB-53CE-42A0-B600-FF220AAE1962}" srcOrd="0" destOrd="0" presId="urn:microsoft.com/office/officeart/2005/8/layout/hList1"/>
    <dgm:cxn modelId="{093B8494-816A-42A9-B79F-E0B193B85648}" srcId="{2E3AF08F-28BF-4944-B959-683AC1DE2204}" destId="{3F7FD569-A27A-4A38-A3AE-1AA3D22F7D08}" srcOrd="1" destOrd="0" parTransId="{F97BEE1C-9DB8-462C-9178-D582BA5C5995}" sibTransId="{D7CCA6A0-68F2-4E08-9949-0F23661C6261}"/>
    <dgm:cxn modelId="{BBBDAE97-B6FA-4A8B-86EA-0B76337815F4}" srcId="{0464B401-C3F6-4A1E-B278-A2E9F3F161F7}" destId="{2F87CB0A-5DC4-462B-86C9-F6DE852A366B}" srcOrd="2" destOrd="0" parTransId="{5A550372-5629-4698-8539-165D4D83A301}" sibTransId="{72AB8A25-70CC-4435-A822-EE87E6625A8E}"/>
    <dgm:cxn modelId="{5EAF78A1-95F1-4B78-9D61-A4FC3C0B2F9A}" srcId="{CE5FB7A0-D651-4AD8-9701-D6D948589BE1}" destId="{8B97549C-8734-40AD-B1F1-C61658940DA7}" srcOrd="3" destOrd="0" parTransId="{29F51733-8C0A-405D-983D-BDB7B30A0610}" sibTransId="{AC67921E-61D1-461C-922B-7883972F9FE7}"/>
    <dgm:cxn modelId="{80A1E1A1-A987-4B07-A5A9-EDBEBB5C0CE5}" type="presOf" srcId="{FB9362B9-04BD-4999-A052-F05B7DA8507F}" destId="{2CC36D98-CFD5-42AE-9467-02FF7ED10FCE}" srcOrd="0" destOrd="1" presId="urn:microsoft.com/office/officeart/2005/8/layout/hList1"/>
    <dgm:cxn modelId="{EF2028A2-2E51-4FA5-BB51-E8DCFFF9CA72}" srcId="{2E3AF08F-28BF-4944-B959-683AC1DE2204}" destId="{85B23C02-5020-4063-8DC8-3755AFE5CAC9}" srcOrd="2" destOrd="0" parTransId="{34009B47-AF65-4574-980B-B54942FA6220}" sibTransId="{C2F34F66-FD5E-4283-8EEE-2D043C51EA4D}"/>
    <dgm:cxn modelId="{82A736A2-9496-44A8-8448-C595804D9E63}" srcId="{2E3AF08F-28BF-4944-B959-683AC1DE2204}" destId="{739C9A77-CAB5-4255-90AA-D055383C8555}" srcOrd="6" destOrd="0" parTransId="{C1FE96C2-C041-4CD0-B2A9-724E47975F25}" sibTransId="{42797481-E496-4710-89CE-76CD79367A7C}"/>
    <dgm:cxn modelId="{350663A7-FA90-43CB-BC69-B1ECB214E143}" srcId="{0464B401-C3F6-4A1E-B278-A2E9F3F161F7}" destId="{0545A130-66D4-422C-B3BC-5D8B5096B5B3}" srcOrd="0" destOrd="0" parTransId="{DD4F2729-E36F-406F-90BE-2B369621B6E8}" sibTransId="{0875929D-1FC0-4CE3-BCD7-5B1B1C5DCAF7}"/>
    <dgm:cxn modelId="{938553A9-D65E-482C-A55C-617FAEBC7C47}" type="presOf" srcId="{20D37E84-EC8D-426B-871A-AD3D21B3CDBE}" destId="{04497199-9667-4B61-8F2D-CD3C10EB4111}" srcOrd="0" destOrd="3" presId="urn:microsoft.com/office/officeart/2005/8/layout/hList1"/>
    <dgm:cxn modelId="{57E55DAE-2192-41CA-A31E-D11D55BA7B50}" type="presOf" srcId="{3804A503-C08B-4EB7-890C-0683A15345F8}" destId="{839BD529-D037-4126-B8F6-88FBB60F58AC}" srcOrd="0" destOrd="2" presId="urn:microsoft.com/office/officeart/2005/8/layout/hList1"/>
    <dgm:cxn modelId="{3BE0ADB1-D555-42D1-9668-5EF7A6830E88}" type="presOf" srcId="{50A64740-8746-401D-9E2A-1E5C1CBA3F25}" destId="{2CC36D98-CFD5-42AE-9467-02FF7ED10FCE}" srcOrd="0" destOrd="0" presId="urn:microsoft.com/office/officeart/2005/8/layout/hList1"/>
    <dgm:cxn modelId="{77814AB7-121E-4DB0-AF4B-49F5B5C4BAD5}" srcId="{1AB8C41E-CE29-4E8E-A13E-20D4782D8C07}" destId="{7030F161-8C1B-48F4-9934-91E8A531E4B5}" srcOrd="1" destOrd="0" parTransId="{A4FD1C3F-057F-4D36-A766-E289537B4F90}" sibTransId="{D80F26AC-F3A1-4FEF-9E07-B487E94FD0B7}"/>
    <dgm:cxn modelId="{4C4336C7-8B4D-4558-8F9F-EB2B0A669EA0}" srcId="{CE5FB7A0-D651-4AD8-9701-D6D948589BE1}" destId="{2E3AF08F-28BF-4944-B959-683AC1DE2204}" srcOrd="0" destOrd="0" parTransId="{D8D39F58-A4B0-4990-915B-A51C68E5B272}" sibTransId="{4FCAD386-F3F8-4365-B6B8-25829E56CB8D}"/>
    <dgm:cxn modelId="{7DB0B5D9-BC35-4945-AF10-0D9B51F49EBE}" srcId="{0464B401-C3F6-4A1E-B278-A2E9F3F161F7}" destId="{C3CF6D0A-F812-4AA2-A909-4AEE1E89362B}" srcOrd="1" destOrd="0" parTransId="{13244679-264F-4B7C-8170-2DFC35E253C4}" sibTransId="{9A5C0BC8-881F-4FE9-B18E-B5E6576A76BF}"/>
    <dgm:cxn modelId="{62BB81DC-FC6E-42EB-858D-DA601A84DAEB}" type="presOf" srcId="{7030F161-8C1B-48F4-9934-91E8A531E4B5}" destId="{839BD529-D037-4126-B8F6-88FBB60F58AC}" srcOrd="0" destOrd="1" presId="urn:microsoft.com/office/officeart/2005/8/layout/hList1"/>
    <dgm:cxn modelId="{64BCE0DD-3A87-4B65-A6B7-A480B4C08D6E}" type="presOf" srcId="{0464B401-C3F6-4A1E-B278-A2E9F3F161F7}" destId="{F3497A78-C3EF-4B3F-B57D-A91E52FC7FDC}" srcOrd="0" destOrd="0" presId="urn:microsoft.com/office/officeart/2005/8/layout/hList1"/>
    <dgm:cxn modelId="{974B29E1-1D77-4CC4-8A80-3F4049BE3248}" type="presOf" srcId="{06A1A0C0-2AAB-4704-B7F1-62FFF5440378}" destId="{241F739D-BC19-4354-9520-16509963CB4E}" srcOrd="0" destOrd="1" presId="urn:microsoft.com/office/officeart/2005/8/layout/hList1"/>
    <dgm:cxn modelId="{D903D7E1-C82C-4D11-90D3-7C48D1C0777D}" type="presOf" srcId="{79761BFE-05C5-4DA3-8A17-78FAE5E6D583}" destId="{04497199-9667-4B61-8F2D-CD3C10EB4111}" srcOrd="0" destOrd="0" presId="urn:microsoft.com/office/officeart/2005/8/layout/hList1"/>
    <dgm:cxn modelId="{9DCB5BF3-5C1D-453E-A418-CD697F37D461}" type="presOf" srcId="{73B48961-26D2-4360-97F9-2C4D0CE4C47F}" destId="{DBE2DAB7-8CD6-4D8A-B06B-4EF62DFF0BAC}" srcOrd="0" destOrd="3" presId="urn:microsoft.com/office/officeart/2005/8/layout/hList1"/>
    <dgm:cxn modelId="{1A3818F4-14EF-4E32-9DD6-006F167830EF}" type="presOf" srcId="{C6522FF4-166F-4B64-8C56-0172D239998C}" destId="{A722E3D3-34AF-4E2A-8803-FD9BE5CB097F}" srcOrd="0" destOrd="0" presId="urn:microsoft.com/office/officeart/2005/8/layout/hList1"/>
    <dgm:cxn modelId="{CC2FE3F5-499F-4429-AC83-30C5FD42D23A}" type="presOf" srcId="{E52E66ED-B793-45A2-9164-22DE10221C72}" destId="{241F739D-BC19-4354-9520-16509963CB4E}" srcOrd="0" destOrd="0" presId="urn:microsoft.com/office/officeart/2005/8/layout/hList1"/>
    <dgm:cxn modelId="{674F76FC-9198-43B1-96A6-2E0DE08C4869}" type="presOf" srcId="{8B97549C-8734-40AD-B1F1-C61658940DA7}" destId="{60C0F3EA-BDF5-46BD-80D5-E36AFD94ACAF}" srcOrd="0" destOrd="0" presId="urn:microsoft.com/office/officeart/2005/8/layout/hList1"/>
    <dgm:cxn modelId="{67ED2CB4-0394-4AFF-881A-F733C34C2065}" type="presParOf" srcId="{CA2E3B97-2B68-4D45-8ADF-CFF8F825BC38}" destId="{4534E5D8-3520-48E9-AEF7-6EE39DC899D0}" srcOrd="0" destOrd="0" presId="urn:microsoft.com/office/officeart/2005/8/layout/hList1"/>
    <dgm:cxn modelId="{9591A56F-5F35-4BFE-9DD2-684533E5D347}" type="presParOf" srcId="{4534E5D8-3520-48E9-AEF7-6EE39DC899D0}" destId="{4586DEDB-53CE-42A0-B600-FF220AAE1962}" srcOrd="0" destOrd="0" presId="urn:microsoft.com/office/officeart/2005/8/layout/hList1"/>
    <dgm:cxn modelId="{428484BD-F43C-4DD6-9E5D-E6A98F5A46B7}" type="presParOf" srcId="{4534E5D8-3520-48E9-AEF7-6EE39DC899D0}" destId="{04497199-9667-4B61-8F2D-CD3C10EB4111}" srcOrd="1" destOrd="0" presId="urn:microsoft.com/office/officeart/2005/8/layout/hList1"/>
    <dgm:cxn modelId="{90A9053B-E013-49A6-985F-D9C7FC45DED3}" type="presParOf" srcId="{CA2E3B97-2B68-4D45-8ADF-CFF8F825BC38}" destId="{D78AFFDC-9FE9-4B06-A418-714B2EDD1EC0}" srcOrd="1" destOrd="0" presId="urn:microsoft.com/office/officeart/2005/8/layout/hList1"/>
    <dgm:cxn modelId="{09534707-71C7-44D8-A0A8-324E6669C71F}" type="presParOf" srcId="{CA2E3B97-2B68-4D45-8ADF-CFF8F825BC38}" destId="{89B5BA4D-07AA-47B8-9D63-0E8F7126AFB1}" srcOrd="2" destOrd="0" presId="urn:microsoft.com/office/officeart/2005/8/layout/hList1"/>
    <dgm:cxn modelId="{EB01561F-C5CF-43BD-B694-E3AFB49C4282}" type="presParOf" srcId="{89B5BA4D-07AA-47B8-9D63-0E8F7126AFB1}" destId="{F3497A78-C3EF-4B3F-B57D-A91E52FC7FDC}" srcOrd="0" destOrd="0" presId="urn:microsoft.com/office/officeart/2005/8/layout/hList1"/>
    <dgm:cxn modelId="{0CB07326-D9BB-45D3-8163-381E1E3969F5}" type="presParOf" srcId="{89B5BA4D-07AA-47B8-9D63-0E8F7126AFB1}" destId="{DBE2DAB7-8CD6-4D8A-B06B-4EF62DFF0BAC}" srcOrd="1" destOrd="0" presId="urn:microsoft.com/office/officeart/2005/8/layout/hList1"/>
    <dgm:cxn modelId="{72B422AE-46B8-4876-93DC-4623D313857E}" type="presParOf" srcId="{CA2E3B97-2B68-4D45-8ADF-CFF8F825BC38}" destId="{75F0DBDA-1AB5-4308-A0D1-856FB3A12462}" srcOrd="3" destOrd="0" presId="urn:microsoft.com/office/officeart/2005/8/layout/hList1"/>
    <dgm:cxn modelId="{E47328E4-1DA6-4DCA-923B-9448FFE8BC7A}" type="presParOf" srcId="{CA2E3B97-2B68-4D45-8ADF-CFF8F825BC38}" destId="{DB7C6C82-3CA7-4302-94C7-EDA5DFFF1719}" srcOrd="4" destOrd="0" presId="urn:microsoft.com/office/officeart/2005/8/layout/hList1"/>
    <dgm:cxn modelId="{698E1BC1-57D7-43B7-B264-B948F2EFB47F}" type="presParOf" srcId="{DB7C6C82-3CA7-4302-94C7-EDA5DFFF1719}" destId="{B20BA315-F258-411F-929E-3E8935D0B67C}" srcOrd="0" destOrd="0" presId="urn:microsoft.com/office/officeart/2005/8/layout/hList1"/>
    <dgm:cxn modelId="{67497439-F294-4150-940D-7C7790C43CA3}" type="presParOf" srcId="{DB7C6C82-3CA7-4302-94C7-EDA5DFFF1719}" destId="{839BD529-D037-4126-B8F6-88FBB60F58AC}" srcOrd="1" destOrd="0" presId="urn:microsoft.com/office/officeart/2005/8/layout/hList1"/>
    <dgm:cxn modelId="{128A2824-41B8-4FA7-8EFC-26651CCDDBD3}" type="presParOf" srcId="{CA2E3B97-2B68-4D45-8ADF-CFF8F825BC38}" destId="{8B9428E7-A790-49D6-AF07-82E4F17BC111}" srcOrd="5" destOrd="0" presId="urn:microsoft.com/office/officeart/2005/8/layout/hList1"/>
    <dgm:cxn modelId="{D42577D3-EB0D-4F9A-8440-7B3F82095E14}" type="presParOf" srcId="{CA2E3B97-2B68-4D45-8ADF-CFF8F825BC38}" destId="{DBD32EC9-EC5C-4D45-A602-6C9925D1C95B}" srcOrd="6" destOrd="0" presId="urn:microsoft.com/office/officeart/2005/8/layout/hList1"/>
    <dgm:cxn modelId="{B43B3FE8-9B93-4F3E-B278-37FB75668743}" type="presParOf" srcId="{DBD32EC9-EC5C-4D45-A602-6C9925D1C95B}" destId="{60C0F3EA-BDF5-46BD-80D5-E36AFD94ACAF}" srcOrd="0" destOrd="0" presId="urn:microsoft.com/office/officeart/2005/8/layout/hList1"/>
    <dgm:cxn modelId="{1BAE538D-333E-402D-9129-D97EED2C2287}" type="presParOf" srcId="{DBD32EC9-EC5C-4D45-A602-6C9925D1C95B}" destId="{241F739D-BC19-4354-9520-16509963CB4E}" srcOrd="1" destOrd="0" presId="urn:microsoft.com/office/officeart/2005/8/layout/hList1"/>
    <dgm:cxn modelId="{5EEA75F1-EC01-4E4C-BECD-D34118466382}" type="presParOf" srcId="{CA2E3B97-2B68-4D45-8ADF-CFF8F825BC38}" destId="{F617426F-8751-4AD3-A62A-85A4ED2E73BA}" srcOrd="7" destOrd="0" presId="urn:microsoft.com/office/officeart/2005/8/layout/hList1"/>
    <dgm:cxn modelId="{C8D61258-089E-45B8-B285-A46F91DC642A}" type="presParOf" srcId="{CA2E3B97-2B68-4D45-8ADF-CFF8F825BC38}" destId="{BE6CF7D9-76E6-4502-836D-D6AE41E57A01}" srcOrd="8" destOrd="0" presId="urn:microsoft.com/office/officeart/2005/8/layout/hList1"/>
    <dgm:cxn modelId="{8FD21CFC-53F6-41CF-BE0A-7DC3A0D4CAE3}" type="presParOf" srcId="{BE6CF7D9-76E6-4502-836D-D6AE41E57A01}" destId="{A722E3D3-34AF-4E2A-8803-FD9BE5CB097F}" srcOrd="0" destOrd="0" presId="urn:microsoft.com/office/officeart/2005/8/layout/hList1"/>
    <dgm:cxn modelId="{82993E10-8486-4D6E-8C40-7E1C93E1D017}" type="presParOf" srcId="{BE6CF7D9-76E6-4502-836D-D6AE41E57A01}" destId="{2CC36D98-CFD5-42AE-9467-02FF7ED10FC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27D205-1192-486A-BA83-DAE2BD6E14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BC215C6-13C1-4108-999A-BEA64B45A94C}">
      <dgm:prSet phldrT="[Text]"/>
      <dgm:spPr/>
      <dgm:t>
        <a:bodyPr/>
        <a:lstStyle/>
        <a:p>
          <a:r>
            <a:rPr lang="en-US" dirty="0"/>
            <a:t>It is essential that all staff understand PSEA is their responsibility.</a:t>
          </a:r>
        </a:p>
      </dgm:t>
    </dgm:pt>
    <dgm:pt modelId="{6EB51BD6-EDDF-48A4-BA67-E91A20E7016A}" type="parTrans" cxnId="{E45FD5F5-BB51-4214-B1F5-6FACCFE058E3}">
      <dgm:prSet/>
      <dgm:spPr/>
      <dgm:t>
        <a:bodyPr/>
        <a:lstStyle/>
        <a:p>
          <a:endParaRPr lang="en-US"/>
        </a:p>
      </dgm:t>
    </dgm:pt>
    <dgm:pt modelId="{B9F5127D-FFC3-432C-9E7C-C0E6EA1B092C}" type="sibTrans" cxnId="{E45FD5F5-BB51-4214-B1F5-6FACCFE058E3}">
      <dgm:prSet/>
      <dgm:spPr/>
      <dgm:t>
        <a:bodyPr/>
        <a:lstStyle/>
        <a:p>
          <a:endParaRPr lang="en-US"/>
        </a:p>
      </dgm:t>
    </dgm:pt>
    <dgm:pt modelId="{614535AD-1B59-48C1-BD61-D56DCFB718C1}">
      <dgm:prSet/>
      <dgm:spPr/>
      <dgm:t>
        <a:bodyPr/>
        <a:lstStyle/>
        <a:p>
          <a:r>
            <a:rPr lang="en-US" dirty="0"/>
            <a:t>These responsibilities should be written into job descriptions and included in performance management/appraisal discussions</a:t>
          </a:r>
        </a:p>
      </dgm:t>
    </dgm:pt>
    <dgm:pt modelId="{963B0652-AA25-4535-89F8-9F267E5FD258}" type="parTrans" cxnId="{25667B5C-9BA3-4E53-82C8-CA2506D67165}">
      <dgm:prSet/>
      <dgm:spPr/>
      <dgm:t>
        <a:bodyPr/>
        <a:lstStyle/>
        <a:p>
          <a:endParaRPr lang="en-US"/>
        </a:p>
      </dgm:t>
    </dgm:pt>
    <dgm:pt modelId="{05BE0B3C-8465-4135-BBD5-A44C10F4527B}" type="sibTrans" cxnId="{25667B5C-9BA3-4E53-82C8-CA2506D67165}">
      <dgm:prSet/>
      <dgm:spPr/>
      <dgm:t>
        <a:bodyPr/>
        <a:lstStyle/>
        <a:p>
          <a:endParaRPr lang="en-US"/>
        </a:p>
      </dgm:t>
    </dgm:pt>
    <dgm:pt modelId="{181730E6-3E6E-4642-A14A-1431B3DBF220}" type="pres">
      <dgm:prSet presAssocID="{7E27D205-1192-486A-BA83-DAE2BD6E14B8}" presName="linear" presStyleCnt="0">
        <dgm:presLayoutVars>
          <dgm:animLvl val="lvl"/>
          <dgm:resizeHandles val="exact"/>
        </dgm:presLayoutVars>
      </dgm:prSet>
      <dgm:spPr/>
    </dgm:pt>
    <dgm:pt modelId="{3FA2827D-7265-4141-89B3-FCC16E491FFE}" type="pres">
      <dgm:prSet presAssocID="{7BC215C6-13C1-4108-999A-BEA64B45A94C}" presName="parentText" presStyleLbl="node1" presStyleIdx="0" presStyleCnt="2">
        <dgm:presLayoutVars>
          <dgm:chMax val="0"/>
          <dgm:bulletEnabled val="1"/>
        </dgm:presLayoutVars>
      </dgm:prSet>
      <dgm:spPr/>
    </dgm:pt>
    <dgm:pt modelId="{2284AE27-DAE8-4711-B608-DE1326CEA266}" type="pres">
      <dgm:prSet presAssocID="{B9F5127D-FFC3-432C-9E7C-C0E6EA1B092C}" presName="spacer" presStyleCnt="0"/>
      <dgm:spPr/>
    </dgm:pt>
    <dgm:pt modelId="{8FD1D6D3-5B14-4BCB-B653-727D92C98B40}" type="pres">
      <dgm:prSet presAssocID="{614535AD-1B59-48C1-BD61-D56DCFB718C1}" presName="parentText" presStyleLbl="node1" presStyleIdx="1" presStyleCnt="2">
        <dgm:presLayoutVars>
          <dgm:chMax val="0"/>
          <dgm:bulletEnabled val="1"/>
        </dgm:presLayoutVars>
      </dgm:prSet>
      <dgm:spPr/>
    </dgm:pt>
  </dgm:ptLst>
  <dgm:cxnLst>
    <dgm:cxn modelId="{25667B5C-9BA3-4E53-82C8-CA2506D67165}" srcId="{7E27D205-1192-486A-BA83-DAE2BD6E14B8}" destId="{614535AD-1B59-48C1-BD61-D56DCFB718C1}" srcOrd="1" destOrd="0" parTransId="{963B0652-AA25-4535-89F8-9F267E5FD258}" sibTransId="{05BE0B3C-8465-4135-BBD5-A44C10F4527B}"/>
    <dgm:cxn modelId="{9A2AFA5C-1DFF-4B36-A663-C1456C68E9DA}" type="presOf" srcId="{7BC215C6-13C1-4108-999A-BEA64B45A94C}" destId="{3FA2827D-7265-4141-89B3-FCC16E491FFE}" srcOrd="0" destOrd="0" presId="urn:microsoft.com/office/officeart/2005/8/layout/vList2"/>
    <dgm:cxn modelId="{5390C461-3E58-431B-9839-F006A3615800}" type="presOf" srcId="{614535AD-1B59-48C1-BD61-D56DCFB718C1}" destId="{8FD1D6D3-5B14-4BCB-B653-727D92C98B40}" srcOrd="0" destOrd="0" presId="urn:microsoft.com/office/officeart/2005/8/layout/vList2"/>
    <dgm:cxn modelId="{E45FD5F5-BB51-4214-B1F5-6FACCFE058E3}" srcId="{7E27D205-1192-486A-BA83-DAE2BD6E14B8}" destId="{7BC215C6-13C1-4108-999A-BEA64B45A94C}" srcOrd="0" destOrd="0" parTransId="{6EB51BD6-EDDF-48A4-BA67-E91A20E7016A}" sibTransId="{B9F5127D-FFC3-432C-9E7C-C0E6EA1B092C}"/>
    <dgm:cxn modelId="{18ABADF9-ADEF-4873-8002-C2AF39C237FB}" type="presOf" srcId="{7E27D205-1192-486A-BA83-DAE2BD6E14B8}" destId="{181730E6-3E6E-4642-A14A-1431B3DBF220}" srcOrd="0" destOrd="0" presId="urn:microsoft.com/office/officeart/2005/8/layout/vList2"/>
    <dgm:cxn modelId="{679DBC3B-56C3-49E1-86FA-FE84400FA392}" type="presParOf" srcId="{181730E6-3E6E-4642-A14A-1431B3DBF220}" destId="{3FA2827D-7265-4141-89B3-FCC16E491FFE}" srcOrd="0" destOrd="0" presId="urn:microsoft.com/office/officeart/2005/8/layout/vList2"/>
    <dgm:cxn modelId="{5E9C3D83-91DA-4E6A-9175-67BC986CCDA2}" type="presParOf" srcId="{181730E6-3E6E-4642-A14A-1431B3DBF220}" destId="{2284AE27-DAE8-4711-B608-DE1326CEA266}" srcOrd="1" destOrd="0" presId="urn:microsoft.com/office/officeart/2005/8/layout/vList2"/>
    <dgm:cxn modelId="{7FC4C861-378B-4104-814D-8BEF89B2075E}" type="presParOf" srcId="{181730E6-3E6E-4642-A14A-1431B3DBF220}" destId="{8FD1D6D3-5B14-4BCB-B653-727D92C98B4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BD501D-3198-4883-A962-AA45101C79D7}" type="doc">
      <dgm:prSet loTypeId="urn:microsoft.com/office/officeart/2005/8/layout/default" loCatId="list" qsTypeId="urn:microsoft.com/office/officeart/2005/8/quickstyle/simple2" qsCatId="simple" csTypeId="urn:microsoft.com/office/officeart/2005/8/colors/accent4_4" csCatId="accent4" phldr="1"/>
      <dgm:spPr/>
      <dgm:t>
        <a:bodyPr/>
        <a:lstStyle/>
        <a:p>
          <a:endParaRPr lang="en-US"/>
        </a:p>
      </dgm:t>
    </dgm:pt>
    <dgm:pt modelId="{BD6A4C16-E6AD-45D7-AF9B-D783FF73E96C}">
      <dgm:prSet/>
      <dgm:spPr/>
      <dgm:t>
        <a:bodyPr/>
        <a:lstStyle/>
        <a:p>
          <a:r>
            <a:rPr lang="en-US" dirty="0"/>
            <a:t>All staff have a role and responsibility for PSEA</a:t>
          </a:r>
        </a:p>
      </dgm:t>
    </dgm:pt>
    <dgm:pt modelId="{8309CAFD-190F-4196-9076-2C70533D108E}" type="parTrans" cxnId="{4BB0B2ED-F0F1-4FCD-BD36-7E7F9AFEEB35}">
      <dgm:prSet/>
      <dgm:spPr/>
      <dgm:t>
        <a:bodyPr/>
        <a:lstStyle/>
        <a:p>
          <a:endParaRPr lang="en-US"/>
        </a:p>
      </dgm:t>
    </dgm:pt>
    <dgm:pt modelId="{1884E06D-4095-4957-A6BA-769CF728EFD8}" type="sibTrans" cxnId="{4BB0B2ED-F0F1-4FCD-BD36-7E7F9AFEEB35}">
      <dgm:prSet/>
      <dgm:spPr/>
      <dgm:t>
        <a:bodyPr/>
        <a:lstStyle/>
        <a:p>
          <a:endParaRPr lang="en-US"/>
        </a:p>
      </dgm:t>
    </dgm:pt>
    <dgm:pt modelId="{DDAEE104-85FB-4C69-B136-1D4D70BA513F}">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Certain responsibilities specific to the PSEA FPs</a:t>
          </a:r>
        </a:p>
      </dgm:t>
    </dgm:pt>
    <dgm:pt modelId="{BC8AC59F-15E9-427A-9205-8920553C880E}" type="parTrans" cxnId="{967618CF-F292-4003-B418-8B1F2C69E1BA}">
      <dgm:prSet/>
      <dgm:spPr/>
      <dgm:t>
        <a:bodyPr/>
        <a:lstStyle/>
        <a:p>
          <a:endParaRPr lang="en-US"/>
        </a:p>
      </dgm:t>
    </dgm:pt>
    <dgm:pt modelId="{3D543DEA-B31D-49EE-A1F8-D8760BC79EB9}" type="sibTrans" cxnId="{967618CF-F292-4003-B418-8B1F2C69E1BA}">
      <dgm:prSet/>
      <dgm:spPr/>
      <dgm:t>
        <a:bodyPr/>
        <a:lstStyle/>
        <a:p>
          <a:endParaRPr lang="en-US"/>
        </a:p>
      </dgm:t>
    </dgm:pt>
    <dgm:pt modelId="{11938F42-A364-4091-A0FC-CCBB4B08F82E}">
      <dgm:prSet/>
      <dgm:spPr/>
      <dgm:t>
        <a:bodyPr/>
        <a:lstStyle/>
        <a:p>
          <a:r>
            <a:rPr lang="en-US" dirty="0"/>
            <a:t>Can be assigned to existing personnel, or new staff</a:t>
          </a:r>
        </a:p>
      </dgm:t>
    </dgm:pt>
    <dgm:pt modelId="{41069035-18DA-4707-B2A2-920584ECDEFE}" type="parTrans" cxnId="{573F2971-A2F0-4018-9D79-0EB89C079C87}">
      <dgm:prSet/>
      <dgm:spPr/>
      <dgm:t>
        <a:bodyPr/>
        <a:lstStyle/>
        <a:p>
          <a:endParaRPr lang="en-US"/>
        </a:p>
      </dgm:t>
    </dgm:pt>
    <dgm:pt modelId="{DF56E0CD-DB78-4DDD-ABFE-A285C0717357}" type="sibTrans" cxnId="{573F2971-A2F0-4018-9D79-0EB89C079C87}">
      <dgm:prSet/>
      <dgm:spPr/>
      <dgm:t>
        <a:bodyPr/>
        <a:lstStyle/>
        <a:p>
          <a:endParaRPr lang="en-US"/>
        </a:p>
      </dgm:t>
    </dgm:pt>
    <dgm:pt modelId="{9EBB94AC-BF03-4A6B-8A6B-926DA4C3DB3E}">
      <dgm:prSet/>
      <dgm:spPr/>
      <dgm:t>
        <a:bodyPr/>
        <a:lstStyle/>
        <a:p>
          <a:r>
            <a:rPr lang="en-US" dirty="0"/>
            <a:t>Full time or part-time role </a:t>
          </a:r>
        </a:p>
      </dgm:t>
    </dgm:pt>
    <dgm:pt modelId="{9FEA7BB9-708D-448E-86E3-1336C951670D}" type="parTrans" cxnId="{5E6EB9AF-59EF-405E-A4A0-9608E1BC2800}">
      <dgm:prSet/>
      <dgm:spPr/>
      <dgm:t>
        <a:bodyPr/>
        <a:lstStyle/>
        <a:p>
          <a:endParaRPr lang="en-US"/>
        </a:p>
      </dgm:t>
    </dgm:pt>
    <dgm:pt modelId="{46B4812F-EA9F-43DE-90B3-59FA9A4A59FD}" type="sibTrans" cxnId="{5E6EB9AF-59EF-405E-A4A0-9608E1BC2800}">
      <dgm:prSet/>
      <dgm:spPr/>
      <dgm:t>
        <a:bodyPr/>
        <a:lstStyle/>
        <a:p>
          <a:endParaRPr lang="en-US"/>
        </a:p>
      </dgm:t>
    </dgm:pt>
    <dgm:pt modelId="{9144E9DD-3E2B-4A71-A8BC-271341D403E3}">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Ideally designate two FPs </a:t>
          </a:r>
        </a:p>
      </dgm:t>
    </dgm:pt>
    <dgm:pt modelId="{9B5C0822-C529-4625-B568-78593FF11DA2}" type="parTrans" cxnId="{A497233D-091E-4DB8-87C4-8B0F12D5EC9A}">
      <dgm:prSet/>
      <dgm:spPr/>
      <dgm:t>
        <a:bodyPr/>
        <a:lstStyle/>
        <a:p>
          <a:endParaRPr lang="en-US"/>
        </a:p>
      </dgm:t>
    </dgm:pt>
    <dgm:pt modelId="{D2A2143D-FCAB-498A-8276-927309E562F8}" type="sibTrans" cxnId="{A497233D-091E-4DB8-87C4-8B0F12D5EC9A}">
      <dgm:prSet/>
      <dgm:spPr/>
      <dgm:t>
        <a:bodyPr/>
        <a:lstStyle/>
        <a:p>
          <a:endParaRPr lang="en-US"/>
        </a:p>
      </dgm:t>
    </dgm:pt>
    <dgm:pt modelId="{0988C01B-B43B-4B27-BB71-CA350BC153A9}">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Support to PSEA FPs from management/senior leadership vital</a:t>
          </a:r>
        </a:p>
      </dgm:t>
    </dgm:pt>
    <dgm:pt modelId="{8B6D5B51-9BE9-4F3F-8F9E-DC54D7C4D73C}" type="parTrans" cxnId="{B6092CBF-3720-4D0B-ADED-8DCE2AAB9321}">
      <dgm:prSet/>
      <dgm:spPr/>
      <dgm:t>
        <a:bodyPr/>
        <a:lstStyle/>
        <a:p>
          <a:endParaRPr lang="en-US"/>
        </a:p>
      </dgm:t>
    </dgm:pt>
    <dgm:pt modelId="{FA50B1DA-3497-4DA2-8516-C7D54BBFEBEA}" type="sibTrans" cxnId="{B6092CBF-3720-4D0B-ADED-8DCE2AAB9321}">
      <dgm:prSet/>
      <dgm:spPr/>
      <dgm:t>
        <a:bodyPr/>
        <a:lstStyle/>
        <a:p>
          <a:endParaRPr lang="en-US"/>
        </a:p>
      </dgm:t>
    </dgm:pt>
    <dgm:pt modelId="{8910861F-BC2C-497A-AE07-17A58813837A}" type="pres">
      <dgm:prSet presAssocID="{9DBD501D-3198-4883-A962-AA45101C79D7}" presName="diagram" presStyleCnt="0">
        <dgm:presLayoutVars>
          <dgm:dir/>
          <dgm:resizeHandles val="exact"/>
        </dgm:presLayoutVars>
      </dgm:prSet>
      <dgm:spPr/>
    </dgm:pt>
    <dgm:pt modelId="{7A746529-681C-4AB5-AA48-9E510027013D}" type="pres">
      <dgm:prSet presAssocID="{BD6A4C16-E6AD-45D7-AF9B-D783FF73E96C}" presName="node" presStyleLbl="node1" presStyleIdx="0" presStyleCnt="6">
        <dgm:presLayoutVars>
          <dgm:bulletEnabled val="1"/>
        </dgm:presLayoutVars>
      </dgm:prSet>
      <dgm:spPr/>
    </dgm:pt>
    <dgm:pt modelId="{A841E83A-0E5C-463B-A639-0FF31B07668F}" type="pres">
      <dgm:prSet presAssocID="{1884E06D-4095-4957-A6BA-769CF728EFD8}" presName="sibTrans" presStyleCnt="0"/>
      <dgm:spPr/>
    </dgm:pt>
    <dgm:pt modelId="{0A16412F-5703-4EF9-859D-240F7BF91FFD}" type="pres">
      <dgm:prSet presAssocID="{DDAEE104-85FB-4C69-B136-1D4D70BA513F}" presName="node" presStyleLbl="node1" presStyleIdx="1" presStyleCnt="6">
        <dgm:presLayoutVars>
          <dgm:bulletEnabled val="1"/>
        </dgm:presLayoutVars>
      </dgm:prSet>
      <dgm:spPr/>
    </dgm:pt>
    <dgm:pt modelId="{59EB7CAE-368B-42E0-9BE5-A42E9439E885}" type="pres">
      <dgm:prSet presAssocID="{3D543DEA-B31D-49EE-A1F8-D8760BC79EB9}" presName="sibTrans" presStyleCnt="0"/>
      <dgm:spPr/>
    </dgm:pt>
    <dgm:pt modelId="{29EE2B22-8933-4D1E-B982-724267C744DB}" type="pres">
      <dgm:prSet presAssocID="{11938F42-A364-4091-A0FC-CCBB4B08F82E}" presName="node" presStyleLbl="node1" presStyleIdx="2" presStyleCnt="6">
        <dgm:presLayoutVars>
          <dgm:bulletEnabled val="1"/>
        </dgm:presLayoutVars>
      </dgm:prSet>
      <dgm:spPr/>
    </dgm:pt>
    <dgm:pt modelId="{19064074-45DF-43E4-8401-37BAC72762D5}" type="pres">
      <dgm:prSet presAssocID="{DF56E0CD-DB78-4DDD-ABFE-A285C0717357}" presName="sibTrans" presStyleCnt="0"/>
      <dgm:spPr/>
    </dgm:pt>
    <dgm:pt modelId="{5DFA8BB1-3477-4CD4-83A7-F7D70F5DBC35}" type="pres">
      <dgm:prSet presAssocID="{9EBB94AC-BF03-4A6B-8A6B-926DA4C3DB3E}" presName="node" presStyleLbl="node1" presStyleIdx="3" presStyleCnt="6">
        <dgm:presLayoutVars>
          <dgm:bulletEnabled val="1"/>
        </dgm:presLayoutVars>
      </dgm:prSet>
      <dgm:spPr/>
    </dgm:pt>
    <dgm:pt modelId="{B23C53D4-1693-4C2E-A95D-070E9FC20367}" type="pres">
      <dgm:prSet presAssocID="{46B4812F-EA9F-43DE-90B3-59FA9A4A59FD}" presName="sibTrans" presStyleCnt="0"/>
      <dgm:spPr/>
    </dgm:pt>
    <dgm:pt modelId="{2983A677-0F77-4372-B9D4-249A3589277D}" type="pres">
      <dgm:prSet presAssocID="{0988C01B-B43B-4B27-BB71-CA350BC153A9}" presName="node" presStyleLbl="node1" presStyleIdx="4" presStyleCnt="6">
        <dgm:presLayoutVars>
          <dgm:bulletEnabled val="1"/>
        </dgm:presLayoutVars>
      </dgm:prSet>
      <dgm:spPr/>
    </dgm:pt>
    <dgm:pt modelId="{3303AF90-9EA0-4A94-8E91-6BF62427C5B6}" type="pres">
      <dgm:prSet presAssocID="{FA50B1DA-3497-4DA2-8516-C7D54BBFEBEA}" presName="sibTrans" presStyleCnt="0"/>
      <dgm:spPr/>
    </dgm:pt>
    <dgm:pt modelId="{36773B19-06AC-4354-9F59-769B18BFCACF}" type="pres">
      <dgm:prSet presAssocID="{9144E9DD-3E2B-4A71-A8BC-271341D403E3}" presName="node" presStyleLbl="node1" presStyleIdx="5" presStyleCnt="6">
        <dgm:presLayoutVars>
          <dgm:bulletEnabled val="1"/>
        </dgm:presLayoutVars>
      </dgm:prSet>
      <dgm:spPr/>
    </dgm:pt>
  </dgm:ptLst>
  <dgm:cxnLst>
    <dgm:cxn modelId="{73BD8921-ED62-4F93-8D60-F0FC078DBE1D}" type="presOf" srcId="{9DBD501D-3198-4883-A962-AA45101C79D7}" destId="{8910861F-BC2C-497A-AE07-17A58813837A}" srcOrd="0" destOrd="0" presId="urn:microsoft.com/office/officeart/2005/8/layout/default"/>
    <dgm:cxn modelId="{7539D936-E07D-4316-B517-5E279D68E3C5}" type="presOf" srcId="{0988C01B-B43B-4B27-BB71-CA350BC153A9}" destId="{2983A677-0F77-4372-B9D4-249A3589277D}" srcOrd="0" destOrd="0" presId="urn:microsoft.com/office/officeart/2005/8/layout/default"/>
    <dgm:cxn modelId="{A497233D-091E-4DB8-87C4-8B0F12D5EC9A}" srcId="{9DBD501D-3198-4883-A962-AA45101C79D7}" destId="{9144E9DD-3E2B-4A71-A8BC-271341D403E3}" srcOrd="5" destOrd="0" parTransId="{9B5C0822-C529-4625-B568-78593FF11DA2}" sibTransId="{D2A2143D-FCAB-498A-8276-927309E562F8}"/>
    <dgm:cxn modelId="{76FCF265-70F4-4037-9FEB-2B13CACCA3DB}" type="presOf" srcId="{9144E9DD-3E2B-4A71-A8BC-271341D403E3}" destId="{36773B19-06AC-4354-9F59-769B18BFCACF}" srcOrd="0" destOrd="0" presId="urn:microsoft.com/office/officeart/2005/8/layout/default"/>
    <dgm:cxn modelId="{790F4246-CF99-48E5-9536-E71742018F01}" type="presOf" srcId="{11938F42-A364-4091-A0FC-CCBB4B08F82E}" destId="{29EE2B22-8933-4D1E-B982-724267C744DB}" srcOrd="0" destOrd="0" presId="urn:microsoft.com/office/officeart/2005/8/layout/default"/>
    <dgm:cxn modelId="{573F2971-A2F0-4018-9D79-0EB89C079C87}" srcId="{9DBD501D-3198-4883-A962-AA45101C79D7}" destId="{11938F42-A364-4091-A0FC-CCBB4B08F82E}" srcOrd="2" destOrd="0" parTransId="{41069035-18DA-4707-B2A2-920584ECDEFE}" sibTransId="{DF56E0CD-DB78-4DDD-ABFE-A285C0717357}"/>
    <dgm:cxn modelId="{3E389255-3367-462C-AD0A-D420BDDABB8A}" type="presOf" srcId="{BD6A4C16-E6AD-45D7-AF9B-D783FF73E96C}" destId="{7A746529-681C-4AB5-AA48-9E510027013D}" srcOrd="0" destOrd="0" presId="urn:microsoft.com/office/officeart/2005/8/layout/default"/>
    <dgm:cxn modelId="{5E6EB9AF-59EF-405E-A4A0-9608E1BC2800}" srcId="{9DBD501D-3198-4883-A962-AA45101C79D7}" destId="{9EBB94AC-BF03-4A6B-8A6B-926DA4C3DB3E}" srcOrd="3" destOrd="0" parTransId="{9FEA7BB9-708D-448E-86E3-1336C951670D}" sibTransId="{46B4812F-EA9F-43DE-90B3-59FA9A4A59FD}"/>
    <dgm:cxn modelId="{B6092CBF-3720-4D0B-ADED-8DCE2AAB9321}" srcId="{9DBD501D-3198-4883-A962-AA45101C79D7}" destId="{0988C01B-B43B-4B27-BB71-CA350BC153A9}" srcOrd="4" destOrd="0" parTransId="{8B6D5B51-9BE9-4F3F-8F9E-DC54D7C4D73C}" sibTransId="{FA50B1DA-3497-4DA2-8516-C7D54BBFEBEA}"/>
    <dgm:cxn modelId="{E7CC09C5-714C-4253-B98A-D4C306B50D86}" type="presOf" srcId="{DDAEE104-85FB-4C69-B136-1D4D70BA513F}" destId="{0A16412F-5703-4EF9-859D-240F7BF91FFD}" srcOrd="0" destOrd="0" presId="urn:microsoft.com/office/officeart/2005/8/layout/default"/>
    <dgm:cxn modelId="{967618CF-F292-4003-B418-8B1F2C69E1BA}" srcId="{9DBD501D-3198-4883-A962-AA45101C79D7}" destId="{DDAEE104-85FB-4C69-B136-1D4D70BA513F}" srcOrd="1" destOrd="0" parTransId="{BC8AC59F-15E9-427A-9205-8920553C880E}" sibTransId="{3D543DEA-B31D-49EE-A1F8-D8760BC79EB9}"/>
    <dgm:cxn modelId="{B0889EDF-67CE-4526-8DAF-179B3B53BA3D}" type="presOf" srcId="{9EBB94AC-BF03-4A6B-8A6B-926DA4C3DB3E}" destId="{5DFA8BB1-3477-4CD4-83A7-F7D70F5DBC35}" srcOrd="0" destOrd="0" presId="urn:microsoft.com/office/officeart/2005/8/layout/default"/>
    <dgm:cxn modelId="{4BB0B2ED-F0F1-4FCD-BD36-7E7F9AFEEB35}" srcId="{9DBD501D-3198-4883-A962-AA45101C79D7}" destId="{BD6A4C16-E6AD-45D7-AF9B-D783FF73E96C}" srcOrd="0" destOrd="0" parTransId="{8309CAFD-190F-4196-9076-2C70533D108E}" sibTransId="{1884E06D-4095-4957-A6BA-769CF728EFD8}"/>
    <dgm:cxn modelId="{3DE1777C-FEEA-4D87-8126-A77ADD575B71}" type="presParOf" srcId="{8910861F-BC2C-497A-AE07-17A58813837A}" destId="{7A746529-681C-4AB5-AA48-9E510027013D}" srcOrd="0" destOrd="0" presId="urn:microsoft.com/office/officeart/2005/8/layout/default"/>
    <dgm:cxn modelId="{940462D4-88E1-4705-A13E-3FBA8120DA0B}" type="presParOf" srcId="{8910861F-BC2C-497A-AE07-17A58813837A}" destId="{A841E83A-0E5C-463B-A639-0FF31B07668F}" srcOrd="1" destOrd="0" presId="urn:microsoft.com/office/officeart/2005/8/layout/default"/>
    <dgm:cxn modelId="{D274556D-FFB3-4EE0-ABC8-BFEEF7FEB04F}" type="presParOf" srcId="{8910861F-BC2C-497A-AE07-17A58813837A}" destId="{0A16412F-5703-4EF9-859D-240F7BF91FFD}" srcOrd="2" destOrd="0" presId="urn:microsoft.com/office/officeart/2005/8/layout/default"/>
    <dgm:cxn modelId="{FA1A3E75-A218-413B-AE24-4D077A7BC8C0}" type="presParOf" srcId="{8910861F-BC2C-497A-AE07-17A58813837A}" destId="{59EB7CAE-368B-42E0-9BE5-A42E9439E885}" srcOrd="3" destOrd="0" presId="urn:microsoft.com/office/officeart/2005/8/layout/default"/>
    <dgm:cxn modelId="{144B8FD3-DF68-4D6F-93FA-E6277A62C381}" type="presParOf" srcId="{8910861F-BC2C-497A-AE07-17A58813837A}" destId="{29EE2B22-8933-4D1E-B982-724267C744DB}" srcOrd="4" destOrd="0" presId="urn:microsoft.com/office/officeart/2005/8/layout/default"/>
    <dgm:cxn modelId="{3C637570-7B73-4564-B119-95DC40CD48D5}" type="presParOf" srcId="{8910861F-BC2C-497A-AE07-17A58813837A}" destId="{19064074-45DF-43E4-8401-37BAC72762D5}" srcOrd="5" destOrd="0" presId="urn:microsoft.com/office/officeart/2005/8/layout/default"/>
    <dgm:cxn modelId="{5DF41186-E938-4D28-8A10-1D12FE0D7126}" type="presParOf" srcId="{8910861F-BC2C-497A-AE07-17A58813837A}" destId="{5DFA8BB1-3477-4CD4-83A7-F7D70F5DBC35}" srcOrd="6" destOrd="0" presId="urn:microsoft.com/office/officeart/2005/8/layout/default"/>
    <dgm:cxn modelId="{196F8405-8CE6-4C86-8358-344D0E52F46D}" type="presParOf" srcId="{8910861F-BC2C-497A-AE07-17A58813837A}" destId="{B23C53D4-1693-4C2E-A95D-070E9FC20367}" srcOrd="7" destOrd="0" presId="urn:microsoft.com/office/officeart/2005/8/layout/default"/>
    <dgm:cxn modelId="{1DEFC478-74FC-4C57-B5F9-0B9182C7D180}" type="presParOf" srcId="{8910861F-BC2C-497A-AE07-17A58813837A}" destId="{2983A677-0F77-4372-B9D4-249A3589277D}" srcOrd="8" destOrd="0" presId="urn:microsoft.com/office/officeart/2005/8/layout/default"/>
    <dgm:cxn modelId="{07927880-3E3A-4437-9949-B91E70545EE9}" type="presParOf" srcId="{8910861F-BC2C-497A-AE07-17A58813837A}" destId="{3303AF90-9EA0-4A94-8E91-6BF62427C5B6}" srcOrd="9" destOrd="0" presId="urn:microsoft.com/office/officeart/2005/8/layout/default"/>
    <dgm:cxn modelId="{8D45EAC6-1FD5-4947-8072-F07D7E6B17BF}" type="presParOf" srcId="{8910861F-BC2C-497A-AE07-17A58813837A}" destId="{36773B19-06AC-4354-9F59-769B18BFCACF}" srcOrd="10"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DCBB40-6507-4F70-93FF-4E640F145DC4}">
      <dsp:nvSpPr>
        <dsp:cNvPr id="0" name=""/>
        <dsp:cNvSpPr/>
      </dsp:nvSpPr>
      <dsp:spPr>
        <a:xfrm>
          <a:off x="-5265217" y="-812535"/>
          <a:ext cx="6317721" cy="6317721"/>
        </a:xfrm>
        <a:prstGeom prst="blockArc">
          <a:avLst>
            <a:gd name="adj1" fmla="val 18900000"/>
            <a:gd name="adj2" fmla="val 2700000"/>
            <a:gd name="adj3" fmla="val 342"/>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F15E0F-6CB7-4C79-835F-0F8CF944EA3C}">
      <dsp:nvSpPr>
        <dsp:cNvPr id="0" name=""/>
        <dsp:cNvSpPr/>
      </dsp:nvSpPr>
      <dsp:spPr>
        <a:xfrm>
          <a:off x="862626" y="670391"/>
          <a:ext cx="9628219" cy="134059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4098"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t>Session 1: PSEA roles and responsibilities for all staff </a:t>
          </a:r>
        </a:p>
      </dsp:txBody>
      <dsp:txXfrm>
        <a:off x="862626" y="670391"/>
        <a:ext cx="9628219" cy="1340596"/>
      </dsp:txXfrm>
    </dsp:sp>
    <dsp:sp modelId="{19B6FAB4-5F71-4E54-9F84-262BE69BD11E}">
      <dsp:nvSpPr>
        <dsp:cNvPr id="0" name=""/>
        <dsp:cNvSpPr/>
      </dsp:nvSpPr>
      <dsp:spPr>
        <a:xfrm>
          <a:off x="24753" y="502817"/>
          <a:ext cx="1675745" cy="1675745"/>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A159200-DA20-427D-A0DE-A8984F26D96C}">
      <dsp:nvSpPr>
        <dsp:cNvPr id="0" name=""/>
        <dsp:cNvSpPr/>
      </dsp:nvSpPr>
      <dsp:spPr>
        <a:xfrm>
          <a:off x="862626" y="2681661"/>
          <a:ext cx="9628219" cy="1340596"/>
        </a:xfrm>
        <a:prstGeom prst="rect">
          <a:avLst/>
        </a:prstGeom>
        <a:solidFill>
          <a:schemeClr val="accent5">
            <a:hueOff val="1446152"/>
            <a:satOff val="0"/>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4098"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t>Session 2: PSEA roles and responsibilities for focal points</a:t>
          </a:r>
        </a:p>
      </dsp:txBody>
      <dsp:txXfrm>
        <a:off x="862626" y="2681661"/>
        <a:ext cx="9628219" cy="1340596"/>
      </dsp:txXfrm>
    </dsp:sp>
    <dsp:sp modelId="{160904CD-50E9-4FE1-8FDC-71C85865D3EA}">
      <dsp:nvSpPr>
        <dsp:cNvPr id="0" name=""/>
        <dsp:cNvSpPr/>
      </dsp:nvSpPr>
      <dsp:spPr>
        <a:xfrm>
          <a:off x="24753" y="2514087"/>
          <a:ext cx="1675745" cy="1675745"/>
        </a:xfrm>
        <a:prstGeom prst="ellipse">
          <a:avLst/>
        </a:prstGeom>
        <a:solidFill>
          <a:schemeClr val="lt1">
            <a:hueOff val="0"/>
            <a:satOff val="0"/>
            <a:lumOff val="0"/>
            <a:alphaOff val="0"/>
          </a:schemeClr>
        </a:solidFill>
        <a:ln w="12700" cap="flat" cmpd="sng" algn="ctr">
          <a:solidFill>
            <a:schemeClr val="accent5">
              <a:hueOff val="1446152"/>
              <a:satOff val="0"/>
              <a:lumOff val="-5882"/>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86DEDB-53CE-42A0-B600-FF220AAE1962}">
      <dsp:nvSpPr>
        <dsp:cNvPr id="0" name=""/>
        <dsp:cNvSpPr/>
      </dsp:nvSpPr>
      <dsp:spPr>
        <a:xfrm>
          <a:off x="4929" y="139430"/>
          <a:ext cx="1889521" cy="755808"/>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t>Staff</a:t>
          </a:r>
        </a:p>
      </dsp:txBody>
      <dsp:txXfrm>
        <a:off x="4929" y="139430"/>
        <a:ext cx="1889521" cy="755808"/>
      </dsp:txXfrm>
    </dsp:sp>
    <dsp:sp modelId="{04497199-9667-4B61-8F2D-CD3C10EB4111}">
      <dsp:nvSpPr>
        <dsp:cNvPr id="0" name=""/>
        <dsp:cNvSpPr/>
      </dsp:nvSpPr>
      <dsp:spPr>
        <a:xfrm>
          <a:off x="4929" y="895239"/>
          <a:ext cx="1889521" cy="365798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Adhere to the PSEA Policy and </a:t>
          </a:r>
          <a:r>
            <a:rPr lang="en-US" sz="1500" kern="1200" dirty="0" err="1"/>
            <a:t>CoC</a:t>
          </a:r>
          <a:endParaRPr lang="en-US" sz="1500" kern="1200" dirty="0"/>
        </a:p>
        <a:p>
          <a:pPr marL="114300" lvl="1" indent="-114300" algn="l" defTabSz="666750">
            <a:lnSpc>
              <a:spcPct val="90000"/>
            </a:lnSpc>
            <a:spcBef>
              <a:spcPct val="0"/>
            </a:spcBef>
            <a:spcAft>
              <a:spcPct val="15000"/>
            </a:spcAft>
            <a:buChar char="•"/>
          </a:pPr>
          <a:r>
            <a:rPr lang="en-US" sz="1500" kern="1200" dirty="0"/>
            <a:t>Report concerns </a:t>
          </a:r>
        </a:p>
        <a:p>
          <a:pPr marL="114300" lvl="1" indent="-114300" algn="l" defTabSz="666750">
            <a:lnSpc>
              <a:spcPct val="90000"/>
            </a:lnSpc>
            <a:spcBef>
              <a:spcPct val="0"/>
            </a:spcBef>
            <a:spcAft>
              <a:spcPct val="15000"/>
            </a:spcAft>
            <a:buChar char="•"/>
          </a:pPr>
          <a:r>
            <a:rPr lang="en-US" sz="1500" kern="1200" dirty="0"/>
            <a:t>Participate in an awareness raising session on PSEA</a:t>
          </a:r>
        </a:p>
        <a:p>
          <a:pPr marL="114300" lvl="1" indent="-114300" algn="l" defTabSz="666750">
            <a:lnSpc>
              <a:spcPct val="90000"/>
            </a:lnSpc>
            <a:spcBef>
              <a:spcPct val="0"/>
            </a:spcBef>
            <a:spcAft>
              <a:spcPct val="15000"/>
            </a:spcAft>
            <a:buChar char="•"/>
          </a:pPr>
          <a:r>
            <a:rPr lang="en-US" sz="1500" kern="1200" dirty="0"/>
            <a:t>Know their PSEA Focal Point</a:t>
          </a: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endParaRPr lang="en-US" sz="1200" kern="1200" dirty="0"/>
        </a:p>
      </dsp:txBody>
      <dsp:txXfrm>
        <a:off x="4929" y="895239"/>
        <a:ext cx="1889521" cy="3657980"/>
      </dsp:txXfrm>
    </dsp:sp>
    <dsp:sp modelId="{F3497A78-C3EF-4B3F-B57D-A91E52FC7FDC}">
      <dsp:nvSpPr>
        <dsp:cNvPr id="0" name=""/>
        <dsp:cNvSpPr/>
      </dsp:nvSpPr>
      <dsp:spPr>
        <a:xfrm>
          <a:off x="2158984" y="235365"/>
          <a:ext cx="1889521" cy="755808"/>
        </a:xfrm>
        <a:prstGeom prst="rect">
          <a:avLst/>
        </a:prstGeom>
        <a:solidFill>
          <a:schemeClr val="accent5">
            <a:hueOff val="361538"/>
            <a:satOff val="0"/>
            <a:lumOff val="-1471"/>
            <a:alphaOff val="0"/>
          </a:schemeClr>
        </a:solidFill>
        <a:ln w="12700" cap="flat" cmpd="sng" algn="ctr">
          <a:solidFill>
            <a:schemeClr val="accent5">
              <a:hueOff val="361538"/>
              <a:satOff val="0"/>
              <a:lumOff val="-1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t>Managers</a:t>
          </a:r>
        </a:p>
      </dsp:txBody>
      <dsp:txXfrm>
        <a:off x="2158984" y="235365"/>
        <a:ext cx="1889521" cy="755808"/>
      </dsp:txXfrm>
    </dsp:sp>
    <dsp:sp modelId="{DBE2DAB7-8CD6-4D8A-B06B-4EF62DFF0BAC}">
      <dsp:nvSpPr>
        <dsp:cNvPr id="0" name=""/>
        <dsp:cNvSpPr/>
      </dsp:nvSpPr>
      <dsp:spPr>
        <a:xfrm>
          <a:off x="2158984" y="895239"/>
          <a:ext cx="1889521" cy="3657980"/>
        </a:xfrm>
        <a:prstGeom prst="rect">
          <a:avLst/>
        </a:prstGeom>
        <a:solidFill>
          <a:schemeClr val="accent5">
            <a:tint val="40000"/>
            <a:alpha val="90000"/>
            <a:hueOff val="510764"/>
            <a:satOff val="-2697"/>
            <a:lumOff val="-366"/>
            <a:alphaOff val="0"/>
          </a:schemeClr>
        </a:solidFill>
        <a:ln w="12700" cap="flat" cmpd="sng" algn="ctr">
          <a:solidFill>
            <a:schemeClr val="accent5">
              <a:tint val="40000"/>
              <a:alpha val="90000"/>
              <a:hueOff val="510764"/>
              <a:satOff val="-2697"/>
              <a:lumOff val="-36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Ensure new employees receive PSEA training as part of induction</a:t>
          </a:r>
        </a:p>
        <a:p>
          <a:pPr marL="114300" lvl="1" indent="-114300" algn="l" defTabSz="666750">
            <a:lnSpc>
              <a:spcPct val="90000"/>
            </a:lnSpc>
            <a:spcBef>
              <a:spcPct val="0"/>
            </a:spcBef>
            <a:spcAft>
              <a:spcPct val="15000"/>
            </a:spcAft>
            <a:buChar char="•"/>
          </a:pPr>
          <a:r>
            <a:rPr lang="en-US" sz="1500" kern="1200" dirty="0"/>
            <a:t>Ensure PSEA measures are implemented within their area of responsibility </a:t>
          </a:r>
        </a:p>
        <a:p>
          <a:pPr marL="114300" lvl="1" indent="-114300" algn="l" defTabSz="666750">
            <a:lnSpc>
              <a:spcPct val="90000"/>
            </a:lnSpc>
            <a:spcBef>
              <a:spcPct val="0"/>
            </a:spcBef>
            <a:spcAft>
              <a:spcPct val="15000"/>
            </a:spcAft>
            <a:buChar char="•"/>
          </a:pPr>
          <a:r>
            <a:rPr lang="en-US" sz="1500" kern="1200" dirty="0"/>
            <a:t>Follow up and address SEA issues appropriately </a:t>
          </a:r>
        </a:p>
        <a:p>
          <a:pPr marL="114300" lvl="1" indent="-114300" algn="l" defTabSz="622300">
            <a:lnSpc>
              <a:spcPct val="90000"/>
            </a:lnSpc>
            <a:spcBef>
              <a:spcPct val="0"/>
            </a:spcBef>
            <a:spcAft>
              <a:spcPct val="15000"/>
            </a:spcAft>
            <a:buChar char="•"/>
          </a:pPr>
          <a:endParaRPr lang="en-US" sz="1400" kern="1200" dirty="0"/>
        </a:p>
      </dsp:txBody>
      <dsp:txXfrm>
        <a:off x="2158984" y="895239"/>
        <a:ext cx="1889521" cy="3657980"/>
      </dsp:txXfrm>
    </dsp:sp>
    <dsp:sp modelId="{B20BA315-F258-411F-929E-3E8935D0B67C}">
      <dsp:nvSpPr>
        <dsp:cNvPr id="0" name=""/>
        <dsp:cNvSpPr/>
      </dsp:nvSpPr>
      <dsp:spPr>
        <a:xfrm>
          <a:off x="4313039" y="139430"/>
          <a:ext cx="1889521" cy="755808"/>
        </a:xfrm>
        <a:prstGeom prst="rect">
          <a:avLst/>
        </a:prstGeom>
        <a:solidFill>
          <a:schemeClr val="accent5">
            <a:hueOff val="723076"/>
            <a:satOff val="0"/>
            <a:lumOff val="-2941"/>
            <a:alphaOff val="0"/>
          </a:schemeClr>
        </a:solidFill>
        <a:ln w="12700" cap="flat" cmpd="sng" algn="ctr">
          <a:solidFill>
            <a:schemeClr val="accent5">
              <a:hueOff val="723076"/>
              <a:satOff val="0"/>
              <a:lumOff val="-29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t>Board members and/or senior management </a:t>
          </a:r>
        </a:p>
      </dsp:txBody>
      <dsp:txXfrm>
        <a:off x="4313039" y="139430"/>
        <a:ext cx="1889521" cy="755808"/>
      </dsp:txXfrm>
    </dsp:sp>
    <dsp:sp modelId="{839BD529-D037-4126-B8F6-88FBB60F58AC}">
      <dsp:nvSpPr>
        <dsp:cNvPr id="0" name=""/>
        <dsp:cNvSpPr/>
      </dsp:nvSpPr>
      <dsp:spPr>
        <a:xfrm>
          <a:off x="4313039" y="895239"/>
          <a:ext cx="1889521" cy="3657980"/>
        </a:xfrm>
        <a:prstGeom prst="rect">
          <a:avLst/>
        </a:prstGeom>
        <a:solidFill>
          <a:schemeClr val="accent5">
            <a:tint val="40000"/>
            <a:alpha val="90000"/>
            <a:hueOff val="1021528"/>
            <a:satOff val="-5394"/>
            <a:lumOff val="-731"/>
            <a:alphaOff val="0"/>
          </a:schemeClr>
        </a:solidFill>
        <a:ln w="12700" cap="flat" cmpd="sng" algn="ctr">
          <a:solidFill>
            <a:schemeClr val="accent5">
              <a:tint val="40000"/>
              <a:alpha val="90000"/>
              <a:hueOff val="1021528"/>
              <a:satOff val="-5394"/>
              <a:lumOff val="-73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Define actions for ensuring PSEA measures are implemented </a:t>
          </a:r>
        </a:p>
        <a:p>
          <a:pPr marL="114300" lvl="1" indent="-114300" algn="l" defTabSz="666750">
            <a:lnSpc>
              <a:spcPct val="90000"/>
            </a:lnSpc>
            <a:spcBef>
              <a:spcPct val="0"/>
            </a:spcBef>
            <a:spcAft>
              <a:spcPct val="15000"/>
            </a:spcAft>
            <a:buChar char="•"/>
          </a:pPr>
          <a:r>
            <a:rPr lang="en-US" sz="1500" kern="1200" dirty="0"/>
            <a:t>Regular monitoring of PSEA work </a:t>
          </a:r>
        </a:p>
        <a:p>
          <a:pPr marL="114300" lvl="1" indent="-114300" algn="l" defTabSz="666750">
            <a:lnSpc>
              <a:spcPct val="90000"/>
            </a:lnSpc>
            <a:spcBef>
              <a:spcPct val="0"/>
            </a:spcBef>
            <a:spcAft>
              <a:spcPct val="15000"/>
            </a:spcAft>
            <a:buChar char="•"/>
          </a:pPr>
          <a:r>
            <a:rPr lang="en-US" sz="1500" kern="1200" dirty="0"/>
            <a:t>Senior </a:t>
          </a:r>
          <a:r>
            <a:rPr lang="en-US" sz="1500" kern="1200" dirty="0" err="1"/>
            <a:t>mngt</a:t>
          </a:r>
          <a:r>
            <a:rPr lang="en-US" sz="1500" kern="1200" dirty="0"/>
            <a:t>: overall responsibility for ensuring PSEA measures are implemented.</a:t>
          </a:r>
        </a:p>
        <a:p>
          <a:pPr marL="114300" lvl="1" indent="-114300" algn="l" defTabSz="666750">
            <a:lnSpc>
              <a:spcPct val="90000"/>
            </a:lnSpc>
            <a:spcBef>
              <a:spcPct val="0"/>
            </a:spcBef>
            <a:spcAft>
              <a:spcPct val="15000"/>
            </a:spcAft>
            <a:buChar char="•"/>
          </a:pPr>
          <a:r>
            <a:rPr lang="en-US" sz="1500" kern="1200" dirty="0"/>
            <a:t>Board members: include an item on PSEA in senior management team meeting agenda</a:t>
          </a:r>
        </a:p>
      </dsp:txBody>
      <dsp:txXfrm>
        <a:off x="4313039" y="895239"/>
        <a:ext cx="1889521" cy="3657980"/>
      </dsp:txXfrm>
    </dsp:sp>
    <dsp:sp modelId="{60C0F3EA-BDF5-46BD-80D5-E36AFD94ACAF}">
      <dsp:nvSpPr>
        <dsp:cNvPr id="0" name=""/>
        <dsp:cNvSpPr/>
      </dsp:nvSpPr>
      <dsp:spPr>
        <a:xfrm>
          <a:off x="6467094" y="139430"/>
          <a:ext cx="1889521" cy="755808"/>
        </a:xfrm>
        <a:prstGeom prst="rect">
          <a:avLst/>
        </a:prstGeom>
        <a:solidFill>
          <a:schemeClr val="accent5">
            <a:hueOff val="1084614"/>
            <a:satOff val="0"/>
            <a:lumOff val="-4412"/>
            <a:alphaOff val="0"/>
          </a:schemeClr>
        </a:solidFill>
        <a:ln w="12700" cap="flat" cmpd="sng" algn="ctr">
          <a:solidFill>
            <a:schemeClr val="accent5">
              <a:hueOff val="1084614"/>
              <a:satOff val="0"/>
              <a:lumOff val="-4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t>HR Staff</a:t>
          </a:r>
        </a:p>
      </dsp:txBody>
      <dsp:txXfrm>
        <a:off x="6467094" y="139430"/>
        <a:ext cx="1889521" cy="755808"/>
      </dsp:txXfrm>
    </dsp:sp>
    <dsp:sp modelId="{241F739D-BC19-4354-9520-16509963CB4E}">
      <dsp:nvSpPr>
        <dsp:cNvPr id="0" name=""/>
        <dsp:cNvSpPr/>
      </dsp:nvSpPr>
      <dsp:spPr>
        <a:xfrm>
          <a:off x="6467094" y="895239"/>
          <a:ext cx="1889521" cy="3657980"/>
        </a:xfrm>
        <a:prstGeom prst="rect">
          <a:avLst/>
        </a:prstGeom>
        <a:solidFill>
          <a:schemeClr val="accent5">
            <a:tint val="40000"/>
            <a:alpha val="90000"/>
            <a:hueOff val="1532293"/>
            <a:satOff val="-8091"/>
            <a:lumOff val="-1097"/>
            <a:alphaOff val="0"/>
          </a:schemeClr>
        </a:solidFill>
        <a:ln w="12700" cap="flat" cmpd="sng" algn="ctr">
          <a:solidFill>
            <a:schemeClr val="accent5">
              <a:tint val="40000"/>
              <a:alpha val="90000"/>
              <a:hueOff val="1532293"/>
              <a:satOff val="-8091"/>
              <a:lumOff val="-109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Implement necessary measures when recruiting new staff and volunteers</a:t>
          </a:r>
        </a:p>
        <a:p>
          <a:pPr marL="114300" lvl="1" indent="-114300" algn="l" defTabSz="666750">
            <a:lnSpc>
              <a:spcPct val="90000"/>
            </a:lnSpc>
            <a:spcBef>
              <a:spcPct val="0"/>
            </a:spcBef>
            <a:spcAft>
              <a:spcPct val="15000"/>
            </a:spcAft>
            <a:buChar char="•"/>
          </a:pPr>
          <a:r>
            <a:rPr lang="en-US" sz="1500" kern="1200" dirty="0"/>
            <a:t>Ensure all new employees receive a copy of the PSEA policy and code of conduct</a:t>
          </a:r>
        </a:p>
      </dsp:txBody>
      <dsp:txXfrm>
        <a:off x="6467094" y="895239"/>
        <a:ext cx="1889521" cy="3657980"/>
      </dsp:txXfrm>
    </dsp:sp>
    <dsp:sp modelId="{A722E3D3-34AF-4E2A-8803-FD9BE5CB097F}">
      <dsp:nvSpPr>
        <dsp:cNvPr id="0" name=""/>
        <dsp:cNvSpPr/>
      </dsp:nvSpPr>
      <dsp:spPr>
        <a:xfrm>
          <a:off x="8621148" y="139430"/>
          <a:ext cx="1889521" cy="755808"/>
        </a:xfrm>
        <a:prstGeom prst="rect">
          <a:avLst/>
        </a:prstGeom>
        <a:solidFill>
          <a:schemeClr val="accent5">
            <a:hueOff val="1446152"/>
            <a:satOff val="0"/>
            <a:lumOff val="-5882"/>
            <a:alphaOff val="0"/>
          </a:schemeClr>
        </a:solidFill>
        <a:ln w="12700" cap="flat" cmpd="sng" algn="ctr">
          <a:solidFill>
            <a:schemeClr val="accent5">
              <a:hueOff val="1446152"/>
              <a:satOff val="0"/>
              <a:lumOff val="-588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b="1" kern="1200" dirty="0"/>
            <a:t>For program staff:</a:t>
          </a:r>
          <a:endParaRPr lang="en-US" sz="1500" kern="1200" dirty="0"/>
        </a:p>
      </dsp:txBody>
      <dsp:txXfrm>
        <a:off x="8621148" y="139430"/>
        <a:ext cx="1889521" cy="755808"/>
      </dsp:txXfrm>
    </dsp:sp>
    <dsp:sp modelId="{2CC36D98-CFD5-42AE-9467-02FF7ED10FCE}">
      <dsp:nvSpPr>
        <dsp:cNvPr id="0" name=""/>
        <dsp:cNvSpPr/>
      </dsp:nvSpPr>
      <dsp:spPr>
        <a:xfrm>
          <a:off x="8621148" y="895239"/>
          <a:ext cx="1889521" cy="3657980"/>
        </a:xfrm>
        <a:prstGeom prst="rect">
          <a:avLst/>
        </a:prstGeom>
        <a:solidFill>
          <a:schemeClr val="accent5">
            <a:tint val="40000"/>
            <a:alpha val="90000"/>
            <a:hueOff val="2043057"/>
            <a:satOff val="-10788"/>
            <a:lumOff val="-1463"/>
            <a:alphaOff val="0"/>
          </a:schemeClr>
        </a:solidFill>
        <a:ln w="12700" cap="flat" cmpd="sng" algn="ctr">
          <a:solidFill>
            <a:schemeClr val="accent5">
              <a:tint val="40000"/>
              <a:alpha val="90000"/>
              <a:hueOff val="2043057"/>
              <a:satOff val="-10788"/>
              <a:lumOff val="-146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Ensure that communities are aware of PSEA Policy and code of conduct and how to report concerns </a:t>
          </a:r>
        </a:p>
        <a:p>
          <a:pPr marL="114300" lvl="1" indent="-114300" algn="l" defTabSz="666750">
            <a:lnSpc>
              <a:spcPct val="90000"/>
            </a:lnSpc>
            <a:spcBef>
              <a:spcPct val="0"/>
            </a:spcBef>
            <a:spcAft>
              <a:spcPct val="15000"/>
            </a:spcAft>
            <a:buChar char="•"/>
          </a:pPr>
          <a:r>
            <a:rPr lang="en-US" sz="1500" kern="1200" dirty="0"/>
            <a:t>Build relationships with communities</a:t>
          </a:r>
        </a:p>
      </dsp:txBody>
      <dsp:txXfrm>
        <a:off x="8621148" y="895239"/>
        <a:ext cx="1889521" cy="36579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A2827D-7265-4141-89B3-FCC16E491FFE}">
      <dsp:nvSpPr>
        <dsp:cNvPr id="0" name=""/>
        <dsp:cNvSpPr/>
      </dsp:nvSpPr>
      <dsp:spPr>
        <a:xfrm>
          <a:off x="0" y="436280"/>
          <a:ext cx="5553722" cy="197276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It is essential that all staff understand PSEA is their responsibility.</a:t>
          </a:r>
        </a:p>
      </dsp:txBody>
      <dsp:txXfrm>
        <a:off x="96302" y="532582"/>
        <a:ext cx="5361118" cy="1780162"/>
      </dsp:txXfrm>
    </dsp:sp>
    <dsp:sp modelId="{8FD1D6D3-5B14-4BCB-B653-727D92C98B40}">
      <dsp:nvSpPr>
        <dsp:cNvPr id="0" name=""/>
        <dsp:cNvSpPr/>
      </dsp:nvSpPr>
      <dsp:spPr>
        <a:xfrm>
          <a:off x="0" y="2489686"/>
          <a:ext cx="5553722" cy="1972766"/>
        </a:xfrm>
        <a:prstGeom prst="roundRect">
          <a:avLst/>
        </a:prstGeom>
        <a:solidFill>
          <a:schemeClr val="accent5">
            <a:hueOff val="1446152"/>
            <a:satOff val="0"/>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These responsibilities should be written into job descriptions and included in performance management/appraisal discussions</a:t>
          </a:r>
        </a:p>
      </dsp:txBody>
      <dsp:txXfrm>
        <a:off x="96302" y="2585988"/>
        <a:ext cx="5361118" cy="17801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746529-681C-4AB5-AA48-9E510027013D}">
      <dsp:nvSpPr>
        <dsp:cNvPr id="0" name=""/>
        <dsp:cNvSpPr/>
      </dsp:nvSpPr>
      <dsp:spPr>
        <a:xfrm>
          <a:off x="0" y="362441"/>
          <a:ext cx="2747621" cy="1648573"/>
        </a:xfrm>
        <a:prstGeom prst="rect">
          <a:avLst/>
        </a:prstGeom>
        <a:solidFill>
          <a:schemeClr val="accent4">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All staff have a role and responsibility for PSEA</a:t>
          </a:r>
        </a:p>
      </dsp:txBody>
      <dsp:txXfrm>
        <a:off x="0" y="362441"/>
        <a:ext cx="2747621" cy="1648573"/>
      </dsp:txXfrm>
    </dsp:sp>
    <dsp:sp modelId="{0A16412F-5703-4EF9-859D-240F7BF91FFD}">
      <dsp:nvSpPr>
        <dsp:cNvPr id="0" name=""/>
        <dsp:cNvSpPr/>
      </dsp:nvSpPr>
      <dsp:spPr>
        <a:xfrm>
          <a:off x="3022384" y="362441"/>
          <a:ext cx="2747621" cy="1648573"/>
        </a:xfrm>
        <a:prstGeom prst="rect">
          <a:avLst/>
        </a:prstGeom>
        <a:solidFill>
          <a:schemeClr val="accent4">
            <a:shade val="50000"/>
            <a:hueOff val="-264056"/>
            <a:satOff val="-4787"/>
            <a:lumOff val="1598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300" kern="1200" dirty="0"/>
            <a:t>Certain responsibilities specific to the PSEA FPs</a:t>
          </a:r>
        </a:p>
      </dsp:txBody>
      <dsp:txXfrm>
        <a:off x="3022384" y="362441"/>
        <a:ext cx="2747621" cy="1648573"/>
      </dsp:txXfrm>
    </dsp:sp>
    <dsp:sp modelId="{29EE2B22-8933-4D1E-B982-724267C744DB}">
      <dsp:nvSpPr>
        <dsp:cNvPr id="0" name=""/>
        <dsp:cNvSpPr/>
      </dsp:nvSpPr>
      <dsp:spPr>
        <a:xfrm>
          <a:off x="6044768" y="362441"/>
          <a:ext cx="2747621" cy="1648573"/>
        </a:xfrm>
        <a:prstGeom prst="rect">
          <a:avLst/>
        </a:prstGeom>
        <a:solidFill>
          <a:schemeClr val="accent4">
            <a:shade val="50000"/>
            <a:hueOff val="-528113"/>
            <a:satOff val="-9573"/>
            <a:lumOff val="319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Can be assigned to existing personnel, or new staff</a:t>
          </a:r>
        </a:p>
      </dsp:txBody>
      <dsp:txXfrm>
        <a:off x="6044768" y="362441"/>
        <a:ext cx="2747621" cy="1648573"/>
      </dsp:txXfrm>
    </dsp:sp>
    <dsp:sp modelId="{5DFA8BB1-3477-4CD4-83A7-F7D70F5DBC35}">
      <dsp:nvSpPr>
        <dsp:cNvPr id="0" name=""/>
        <dsp:cNvSpPr/>
      </dsp:nvSpPr>
      <dsp:spPr>
        <a:xfrm>
          <a:off x="0" y="2285777"/>
          <a:ext cx="2747621" cy="1648573"/>
        </a:xfrm>
        <a:prstGeom prst="rect">
          <a:avLst/>
        </a:prstGeom>
        <a:solidFill>
          <a:schemeClr val="accent4">
            <a:shade val="50000"/>
            <a:hueOff val="-792169"/>
            <a:satOff val="-14360"/>
            <a:lumOff val="4794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Full time or part-time role </a:t>
          </a:r>
        </a:p>
      </dsp:txBody>
      <dsp:txXfrm>
        <a:off x="0" y="2285777"/>
        <a:ext cx="2747621" cy="1648573"/>
      </dsp:txXfrm>
    </dsp:sp>
    <dsp:sp modelId="{2983A677-0F77-4372-B9D4-249A3589277D}">
      <dsp:nvSpPr>
        <dsp:cNvPr id="0" name=""/>
        <dsp:cNvSpPr/>
      </dsp:nvSpPr>
      <dsp:spPr>
        <a:xfrm>
          <a:off x="3022384" y="2285777"/>
          <a:ext cx="2747621" cy="1648573"/>
        </a:xfrm>
        <a:prstGeom prst="rect">
          <a:avLst/>
        </a:prstGeom>
        <a:solidFill>
          <a:schemeClr val="accent4">
            <a:shade val="50000"/>
            <a:hueOff val="-528113"/>
            <a:satOff val="-9573"/>
            <a:lumOff val="319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300" kern="1200" dirty="0"/>
            <a:t>Support to PSEA FPs from management/senior leadership vital</a:t>
          </a:r>
        </a:p>
      </dsp:txBody>
      <dsp:txXfrm>
        <a:off x="3022384" y="2285777"/>
        <a:ext cx="2747621" cy="1648573"/>
      </dsp:txXfrm>
    </dsp:sp>
    <dsp:sp modelId="{36773B19-06AC-4354-9F59-769B18BFCACF}">
      <dsp:nvSpPr>
        <dsp:cNvPr id="0" name=""/>
        <dsp:cNvSpPr/>
      </dsp:nvSpPr>
      <dsp:spPr>
        <a:xfrm>
          <a:off x="6044768" y="2285777"/>
          <a:ext cx="2747621" cy="1648573"/>
        </a:xfrm>
        <a:prstGeom prst="rect">
          <a:avLst/>
        </a:prstGeom>
        <a:solidFill>
          <a:schemeClr val="accent4">
            <a:shade val="50000"/>
            <a:hueOff val="-264056"/>
            <a:satOff val="-4787"/>
            <a:lumOff val="1598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300" kern="1200" dirty="0"/>
            <a:t>Ideally designate two FPs </a:t>
          </a:r>
        </a:p>
      </dsp:txBody>
      <dsp:txXfrm>
        <a:off x="6044768" y="2285777"/>
        <a:ext cx="2747621" cy="1648573"/>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0F44C2-2B48-2440-B91F-9AA6981E740C}" type="datetimeFigureOut">
              <a:rPr lang="en-US" smtClean="0"/>
              <a:t>3/4/2021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77AE1-64B2-544E-9109-A75612B0A115}" type="slidenum">
              <a:rPr lang="en-US" smtClean="0"/>
              <a:t>‹#›</a:t>
            </a:fld>
            <a:endParaRPr lang="en-US"/>
          </a:p>
        </p:txBody>
      </p:sp>
    </p:spTree>
    <p:extLst>
      <p:ext uri="{BB962C8B-B14F-4D97-AF65-F5344CB8AC3E}">
        <p14:creationId xmlns:p14="http://schemas.microsoft.com/office/powerpoint/2010/main" val="295593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E77AE1-64B2-544E-9109-A75612B0A115}" type="slidenum">
              <a:rPr lang="en-US" smtClean="0"/>
              <a:t>2</a:t>
            </a:fld>
            <a:endParaRPr lang="en-US"/>
          </a:p>
        </p:txBody>
      </p:sp>
    </p:spTree>
    <p:extLst>
      <p:ext uri="{BB962C8B-B14F-4D97-AF65-F5344CB8AC3E}">
        <p14:creationId xmlns:p14="http://schemas.microsoft.com/office/powerpoint/2010/main" val="2497241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E77AE1-64B2-544E-9109-A75612B0A115}" type="slidenum">
              <a:rPr lang="en-US" smtClean="0"/>
              <a:t>9</a:t>
            </a:fld>
            <a:endParaRPr lang="en-US"/>
          </a:p>
        </p:txBody>
      </p:sp>
    </p:spTree>
    <p:extLst>
      <p:ext uri="{BB962C8B-B14F-4D97-AF65-F5344CB8AC3E}">
        <p14:creationId xmlns:p14="http://schemas.microsoft.com/office/powerpoint/2010/main" val="39332853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8431C2D-FF90-4C45-971A-C5E979C77D4F}"/>
              </a:ext>
            </a:extLst>
          </p:cNvPr>
          <p:cNvPicPr>
            <a:picLocks noChangeAspect="1"/>
          </p:cNvPicPr>
          <p:nvPr/>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524000" y="1545150"/>
            <a:ext cx="9144000" cy="2387600"/>
          </a:xfrm>
          <a:prstGeom prst="rect">
            <a:avLst/>
          </a:prstGeom>
        </p:spPr>
        <p:txBody>
          <a:bodyPr anchor="b">
            <a:normAutofit/>
          </a:bodyPr>
          <a:lstStyle>
            <a:lvl1pPr algn="ctr">
              <a:defRPr sz="5500" b="1">
                <a:latin typeface="Times" pitchFamily="2" charset="0"/>
              </a:defRPr>
            </a:lvl1pPr>
          </a:lstStyle>
          <a:p>
            <a:r>
              <a:rPr lang="en-US" dirty="0"/>
              <a:t>Insert </a:t>
            </a:r>
            <a:r>
              <a:rPr lang="en-US" dirty="0" err="1"/>
              <a:t>Powerpoint</a:t>
            </a:r>
            <a:r>
              <a:rPr lang="en-US" dirty="0"/>
              <a:t> Title</a:t>
            </a:r>
          </a:p>
        </p:txBody>
      </p:sp>
      <p:sp>
        <p:nvSpPr>
          <p:cNvPr id="3" name="Subtitle 2"/>
          <p:cNvSpPr>
            <a:spLocks noGrp="1"/>
          </p:cNvSpPr>
          <p:nvPr>
            <p:ph type="subTitle" idx="1" hasCustomPrompt="1"/>
          </p:nvPr>
        </p:nvSpPr>
        <p:spPr>
          <a:xfrm>
            <a:off x="1524000" y="4024825"/>
            <a:ext cx="9144000" cy="1655762"/>
          </a:xfrm>
          <a:prstGeom prst="rect">
            <a:avLst/>
          </a:prstGeom>
        </p:spPr>
        <p:txBody>
          <a:bodyPr>
            <a:normAutofit/>
          </a:bodyPr>
          <a:lstStyle>
            <a:lvl1pPr marL="0" indent="0" algn="ctr">
              <a:buNone/>
              <a:defRPr sz="3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a:t>
            </a:r>
            <a:r>
              <a:rPr lang="en-US" dirty="0" err="1"/>
              <a:t>Powerpoint</a:t>
            </a:r>
            <a:r>
              <a:rPr lang="en-US" dirty="0"/>
              <a:t> Subtitle</a:t>
            </a:r>
          </a:p>
        </p:txBody>
      </p:sp>
    </p:spTree>
    <p:extLst>
      <p:ext uri="{BB962C8B-B14F-4D97-AF65-F5344CB8AC3E}">
        <p14:creationId xmlns:p14="http://schemas.microsoft.com/office/powerpoint/2010/main" val="1463091293"/>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Slide 1">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4817E9-D6A2-B045-8BB8-03114C60E856}"/>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p:cNvSpPr>
            <a:spLocks noGrp="1"/>
          </p:cNvSpPr>
          <p:nvPr>
            <p:ph idx="1"/>
          </p:nvPr>
        </p:nvSpPr>
        <p:spPr>
          <a:xfrm>
            <a:off x="838200" y="1484671"/>
            <a:ext cx="10515600" cy="469229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a:extLst>
              <a:ext uri="{FF2B5EF4-FFF2-40B4-BE49-F238E27FC236}">
                <a16:creationId xmlns:a16="http://schemas.microsoft.com/office/drawing/2014/main" id="{3DB9AC2D-6418-264F-9387-DC4FF03C15DC}"/>
              </a:ext>
            </a:extLst>
          </p:cNvPr>
          <p:cNvSpPr>
            <a:spLocks noGrp="1"/>
          </p:cNvSpPr>
          <p:nvPr>
            <p:ph type="title" hasCustomPrompt="1"/>
          </p:nvPr>
        </p:nvSpPr>
        <p:spPr>
          <a:xfrm>
            <a:off x="839788" y="365126"/>
            <a:ext cx="10515600" cy="1031056"/>
          </a:xfrm>
          <a:prstGeom prst="rect">
            <a:avLst/>
          </a:prstGeom>
        </p:spPr>
        <p:txBody>
          <a:bodyPr anchor="b">
            <a:normAutofit/>
          </a:bodyPr>
          <a:lstStyle>
            <a:lvl1pPr>
              <a:defRPr sz="3600" b="1" i="0" baseline="0">
                <a:solidFill>
                  <a:schemeClr val="tx2"/>
                </a:solidFill>
                <a:latin typeface="Times" pitchFamily="2" charset="0"/>
              </a:defRPr>
            </a:lvl1pPr>
          </a:lstStyle>
          <a:p>
            <a:r>
              <a:rPr lang="en-US" dirty="0"/>
              <a:t>Insert slide header</a:t>
            </a:r>
          </a:p>
        </p:txBody>
      </p:sp>
    </p:spTree>
    <p:extLst>
      <p:ext uri="{BB962C8B-B14F-4D97-AF65-F5344CB8AC3E}">
        <p14:creationId xmlns:p14="http://schemas.microsoft.com/office/powerpoint/2010/main" val="3209954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Slide">
    <p:bg>
      <p:bgRef idx="1001">
        <a:schemeClr val="bg2"/>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95BDDDB-21A7-1643-8CB2-B16F42CBB8E4}"/>
              </a:ext>
            </a:extLst>
          </p:cNvPr>
          <p:cNvPicPr>
            <a:picLocks noChangeAspect="1"/>
          </p:cNvPicPr>
          <p:nvPr/>
        </p:nvPicPr>
        <p:blipFill>
          <a:blip r:embed="rId2"/>
          <a:srcRect/>
          <a:stretch/>
        </p:blipFill>
        <p:spPr>
          <a:xfrm>
            <a:off x="0" y="0"/>
            <a:ext cx="12192000" cy="6858000"/>
          </a:xfrm>
          <a:prstGeom prst="rect">
            <a:avLst/>
          </a:prstGeom>
        </p:spPr>
      </p:pic>
      <p:sp>
        <p:nvSpPr>
          <p:cNvPr id="2" name="Title 1"/>
          <p:cNvSpPr>
            <a:spLocks noGrp="1"/>
          </p:cNvSpPr>
          <p:nvPr>
            <p:ph type="title" hasCustomPrompt="1"/>
          </p:nvPr>
        </p:nvSpPr>
        <p:spPr>
          <a:xfrm>
            <a:off x="5620158" y="988219"/>
            <a:ext cx="5244487" cy="2852737"/>
          </a:xfrm>
          <a:prstGeom prst="rect">
            <a:avLst/>
          </a:prstGeom>
        </p:spPr>
        <p:txBody>
          <a:bodyPr anchor="b">
            <a:normAutofit/>
          </a:bodyPr>
          <a:lstStyle>
            <a:lvl1pPr>
              <a:defRPr sz="4000" b="1" i="0" baseline="0">
                <a:latin typeface="Times" pitchFamily="2" charset="0"/>
              </a:defRPr>
            </a:lvl1pPr>
          </a:lstStyle>
          <a:p>
            <a:r>
              <a:rPr lang="en-US" dirty="0"/>
              <a:t>Insert Section Header</a:t>
            </a:r>
          </a:p>
        </p:txBody>
      </p:sp>
      <p:sp>
        <p:nvSpPr>
          <p:cNvPr id="3" name="Text Placeholder 2"/>
          <p:cNvSpPr>
            <a:spLocks noGrp="1"/>
          </p:cNvSpPr>
          <p:nvPr>
            <p:ph type="body" idx="1" hasCustomPrompt="1"/>
          </p:nvPr>
        </p:nvSpPr>
        <p:spPr>
          <a:xfrm>
            <a:off x="5620158" y="3867944"/>
            <a:ext cx="5244487" cy="1500187"/>
          </a:xfrm>
          <a:prstGeom prst="rect">
            <a:avLst/>
          </a:prstGeo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Insert Section </a:t>
            </a:r>
            <a:r>
              <a:rPr lang="en-US" dirty="0" err="1"/>
              <a:t>Subheader</a:t>
            </a:r>
            <a:endParaRPr lang="en-US" dirty="0"/>
          </a:p>
        </p:txBody>
      </p:sp>
    </p:spTree>
    <p:extLst>
      <p:ext uri="{BB962C8B-B14F-4D97-AF65-F5344CB8AC3E}">
        <p14:creationId xmlns:p14="http://schemas.microsoft.com/office/powerpoint/2010/main" val="1882360072"/>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2">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A89A9DFE-3133-7942-95B7-6513D4376A4B}"/>
              </a:ext>
            </a:extLst>
          </p:cNvPr>
          <p:cNvPicPr>
            <a:picLocks noChangeAspect="1"/>
          </p:cNvPicPr>
          <p:nvPr/>
        </p:nvPicPr>
        <p:blipFill>
          <a:blip r:embed="rId2"/>
          <a:srcRect/>
          <a:stretch/>
        </p:blipFill>
        <p:spPr>
          <a:xfrm>
            <a:off x="0" y="0"/>
            <a:ext cx="12192000" cy="6858000"/>
          </a:xfrm>
          <a:prstGeom prst="rect">
            <a:avLst/>
          </a:prstGeom>
        </p:spPr>
      </p:pic>
      <p:sp>
        <p:nvSpPr>
          <p:cNvPr id="3" name="Text Placeholder 2"/>
          <p:cNvSpPr>
            <a:spLocks noGrp="1"/>
          </p:cNvSpPr>
          <p:nvPr>
            <p:ph type="body" idx="1"/>
          </p:nvPr>
        </p:nvSpPr>
        <p:spPr>
          <a:xfrm>
            <a:off x="839788" y="149435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318261"/>
            <a:ext cx="5157787" cy="39015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49435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318262"/>
            <a:ext cx="5183188" cy="39015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a:extLst>
              <a:ext uri="{FF2B5EF4-FFF2-40B4-BE49-F238E27FC236}">
                <a16:creationId xmlns:a16="http://schemas.microsoft.com/office/drawing/2014/main" id="{BC4A2681-304B-C040-8A92-778EE1314D77}"/>
              </a:ext>
            </a:extLst>
          </p:cNvPr>
          <p:cNvSpPr>
            <a:spLocks noGrp="1"/>
          </p:cNvSpPr>
          <p:nvPr>
            <p:ph type="title" hasCustomPrompt="1"/>
          </p:nvPr>
        </p:nvSpPr>
        <p:spPr>
          <a:xfrm>
            <a:off x="839788" y="365126"/>
            <a:ext cx="10515600" cy="1031056"/>
          </a:xfrm>
          <a:prstGeom prst="rect">
            <a:avLst/>
          </a:prstGeom>
        </p:spPr>
        <p:txBody>
          <a:bodyPr anchor="b">
            <a:normAutofit/>
          </a:bodyPr>
          <a:lstStyle>
            <a:lvl1pPr>
              <a:defRPr sz="3600" b="1" i="0" baseline="0">
                <a:solidFill>
                  <a:schemeClr val="tx2"/>
                </a:solidFill>
                <a:latin typeface="Times" pitchFamily="2" charset="0"/>
              </a:defRPr>
            </a:lvl1pPr>
          </a:lstStyle>
          <a:p>
            <a:r>
              <a:rPr lang="en-US" dirty="0"/>
              <a:t>Insert slide header</a:t>
            </a:r>
          </a:p>
        </p:txBody>
      </p:sp>
      <p:pic>
        <p:nvPicPr>
          <p:cNvPr id="8" name="Picture 7">
            <a:extLst>
              <a:ext uri="{FF2B5EF4-FFF2-40B4-BE49-F238E27FC236}">
                <a16:creationId xmlns:a16="http://schemas.microsoft.com/office/drawing/2014/main" id="{B0ED5C22-D978-2E43-B7F1-CD2C36D963BB}"/>
              </a:ext>
            </a:extLst>
          </p:cNvPr>
          <p:cNvPicPr>
            <a:picLocks noChangeAspect="1"/>
          </p:cNvPicPr>
          <p:nvPr userDrawn="1"/>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1551995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hoto_full slid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EE301A61-FFE4-A248-95E6-8A44756678CA}"/>
              </a:ext>
            </a:extLst>
          </p:cNvPr>
          <p:cNvSpPr>
            <a:spLocks noGrp="1"/>
          </p:cNvSpPr>
          <p:nvPr>
            <p:ph type="pic" sz="quarter" idx="10" hasCustomPrompt="1"/>
          </p:nvPr>
        </p:nvSpPr>
        <p:spPr>
          <a:xfrm>
            <a:off x="0" y="0"/>
            <a:ext cx="12192000" cy="6858000"/>
          </a:xfrm>
          <a:prstGeom prst="rect">
            <a:avLst/>
          </a:prstGeom>
        </p:spPr>
        <p:txBody>
          <a:bodyPr/>
          <a:lstStyle>
            <a:lvl1pPr marL="0" indent="0">
              <a:buNone/>
              <a:defRPr/>
            </a:lvl1pPr>
          </a:lstStyle>
          <a:p>
            <a:r>
              <a:rPr lang="en-US" dirty="0"/>
              <a:t>Photo</a:t>
            </a:r>
          </a:p>
        </p:txBody>
      </p:sp>
      <p:sp>
        <p:nvSpPr>
          <p:cNvPr id="14" name="SmartArt Placeholder 13">
            <a:extLst>
              <a:ext uri="{FF2B5EF4-FFF2-40B4-BE49-F238E27FC236}">
                <a16:creationId xmlns:a16="http://schemas.microsoft.com/office/drawing/2014/main" id="{2F205BA3-5321-A340-B4CD-F0A6052BF0CE}"/>
              </a:ext>
            </a:extLst>
          </p:cNvPr>
          <p:cNvSpPr>
            <a:spLocks noGrp="1"/>
          </p:cNvSpPr>
          <p:nvPr>
            <p:ph type="dgm" sz="quarter" idx="11" hasCustomPrompt="1"/>
          </p:nvPr>
        </p:nvSpPr>
        <p:spPr>
          <a:xfrm>
            <a:off x="0" y="5470168"/>
            <a:ext cx="5588000" cy="914400"/>
          </a:xfrm>
          <a:prstGeom prst="rect">
            <a:avLst/>
          </a:prstGeom>
          <a:solidFill>
            <a:schemeClr val="tx2"/>
          </a:solidFill>
          <a:ln>
            <a:noFill/>
          </a:ln>
        </p:spPr>
        <p:txBody>
          <a:bodyPr lIns="548640" tIns="137160" anchor="ctr"/>
          <a:lstStyle>
            <a:lvl1pPr marL="0" indent="0">
              <a:buNone/>
              <a:defRPr sz="3600" b="1" i="0">
                <a:solidFill>
                  <a:schemeClr val="bg1"/>
                </a:solidFill>
                <a:latin typeface="Times" pitchFamily="2" charset="0"/>
              </a:defRPr>
            </a:lvl1pPr>
          </a:lstStyle>
          <a:p>
            <a:r>
              <a:rPr lang="en-US" dirty="0"/>
              <a:t>Photo Headline</a:t>
            </a:r>
          </a:p>
        </p:txBody>
      </p:sp>
      <p:sp>
        <p:nvSpPr>
          <p:cNvPr id="16" name="Text Placeholder 15">
            <a:extLst>
              <a:ext uri="{FF2B5EF4-FFF2-40B4-BE49-F238E27FC236}">
                <a16:creationId xmlns:a16="http://schemas.microsoft.com/office/drawing/2014/main" id="{322CBD45-9E3B-2945-9D95-A20EEC28DA07}"/>
              </a:ext>
            </a:extLst>
          </p:cNvPr>
          <p:cNvSpPr>
            <a:spLocks noGrp="1"/>
          </p:cNvSpPr>
          <p:nvPr>
            <p:ph type="body" sz="quarter" idx="12" hasCustomPrompt="1"/>
          </p:nvPr>
        </p:nvSpPr>
        <p:spPr>
          <a:xfrm>
            <a:off x="161026" y="6532563"/>
            <a:ext cx="5417547" cy="179322"/>
          </a:xfrm>
          <a:prstGeom prst="rect">
            <a:avLst/>
          </a:prstGeom>
        </p:spPr>
        <p:txBody>
          <a:bodyPr lIns="0" tIns="0" rIns="0" bIns="0" anchor="b"/>
          <a:lstStyle>
            <a:lvl1pPr marL="0" indent="0">
              <a:buFont typeface="Arial" panose="020B0604020202020204" pitchFamily="34" charset="0"/>
              <a:buNone/>
              <a:defRPr sz="1100"/>
            </a:lvl1pPr>
          </a:lstStyle>
          <a:p>
            <a:pPr lvl="0"/>
            <a:r>
              <a:rPr lang="en-US" dirty="0"/>
              <a:t>[Photo credit]</a:t>
            </a:r>
          </a:p>
        </p:txBody>
      </p:sp>
    </p:spTree>
    <p:extLst>
      <p:ext uri="{BB962C8B-B14F-4D97-AF65-F5344CB8AC3E}">
        <p14:creationId xmlns:p14="http://schemas.microsoft.com/office/powerpoint/2010/main" val="164259469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Last Slide_EN">
    <p:bg>
      <p:bgRef idx="1001">
        <a:schemeClr val="bg2"/>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C5223C-21BC-844F-A509-90C9762C0458}"/>
              </a:ext>
            </a:extLst>
          </p:cNvPr>
          <p:cNvPicPr>
            <a:picLocks noChangeAspect="1"/>
          </p:cNvPicPr>
          <p:nvPr/>
        </p:nvPicPr>
        <p:blipFill>
          <a:blip r:embed="rId2"/>
          <a:srcRect/>
          <a:stretch/>
        </p:blipFill>
        <p:spPr>
          <a:xfrm>
            <a:off x="0" y="0"/>
            <a:ext cx="12192000" cy="6858000"/>
          </a:xfrm>
          <a:prstGeom prst="rect">
            <a:avLst/>
          </a:prstGeom>
        </p:spPr>
      </p:pic>
      <p:sp>
        <p:nvSpPr>
          <p:cNvPr id="7" name="Title 1">
            <a:extLst>
              <a:ext uri="{FF2B5EF4-FFF2-40B4-BE49-F238E27FC236}">
                <a16:creationId xmlns:a16="http://schemas.microsoft.com/office/drawing/2014/main" id="{ABE1E527-BFFA-F44B-94D0-1379A9E41A6D}"/>
              </a:ext>
            </a:extLst>
          </p:cNvPr>
          <p:cNvSpPr>
            <a:spLocks noGrp="1"/>
          </p:cNvSpPr>
          <p:nvPr>
            <p:ph type="ctrTitle" hasCustomPrompt="1"/>
          </p:nvPr>
        </p:nvSpPr>
        <p:spPr>
          <a:xfrm>
            <a:off x="1524000" y="1545150"/>
            <a:ext cx="9144000" cy="2387600"/>
          </a:xfrm>
          <a:prstGeom prst="rect">
            <a:avLst/>
          </a:prstGeom>
        </p:spPr>
        <p:txBody>
          <a:bodyPr anchor="b">
            <a:normAutofit/>
          </a:bodyPr>
          <a:lstStyle>
            <a:lvl1pPr algn="ctr">
              <a:defRPr sz="5500" b="1">
                <a:latin typeface="Times" pitchFamily="2" charset="0"/>
              </a:defRPr>
            </a:lvl1pPr>
          </a:lstStyle>
          <a:p>
            <a:r>
              <a:rPr lang="en-US" dirty="0"/>
              <a:t>Insert Final Thoughts</a:t>
            </a:r>
          </a:p>
        </p:txBody>
      </p:sp>
      <p:pic>
        <p:nvPicPr>
          <p:cNvPr id="3" name="Picture 2" descr="A close up of a logo&#10;&#10;Description automatically generated">
            <a:extLst>
              <a:ext uri="{FF2B5EF4-FFF2-40B4-BE49-F238E27FC236}">
                <a16:creationId xmlns:a16="http://schemas.microsoft.com/office/drawing/2014/main" id="{76DEBF15-9FBB-FE40-A95B-31A3A7E35FE9}"/>
              </a:ext>
            </a:extLst>
          </p:cNvPr>
          <p:cNvPicPr>
            <a:picLocks noChangeAspect="1"/>
          </p:cNvPicPr>
          <p:nvPr/>
        </p:nvPicPr>
        <p:blipFill>
          <a:blip r:embed="rId3"/>
          <a:stretch>
            <a:fillRect/>
          </a:stretch>
        </p:blipFill>
        <p:spPr>
          <a:xfrm>
            <a:off x="4349376" y="4052608"/>
            <a:ext cx="3493247" cy="1799552"/>
          </a:xfrm>
          <a:prstGeom prst="rect">
            <a:avLst/>
          </a:prstGeom>
        </p:spPr>
      </p:pic>
      <p:pic>
        <p:nvPicPr>
          <p:cNvPr id="5" name="Picture 4" descr="A close up of a logo&#10;&#10;Description automatically generated">
            <a:extLst>
              <a:ext uri="{FF2B5EF4-FFF2-40B4-BE49-F238E27FC236}">
                <a16:creationId xmlns:a16="http://schemas.microsoft.com/office/drawing/2014/main" id="{8DC728D0-8F57-B44D-A9BD-06305F4930EB}"/>
              </a:ext>
            </a:extLst>
          </p:cNvPr>
          <p:cNvPicPr>
            <a:picLocks noChangeAspect="1"/>
          </p:cNvPicPr>
          <p:nvPr userDrawn="1"/>
        </p:nvPicPr>
        <p:blipFill>
          <a:blip r:embed="rId3"/>
          <a:stretch>
            <a:fillRect/>
          </a:stretch>
        </p:blipFill>
        <p:spPr>
          <a:xfrm>
            <a:off x="4349376" y="4052608"/>
            <a:ext cx="3493247" cy="1799552"/>
          </a:xfrm>
          <a:prstGeom prst="rect">
            <a:avLst/>
          </a:prstGeom>
        </p:spPr>
      </p:pic>
    </p:spTree>
    <p:extLst>
      <p:ext uri="{BB962C8B-B14F-4D97-AF65-F5344CB8AC3E}">
        <p14:creationId xmlns:p14="http://schemas.microsoft.com/office/powerpoint/2010/main" val="168777722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Last Slide_FR">
    <p:bg>
      <p:bgRef idx="1001">
        <a:schemeClr val="bg2"/>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C5223C-21BC-844F-A509-90C9762C0458}"/>
              </a:ext>
            </a:extLst>
          </p:cNvPr>
          <p:cNvPicPr>
            <a:picLocks noChangeAspect="1"/>
          </p:cNvPicPr>
          <p:nvPr/>
        </p:nvPicPr>
        <p:blipFill>
          <a:blip r:embed="rId2"/>
          <a:srcRect/>
          <a:stretch/>
        </p:blipFill>
        <p:spPr>
          <a:xfrm>
            <a:off x="0" y="0"/>
            <a:ext cx="12192000" cy="6858000"/>
          </a:xfrm>
          <a:prstGeom prst="rect">
            <a:avLst/>
          </a:prstGeom>
        </p:spPr>
      </p:pic>
      <p:sp>
        <p:nvSpPr>
          <p:cNvPr id="7" name="Title 1">
            <a:extLst>
              <a:ext uri="{FF2B5EF4-FFF2-40B4-BE49-F238E27FC236}">
                <a16:creationId xmlns:a16="http://schemas.microsoft.com/office/drawing/2014/main" id="{ABE1E527-BFFA-F44B-94D0-1379A9E41A6D}"/>
              </a:ext>
            </a:extLst>
          </p:cNvPr>
          <p:cNvSpPr>
            <a:spLocks noGrp="1"/>
          </p:cNvSpPr>
          <p:nvPr>
            <p:ph type="ctrTitle" hasCustomPrompt="1"/>
          </p:nvPr>
        </p:nvSpPr>
        <p:spPr>
          <a:xfrm>
            <a:off x="1524000" y="1545150"/>
            <a:ext cx="9144000" cy="2387600"/>
          </a:xfrm>
          <a:prstGeom prst="rect">
            <a:avLst/>
          </a:prstGeom>
        </p:spPr>
        <p:txBody>
          <a:bodyPr anchor="b">
            <a:normAutofit/>
          </a:bodyPr>
          <a:lstStyle>
            <a:lvl1pPr algn="ctr">
              <a:defRPr sz="5500" b="1">
                <a:latin typeface="Times" pitchFamily="2" charset="0"/>
              </a:defRPr>
            </a:lvl1pPr>
          </a:lstStyle>
          <a:p>
            <a:r>
              <a:rPr lang="en-US" dirty="0"/>
              <a:t>Insert Final Thoughts</a:t>
            </a:r>
          </a:p>
        </p:txBody>
      </p:sp>
      <p:pic>
        <p:nvPicPr>
          <p:cNvPr id="3" name="Picture 2">
            <a:extLst>
              <a:ext uri="{FF2B5EF4-FFF2-40B4-BE49-F238E27FC236}">
                <a16:creationId xmlns:a16="http://schemas.microsoft.com/office/drawing/2014/main" id="{76DEBF15-9FBB-FE40-A95B-31A3A7E35FE9}"/>
              </a:ext>
            </a:extLst>
          </p:cNvPr>
          <p:cNvPicPr>
            <a:picLocks noChangeAspect="1"/>
          </p:cNvPicPr>
          <p:nvPr/>
        </p:nvPicPr>
        <p:blipFill>
          <a:blip r:embed="rId3"/>
          <a:srcRect/>
          <a:stretch/>
        </p:blipFill>
        <p:spPr>
          <a:xfrm>
            <a:off x="4226052" y="4049081"/>
            <a:ext cx="3739896" cy="1803637"/>
          </a:xfrm>
          <a:prstGeom prst="rect">
            <a:avLst/>
          </a:prstGeom>
        </p:spPr>
      </p:pic>
    </p:spTree>
    <p:extLst>
      <p:ext uri="{BB962C8B-B14F-4D97-AF65-F5344CB8AC3E}">
        <p14:creationId xmlns:p14="http://schemas.microsoft.com/office/powerpoint/2010/main" val="3726493981"/>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Last Slide_SP">
    <p:bg>
      <p:bgRef idx="1001">
        <a:schemeClr val="bg2"/>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C5223C-21BC-844F-A509-90C9762C0458}"/>
              </a:ext>
            </a:extLst>
          </p:cNvPr>
          <p:cNvPicPr>
            <a:picLocks noChangeAspect="1"/>
          </p:cNvPicPr>
          <p:nvPr/>
        </p:nvPicPr>
        <p:blipFill>
          <a:blip r:embed="rId2"/>
          <a:srcRect/>
          <a:stretch/>
        </p:blipFill>
        <p:spPr>
          <a:xfrm>
            <a:off x="0" y="0"/>
            <a:ext cx="12192000" cy="6858000"/>
          </a:xfrm>
          <a:prstGeom prst="rect">
            <a:avLst/>
          </a:prstGeom>
        </p:spPr>
      </p:pic>
      <p:sp>
        <p:nvSpPr>
          <p:cNvPr id="7" name="Title 1">
            <a:extLst>
              <a:ext uri="{FF2B5EF4-FFF2-40B4-BE49-F238E27FC236}">
                <a16:creationId xmlns:a16="http://schemas.microsoft.com/office/drawing/2014/main" id="{ABE1E527-BFFA-F44B-94D0-1379A9E41A6D}"/>
              </a:ext>
            </a:extLst>
          </p:cNvPr>
          <p:cNvSpPr>
            <a:spLocks noGrp="1"/>
          </p:cNvSpPr>
          <p:nvPr>
            <p:ph type="ctrTitle" hasCustomPrompt="1"/>
          </p:nvPr>
        </p:nvSpPr>
        <p:spPr>
          <a:xfrm>
            <a:off x="1524000" y="1545150"/>
            <a:ext cx="9144000" cy="2387600"/>
          </a:xfrm>
          <a:prstGeom prst="rect">
            <a:avLst/>
          </a:prstGeom>
        </p:spPr>
        <p:txBody>
          <a:bodyPr anchor="b">
            <a:normAutofit/>
          </a:bodyPr>
          <a:lstStyle>
            <a:lvl1pPr algn="ctr">
              <a:defRPr sz="5500" b="1">
                <a:latin typeface="Times" pitchFamily="2" charset="0"/>
              </a:defRPr>
            </a:lvl1pPr>
          </a:lstStyle>
          <a:p>
            <a:r>
              <a:rPr lang="en-US" dirty="0"/>
              <a:t>Insert Final Thoughts</a:t>
            </a:r>
          </a:p>
        </p:txBody>
      </p:sp>
      <p:pic>
        <p:nvPicPr>
          <p:cNvPr id="3" name="Picture 2">
            <a:extLst>
              <a:ext uri="{FF2B5EF4-FFF2-40B4-BE49-F238E27FC236}">
                <a16:creationId xmlns:a16="http://schemas.microsoft.com/office/drawing/2014/main" id="{76DEBF15-9FBB-FE40-A95B-31A3A7E35FE9}"/>
              </a:ext>
            </a:extLst>
          </p:cNvPr>
          <p:cNvPicPr>
            <a:picLocks noChangeAspect="1"/>
          </p:cNvPicPr>
          <p:nvPr/>
        </p:nvPicPr>
        <p:blipFill>
          <a:blip r:embed="rId3"/>
          <a:srcRect/>
          <a:stretch/>
        </p:blipFill>
        <p:spPr>
          <a:xfrm>
            <a:off x="4137990" y="4057496"/>
            <a:ext cx="3916019" cy="1801368"/>
          </a:xfrm>
          <a:prstGeom prst="rect">
            <a:avLst/>
          </a:prstGeom>
        </p:spPr>
      </p:pic>
    </p:spTree>
    <p:extLst>
      <p:ext uri="{BB962C8B-B14F-4D97-AF65-F5344CB8AC3E}">
        <p14:creationId xmlns:p14="http://schemas.microsoft.com/office/powerpoint/2010/main" val="3172728579"/>
      </p:ext>
    </p:extLst>
  </p:cSld>
  <p:clrMapOvr>
    <a:overrideClrMapping bg1="dk1" tx1="lt1" bg2="dk2" tx2="lt2" accent1="accent1" accent2="accent2" accent3="accent3" accent4="accent4" accent5="accent5" accent6="accent6" hlink="hlink" folHlink="folHlink"/>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15C68A1B-2C6C-5549-8A8C-8FE7450F7563}"/>
              </a:ext>
            </a:extLst>
          </p:cNvPr>
          <p:cNvSpPr txBox="1">
            <a:spLocks/>
          </p:cNvSpPr>
          <p:nvPr/>
        </p:nvSpPr>
        <p:spPr>
          <a:xfrm>
            <a:off x="11369548" y="6290433"/>
            <a:ext cx="793956"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a:t> </a:t>
            </a:r>
            <a:r>
              <a:rPr lang="en-US" sz="1500" b="0" i="1" dirty="0">
                <a:solidFill>
                  <a:schemeClr val="accent2"/>
                </a:solidFill>
              </a:rPr>
              <a:t>/</a:t>
            </a:r>
            <a:r>
              <a:rPr lang="en-US" dirty="0">
                <a:solidFill>
                  <a:schemeClr val="tx1"/>
                </a:solidFill>
              </a:rPr>
              <a:t> </a:t>
            </a:r>
            <a:fld id="{67670A0D-E481-4943-8BB9-3DE314317743}" type="slidenum">
              <a:rPr lang="en-US" sz="1200" smtClean="0">
                <a:solidFill>
                  <a:schemeClr val="tx1"/>
                </a:solidFill>
              </a:rPr>
              <a:pPr algn="l"/>
              <a:t>‹#›</a:t>
            </a:fld>
            <a:endParaRPr lang="en-US" sz="1200" dirty="0">
              <a:solidFill>
                <a:schemeClr val="tx1"/>
              </a:solidFill>
            </a:endParaRPr>
          </a:p>
        </p:txBody>
      </p:sp>
      <p:pic>
        <p:nvPicPr>
          <p:cNvPr id="4" name="Picture 3">
            <a:extLst>
              <a:ext uri="{FF2B5EF4-FFF2-40B4-BE49-F238E27FC236}">
                <a16:creationId xmlns:a16="http://schemas.microsoft.com/office/drawing/2014/main" id="{62514DF7-2822-D940-BBE1-55C2C4A688F1}"/>
              </a:ext>
            </a:extLst>
          </p:cNvPr>
          <p:cNvPicPr>
            <a:picLocks noChangeAspect="1"/>
          </p:cNvPicPr>
          <p:nvPr/>
        </p:nvPicPr>
        <p:blipFill>
          <a:blip r:embed="rId10"/>
          <a:stretch>
            <a:fillRect/>
          </a:stretch>
        </p:blipFill>
        <p:spPr>
          <a:xfrm>
            <a:off x="11094306" y="6359525"/>
            <a:ext cx="347302" cy="191502"/>
          </a:xfrm>
          <a:prstGeom prst="rect">
            <a:avLst/>
          </a:prstGeom>
        </p:spPr>
      </p:pic>
      <p:sp>
        <p:nvSpPr>
          <p:cNvPr id="5" name="Slide Number Placeholder 4">
            <a:extLst>
              <a:ext uri="{FF2B5EF4-FFF2-40B4-BE49-F238E27FC236}">
                <a16:creationId xmlns:a16="http://schemas.microsoft.com/office/drawing/2014/main" id="{DC02902E-F8C6-DF41-BB87-50D54410EC2D}"/>
              </a:ext>
            </a:extLst>
          </p:cNvPr>
          <p:cNvSpPr txBox="1">
            <a:spLocks/>
          </p:cNvSpPr>
          <p:nvPr userDrawn="1"/>
        </p:nvSpPr>
        <p:spPr>
          <a:xfrm>
            <a:off x="11369548" y="6290433"/>
            <a:ext cx="793956"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a:t> </a:t>
            </a:r>
            <a:r>
              <a:rPr lang="en-US" sz="1500" b="0" i="1" dirty="0">
                <a:solidFill>
                  <a:schemeClr val="accent2"/>
                </a:solidFill>
              </a:rPr>
              <a:t>/</a:t>
            </a:r>
            <a:r>
              <a:rPr lang="en-US" dirty="0">
                <a:solidFill>
                  <a:schemeClr val="tx1"/>
                </a:solidFill>
              </a:rPr>
              <a:t> </a:t>
            </a:r>
            <a:fld id="{67670A0D-E481-4943-8BB9-3DE314317743}" type="slidenum">
              <a:rPr lang="en-US" sz="1200" smtClean="0">
                <a:solidFill>
                  <a:schemeClr val="tx1"/>
                </a:solidFill>
              </a:rPr>
              <a:pPr algn="l"/>
              <a:t>‹#›</a:t>
            </a:fld>
            <a:endParaRPr lang="en-US" sz="1200" dirty="0">
              <a:solidFill>
                <a:schemeClr val="tx1"/>
              </a:solidFill>
            </a:endParaRPr>
          </a:p>
        </p:txBody>
      </p:sp>
      <p:pic>
        <p:nvPicPr>
          <p:cNvPr id="6" name="Picture 5">
            <a:extLst>
              <a:ext uri="{FF2B5EF4-FFF2-40B4-BE49-F238E27FC236}">
                <a16:creationId xmlns:a16="http://schemas.microsoft.com/office/drawing/2014/main" id="{8D0B1961-9A24-0748-AF7D-20C006DBFF6C}"/>
              </a:ext>
            </a:extLst>
          </p:cNvPr>
          <p:cNvPicPr>
            <a:picLocks noChangeAspect="1"/>
          </p:cNvPicPr>
          <p:nvPr userDrawn="1"/>
        </p:nvPicPr>
        <p:blipFill>
          <a:blip r:embed="rId10"/>
          <a:stretch>
            <a:fillRect/>
          </a:stretch>
        </p:blipFill>
        <p:spPr>
          <a:xfrm>
            <a:off x="11094306" y="6359525"/>
            <a:ext cx="347302" cy="191502"/>
          </a:xfrm>
          <a:prstGeom prst="rect">
            <a:avLst/>
          </a:prstGeom>
        </p:spPr>
      </p:pic>
    </p:spTree>
    <p:extLst>
      <p:ext uri="{BB962C8B-B14F-4D97-AF65-F5344CB8AC3E}">
        <p14:creationId xmlns:p14="http://schemas.microsoft.com/office/powerpoint/2010/main" val="3261537267"/>
      </p:ext>
    </p:extLst>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diagramLayout" Target="../diagrams/layout4.xml"/><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openxmlformats.org/officeDocument/2006/relationships/image" Target="../media/image17.png"/><Relationship Id="rId5" Type="http://schemas.openxmlformats.org/officeDocument/2006/relationships/diagramColors" Target="../diagrams/colors4.xml"/><Relationship Id="rId10" Type="http://schemas.openxmlformats.org/officeDocument/2006/relationships/image" Target="../media/image16.svg"/><Relationship Id="rId4" Type="http://schemas.openxmlformats.org/officeDocument/2006/relationships/diagramQuickStyle" Target="../diagrams/quickStyle4.xml"/><Relationship Id="rId9"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1.jp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prstGeom prst="rect">
            <a:avLst/>
          </a:prstGeom>
        </p:spPr>
        <p:txBody>
          <a:bodyPr>
            <a:noAutofit/>
          </a:bodyPr>
          <a:lstStyle/>
          <a:p>
            <a:br>
              <a:rPr lang="en-US" sz="4400" dirty="0"/>
            </a:br>
            <a:r>
              <a:rPr lang="en-US" sz="4400" dirty="0"/>
              <a:t>Module 8: Assigning PSEA</a:t>
            </a:r>
            <a:br>
              <a:rPr lang="en-US" sz="4400" dirty="0"/>
            </a:br>
            <a:r>
              <a:rPr lang="en-US" sz="4400" dirty="0"/>
              <a:t>Responsibilities</a:t>
            </a:r>
          </a:p>
        </p:txBody>
      </p:sp>
      <p:sp>
        <p:nvSpPr>
          <p:cNvPr id="3" name="Subtitle 2"/>
          <p:cNvSpPr>
            <a:spLocks noGrp="1"/>
          </p:cNvSpPr>
          <p:nvPr>
            <p:ph type="subTitle" idx="1"/>
          </p:nvPr>
        </p:nvSpPr>
        <p:spPr/>
        <p:txBody>
          <a:bodyPr>
            <a:normAutofit/>
          </a:bodyPr>
          <a:lstStyle/>
          <a:p>
            <a:r>
              <a:rPr lang="en-US" dirty="0"/>
              <a:t>PSEA training of trainers (</a:t>
            </a:r>
            <a:r>
              <a:rPr lang="en-US" dirty="0" err="1"/>
              <a:t>ToT</a:t>
            </a:r>
            <a:r>
              <a:rPr lang="en-US" dirty="0"/>
              <a:t>)</a:t>
            </a:r>
          </a:p>
          <a:p>
            <a:r>
              <a:rPr lang="en-US" dirty="0"/>
              <a:t>CRS, Humanitarian Response Department (HRD)</a:t>
            </a:r>
          </a:p>
          <a:p>
            <a:endParaRPr lang="en-US" dirty="0"/>
          </a:p>
        </p:txBody>
      </p:sp>
      <p:sp>
        <p:nvSpPr>
          <p:cNvPr id="5" name="TextBox 4">
            <a:extLst>
              <a:ext uri="{FF2B5EF4-FFF2-40B4-BE49-F238E27FC236}">
                <a16:creationId xmlns:a16="http://schemas.microsoft.com/office/drawing/2014/main" id="{9F909D28-9ADD-4481-9F67-827B4146DA44}"/>
              </a:ext>
            </a:extLst>
          </p:cNvPr>
          <p:cNvSpPr txBox="1"/>
          <p:nvPr/>
        </p:nvSpPr>
        <p:spPr>
          <a:xfrm>
            <a:off x="1170108" y="6012484"/>
            <a:ext cx="9764592" cy="4616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GB" sz="2531" dirty="0">
                <a:latin typeface="Calibri" panose="020F0502020204030204" pitchFamily="34" charset="0"/>
                <a:cs typeface="Calibri" panose="020F0502020204030204" pitchFamily="34" charset="0"/>
                <a:sym typeface="Helvetica Neue"/>
              </a:rPr>
              <a:t>Trainer | Date | Location</a:t>
            </a:r>
            <a:endParaRPr lang="en-US" sz="2531" dirty="0">
              <a:latin typeface="Calibri" panose="020F0502020204030204" pitchFamily="34" charset="0"/>
              <a:cs typeface="Calibri" panose="020F0502020204030204" pitchFamily="34" charset="0"/>
              <a:sym typeface="Helvetica Neue"/>
            </a:endParaRPr>
          </a:p>
        </p:txBody>
      </p:sp>
    </p:spTree>
    <p:extLst>
      <p:ext uri="{BB962C8B-B14F-4D97-AF65-F5344CB8AC3E}">
        <p14:creationId xmlns:p14="http://schemas.microsoft.com/office/powerpoint/2010/main" val="76914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691579A-D04C-49CC-9388-7ED034C15C03}"/>
              </a:ext>
            </a:extLst>
          </p:cNvPr>
          <p:cNvGraphicFramePr>
            <a:graphicFrameLocks noGrp="1"/>
          </p:cNvGraphicFramePr>
          <p:nvPr>
            <p:ph idx="1"/>
            <p:extLst>
              <p:ext uri="{D42A27DB-BD31-4B8C-83A1-F6EECF244321}">
                <p14:modId xmlns:p14="http://schemas.microsoft.com/office/powerpoint/2010/main" val="2078900180"/>
              </p:ext>
            </p:extLst>
          </p:nvPr>
        </p:nvGraphicFramePr>
        <p:xfrm>
          <a:off x="1150600" y="1580225"/>
          <a:ext cx="8792390" cy="4296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AF3C6B3F-E045-4A70-A114-064C4DAE2BA1}"/>
              </a:ext>
            </a:extLst>
          </p:cNvPr>
          <p:cNvSpPr>
            <a:spLocks noGrp="1"/>
          </p:cNvSpPr>
          <p:nvPr>
            <p:ph type="title"/>
          </p:nvPr>
        </p:nvSpPr>
        <p:spPr/>
        <p:txBody>
          <a:bodyPr/>
          <a:lstStyle/>
          <a:p>
            <a:r>
              <a:rPr lang="en-US" dirty="0"/>
              <a:t>PSEA roles and responsibilities for FP– wrap up</a:t>
            </a:r>
          </a:p>
        </p:txBody>
      </p:sp>
      <p:pic>
        <p:nvPicPr>
          <p:cNvPr id="5" name="Graphic 4" descr="Sign Language">
            <a:extLst>
              <a:ext uri="{FF2B5EF4-FFF2-40B4-BE49-F238E27FC236}">
                <a16:creationId xmlns:a16="http://schemas.microsoft.com/office/drawing/2014/main" id="{E328640B-8D77-4CDE-8BB0-2065A1EA468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440988" y="1396182"/>
            <a:ext cx="914400" cy="914400"/>
          </a:xfrm>
          <a:prstGeom prst="rect">
            <a:avLst/>
          </a:prstGeom>
        </p:spPr>
      </p:pic>
      <p:pic>
        <p:nvPicPr>
          <p:cNvPr id="7" name="Graphic 6" descr="Meeting">
            <a:extLst>
              <a:ext uri="{FF2B5EF4-FFF2-40B4-BE49-F238E27FC236}">
                <a16:creationId xmlns:a16="http://schemas.microsoft.com/office/drawing/2014/main" id="{27487B3C-800C-4147-8E60-DAD4B1B1E4C9}"/>
              </a:ext>
            </a:extLst>
          </p:cNvPr>
          <p:cNvPicPr>
            <a:picLocks noChangeAspect="1"/>
          </p:cNvPicPr>
          <p:nvPr/>
        </p:nvPicPr>
        <p:blipFill>
          <a:blip r:embed="rId9">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310203" y="2725613"/>
            <a:ext cx="914400" cy="914400"/>
          </a:xfrm>
          <a:prstGeom prst="rect">
            <a:avLst/>
          </a:prstGeom>
        </p:spPr>
      </p:pic>
      <p:pic>
        <p:nvPicPr>
          <p:cNvPr id="8" name="Graphic 7" descr="Marketing">
            <a:extLst>
              <a:ext uri="{FF2B5EF4-FFF2-40B4-BE49-F238E27FC236}">
                <a16:creationId xmlns:a16="http://schemas.microsoft.com/office/drawing/2014/main" id="{BC330573-2379-41D5-A606-DF61A2864D72}"/>
              </a:ext>
            </a:extLst>
          </p:cNvPr>
          <p:cNvPicPr>
            <a:picLocks noChangeAspect="1"/>
          </p:cNvPicPr>
          <p:nvPr/>
        </p:nvPicPr>
        <p:blipFill>
          <a:blip r:embed="rId11">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448655" y="4399833"/>
            <a:ext cx="914400" cy="914400"/>
          </a:xfrm>
          <a:prstGeom prst="rect">
            <a:avLst/>
          </a:prstGeom>
        </p:spPr>
      </p:pic>
    </p:spTree>
    <p:extLst>
      <p:ext uri="{BB962C8B-B14F-4D97-AF65-F5344CB8AC3E}">
        <p14:creationId xmlns:p14="http://schemas.microsoft.com/office/powerpoint/2010/main" val="1317574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62A130-3635-43BD-A8B2-32772C9BAE5C}"/>
              </a:ext>
            </a:extLst>
          </p:cNvPr>
          <p:cNvSpPr>
            <a:spLocks noGrp="1"/>
          </p:cNvSpPr>
          <p:nvPr>
            <p:ph type="title"/>
          </p:nvPr>
        </p:nvSpPr>
        <p:spPr/>
        <p:txBody>
          <a:bodyPr/>
          <a:lstStyle/>
          <a:p>
            <a:r>
              <a:rPr lang="en-US" dirty="0"/>
              <a:t>Module review for  roll-out</a:t>
            </a:r>
          </a:p>
        </p:txBody>
      </p:sp>
      <p:sp>
        <p:nvSpPr>
          <p:cNvPr id="5" name="Content Placeholder 4">
            <a:extLst>
              <a:ext uri="{FF2B5EF4-FFF2-40B4-BE49-F238E27FC236}">
                <a16:creationId xmlns:a16="http://schemas.microsoft.com/office/drawing/2014/main" id="{DB20F9C5-75FC-4DF5-893D-B06F7EB930DE}"/>
              </a:ext>
            </a:extLst>
          </p:cNvPr>
          <p:cNvSpPr>
            <a:spLocks noGrp="1"/>
          </p:cNvSpPr>
          <p:nvPr>
            <p:ph idx="1"/>
          </p:nvPr>
        </p:nvSpPr>
        <p:spPr>
          <a:xfrm>
            <a:off x="945222" y="1639209"/>
            <a:ext cx="4551452" cy="5080261"/>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0" indent="0">
              <a:buNone/>
            </a:pPr>
            <a:endParaRPr lang="en-US" b="1" dirty="0"/>
          </a:p>
          <a:p>
            <a:pPr marL="0" indent="0">
              <a:buNone/>
            </a:pPr>
            <a:endParaRPr lang="en-US" b="1" dirty="0"/>
          </a:p>
          <a:p>
            <a:pPr marL="0" indent="0">
              <a:buNone/>
            </a:pPr>
            <a:r>
              <a:rPr lang="en-US" b="1" dirty="0"/>
              <a:t>Instructions</a:t>
            </a:r>
            <a:r>
              <a:rPr lang="en-US" dirty="0"/>
              <a:t> </a:t>
            </a:r>
          </a:p>
          <a:p>
            <a:pPr marL="0" indent="0">
              <a:buNone/>
            </a:pPr>
            <a:r>
              <a:rPr lang="en-US" dirty="0"/>
              <a:t>Use </a:t>
            </a:r>
            <a:r>
              <a:rPr lang="en-US" i="1" dirty="0">
                <a:solidFill>
                  <a:srgbClr val="0070C0"/>
                </a:solidFill>
              </a:rPr>
              <a:t>TT 1.1 training plan template </a:t>
            </a:r>
            <a:r>
              <a:rPr lang="en-US" dirty="0"/>
              <a:t>to modify or reflect on the session for the roll-out phase.</a:t>
            </a:r>
          </a:p>
          <a:p>
            <a:pPr marL="0" indent="0">
              <a:buNone/>
            </a:pPr>
            <a:r>
              <a:rPr lang="en-US" u="sng" dirty="0"/>
              <a:t>Note</a:t>
            </a:r>
            <a:r>
              <a:rPr lang="en-US" dirty="0"/>
              <a:t> : this module should be targeting senior leadership and managers within your organization</a:t>
            </a:r>
          </a:p>
          <a:p>
            <a:pPr marL="0" indent="0">
              <a:buNone/>
            </a:pPr>
            <a:r>
              <a:rPr lang="en-US" dirty="0"/>
              <a:t>	</a:t>
            </a:r>
          </a:p>
          <a:p>
            <a:pPr marL="0" indent="0">
              <a:buNone/>
            </a:pPr>
            <a:r>
              <a:rPr lang="en-US" dirty="0"/>
              <a:t>	15 minutes </a:t>
            </a:r>
          </a:p>
          <a:p>
            <a:pPr marL="0" indent="0">
              <a:buNone/>
            </a:pPr>
            <a:endParaRPr lang="en-US" dirty="0"/>
          </a:p>
          <a:p>
            <a:pPr marL="342900" indent="-342900">
              <a:buFont typeface="+mj-lt"/>
              <a:buAutoNum type="arabicPeriod"/>
            </a:pPr>
            <a:endParaRPr lang="en-US" sz="2000" dirty="0"/>
          </a:p>
        </p:txBody>
      </p:sp>
      <p:pic>
        <p:nvPicPr>
          <p:cNvPr id="6" name="Picture 5">
            <a:extLst>
              <a:ext uri="{FF2B5EF4-FFF2-40B4-BE49-F238E27FC236}">
                <a16:creationId xmlns:a16="http://schemas.microsoft.com/office/drawing/2014/main" id="{25197754-BC8E-42F1-9E5B-6711069CEB3A}"/>
              </a:ext>
            </a:extLst>
          </p:cNvPr>
          <p:cNvPicPr>
            <a:picLocks noChangeAspect="1"/>
          </p:cNvPicPr>
          <p:nvPr/>
        </p:nvPicPr>
        <p:blipFill>
          <a:blip r:embed="rId2"/>
          <a:stretch>
            <a:fillRect/>
          </a:stretch>
        </p:blipFill>
        <p:spPr>
          <a:xfrm>
            <a:off x="6445642" y="1104783"/>
            <a:ext cx="4191215" cy="5080261"/>
          </a:xfrm>
          <a:prstGeom prst="rect">
            <a:avLst/>
          </a:prstGeom>
        </p:spPr>
      </p:pic>
      <p:pic>
        <p:nvPicPr>
          <p:cNvPr id="7" name="Graphic 6" descr="Alarm clock with solid fill">
            <a:extLst>
              <a:ext uri="{FF2B5EF4-FFF2-40B4-BE49-F238E27FC236}">
                <a16:creationId xmlns:a16="http://schemas.microsoft.com/office/drawing/2014/main" id="{561D5A4B-E0A2-44D7-9907-DE5F3160EFA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555143" y="6185044"/>
            <a:ext cx="399107" cy="399107"/>
          </a:xfrm>
          <a:prstGeom prst="rect">
            <a:avLst/>
          </a:prstGeom>
        </p:spPr>
      </p:pic>
    </p:spTree>
    <p:extLst>
      <p:ext uri="{BB962C8B-B14F-4D97-AF65-F5344CB8AC3E}">
        <p14:creationId xmlns:p14="http://schemas.microsoft.com/office/powerpoint/2010/main" val="2945908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F5B37-DB93-1948-B649-E3DD22AC30F8}"/>
              </a:ext>
            </a:extLst>
          </p:cNvPr>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3793482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1FE8761-D70A-4B05-8C47-AEAC48B1BA53}"/>
              </a:ext>
            </a:extLst>
          </p:cNvPr>
          <p:cNvGraphicFramePr>
            <a:graphicFrameLocks noGrp="1"/>
          </p:cNvGraphicFramePr>
          <p:nvPr>
            <p:ph idx="1"/>
            <p:extLst>
              <p:ext uri="{D42A27DB-BD31-4B8C-83A1-F6EECF244321}">
                <p14:modId xmlns:p14="http://schemas.microsoft.com/office/powerpoint/2010/main" val="2151423374"/>
              </p:ext>
            </p:extLst>
          </p:nvPr>
        </p:nvGraphicFramePr>
        <p:xfrm>
          <a:off x="838200" y="1484313"/>
          <a:ext cx="10515600" cy="4692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015B08EA-2CD7-4FD1-BF02-3B83AD55A698}"/>
              </a:ext>
            </a:extLst>
          </p:cNvPr>
          <p:cNvSpPr>
            <a:spLocks noGrp="1"/>
          </p:cNvSpPr>
          <p:nvPr>
            <p:ph type="title"/>
          </p:nvPr>
        </p:nvSpPr>
        <p:spPr/>
        <p:txBody>
          <a:bodyPr/>
          <a:lstStyle/>
          <a:p>
            <a:r>
              <a:rPr lang="en-US" dirty="0"/>
              <a:t>Module outline</a:t>
            </a:r>
          </a:p>
        </p:txBody>
      </p:sp>
    </p:spTree>
    <p:extLst>
      <p:ext uri="{BB962C8B-B14F-4D97-AF65-F5344CB8AC3E}">
        <p14:creationId xmlns:p14="http://schemas.microsoft.com/office/powerpoint/2010/main" val="1313925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FDF92-1AD1-4C09-BF99-21366F24957B}"/>
              </a:ext>
            </a:extLst>
          </p:cNvPr>
          <p:cNvSpPr>
            <a:spLocks noGrp="1"/>
          </p:cNvSpPr>
          <p:nvPr>
            <p:ph type="title"/>
          </p:nvPr>
        </p:nvSpPr>
        <p:spPr/>
        <p:txBody>
          <a:bodyPr/>
          <a:lstStyle/>
          <a:p>
            <a:r>
              <a:rPr lang="en-US" dirty="0"/>
              <a:t>Session 1</a:t>
            </a:r>
          </a:p>
        </p:txBody>
      </p:sp>
      <p:sp>
        <p:nvSpPr>
          <p:cNvPr id="3" name="Text Placeholder 2">
            <a:extLst>
              <a:ext uri="{FF2B5EF4-FFF2-40B4-BE49-F238E27FC236}">
                <a16:creationId xmlns:a16="http://schemas.microsoft.com/office/drawing/2014/main" id="{CF57E49C-F8D1-4C7E-AE20-3D5D7B006CFA}"/>
              </a:ext>
            </a:extLst>
          </p:cNvPr>
          <p:cNvSpPr>
            <a:spLocks noGrp="1"/>
          </p:cNvSpPr>
          <p:nvPr>
            <p:ph type="body" idx="1"/>
          </p:nvPr>
        </p:nvSpPr>
        <p:spPr/>
        <p:txBody>
          <a:bodyPr>
            <a:normAutofit/>
          </a:bodyPr>
          <a:lstStyle/>
          <a:p>
            <a:pPr lvl="0"/>
            <a:r>
              <a:rPr lang="en-US" dirty="0"/>
              <a:t>PSEA roles and responsibilities for all staff </a:t>
            </a:r>
          </a:p>
        </p:txBody>
      </p:sp>
    </p:spTree>
    <p:extLst>
      <p:ext uri="{BB962C8B-B14F-4D97-AF65-F5344CB8AC3E}">
        <p14:creationId xmlns:p14="http://schemas.microsoft.com/office/powerpoint/2010/main" val="1623371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8EA2EF1-BC1A-4777-B7BF-FC148A49A5AD}"/>
              </a:ext>
            </a:extLst>
          </p:cNvPr>
          <p:cNvSpPr>
            <a:spLocks noGrp="1"/>
          </p:cNvSpPr>
          <p:nvPr>
            <p:ph type="body" idx="1"/>
          </p:nvPr>
        </p:nvSpPr>
        <p:spPr/>
        <p:txBody>
          <a:bodyPr/>
          <a:lstStyle/>
          <a:p>
            <a:r>
              <a:rPr lang="en-US" dirty="0"/>
              <a:t>Instructions</a:t>
            </a:r>
          </a:p>
        </p:txBody>
      </p:sp>
      <p:sp>
        <p:nvSpPr>
          <p:cNvPr id="4" name="Text Placeholder 3">
            <a:extLst>
              <a:ext uri="{FF2B5EF4-FFF2-40B4-BE49-F238E27FC236}">
                <a16:creationId xmlns:a16="http://schemas.microsoft.com/office/drawing/2014/main" id="{42C618D9-C636-4D42-95FE-F94427B95C88}"/>
              </a:ext>
            </a:extLst>
          </p:cNvPr>
          <p:cNvSpPr>
            <a:spLocks noGrp="1"/>
          </p:cNvSpPr>
          <p:nvPr>
            <p:ph type="body" sz="quarter" idx="3"/>
          </p:nvPr>
        </p:nvSpPr>
        <p:spPr>
          <a:xfrm>
            <a:off x="7199790" y="1494350"/>
            <a:ext cx="4155598" cy="823912"/>
          </a:xfrm>
        </p:spPr>
        <p:txBody>
          <a:bodyPr/>
          <a:lstStyle/>
          <a:p>
            <a:r>
              <a:rPr lang="en-US" dirty="0"/>
              <a:t>Staff categories</a:t>
            </a:r>
          </a:p>
        </p:txBody>
      </p:sp>
      <p:sp>
        <p:nvSpPr>
          <p:cNvPr id="6" name="Title 5">
            <a:extLst>
              <a:ext uri="{FF2B5EF4-FFF2-40B4-BE49-F238E27FC236}">
                <a16:creationId xmlns:a16="http://schemas.microsoft.com/office/drawing/2014/main" id="{AA30B924-53AB-4B33-8434-847E7D2A7750}"/>
              </a:ext>
            </a:extLst>
          </p:cNvPr>
          <p:cNvSpPr>
            <a:spLocks noGrp="1"/>
          </p:cNvSpPr>
          <p:nvPr>
            <p:ph type="title"/>
          </p:nvPr>
        </p:nvSpPr>
        <p:spPr/>
        <p:txBody>
          <a:bodyPr/>
          <a:lstStyle/>
          <a:p>
            <a:r>
              <a:rPr lang="en-US" dirty="0"/>
              <a:t>Exercise – World Cafe</a:t>
            </a:r>
          </a:p>
        </p:txBody>
      </p:sp>
      <p:sp>
        <p:nvSpPr>
          <p:cNvPr id="7" name="Content Placeholder 6">
            <a:extLst>
              <a:ext uri="{FF2B5EF4-FFF2-40B4-BE49-F238E27FC236}">
                <a16:creationId xmlns:a16="http://schemas.microsoft.com/office/drawing/2014/main" id="{AE0DF601-09D7-4212-A6A1-8C488FE61ABB}"/>
              </a:ext>
            </a:extLst>
          </p:cNvPr>
          <p:cNvSpPr>
            <a:spLocks noGrp="1"/>
          </p:cNvSpPr>
          <p:nvPr>
            <p:ph sz="half" idx="2"/>
          </p:nvPr>
        </p:nvSpPr>
        <p:spPr>
          <a:xfrm>
            <a:off x="839788" y="2317750"/>
            <a:ext cx="6191327" cy="3902075"/>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Wingdings" panose="05000000000000000000" pitchFamily="2" charset="2"/>
              <a:buChar char="v"/>
            </a:pPr>
            <a:r>
              <a:rPr lang="en-US" sz="2400" dirty="0"/>
              <a:t>Brainstorm key roles and responsibilities for each of these categories for PSEA.</a:t>
            </a:r>
          </a:p>
          <a:p>
            <a:pPr marL="342900" indent="-342900">
              <a:buFont typeface="Wingdings" panose="05000000000000000000" pitchFamily="2" charset="2"/>
              <a:buChar char="v"/>
            </a:pPr>
            <a:r>
              <a:rPr lang="en-US" sz="2400" dirty="0"/>
              <a:t>Review the previous group’s list and suggest roles and responsibilities that should be added or removed.</a:t>
            </a:r>
          </a:p>
          <a:p>
            <a:endParaRPr lang="en-US" sz="2400" dirty="0"/>
          </a:p>
          <a:p>
            <a:pPr marL="0" indent="0">
              <a:buNone/>
            </a:pPr>
            <a:r>
              <a:rPr lang="en-US" sz="2400" dirty="0"/>
              <a:t>	3 rounds of 10 minutes each </a:t>
            </a:r>
          </a:p>
          <a:p>
            <a:endParaRPr lang="en-US" sz="2400" dirty="0"/>
          </a:p>
        </p:txBody>
      </p:sp>
      <p:sp>
        <p:nvSpPr>
          <p:cNvPr id="8" name="Content Placeholder 4">
            <a:extLst>
              <a:ext uri="{FF2B5EF4-FFF2-40B4-BE49-F238E27FC236}">
                <a16:creationId xmlns:a16="http://schemas.microsoft.com/office/drawing/2014/main" id="{36BD6698-299A-4917-BE28-9FA82B106E33}"/>
              </a:ext>
            </a:extLst>
          </p:cNvPr>
          <p:cNvSpPr>
            <a:spLocks noGrp="1"/>
          </p:cNvSpPr>
          <p:nvPr>
            <p:ph sz="quarter" idx="4"/>
          </p:nvPr>
        </p:nvSpPr>
        <p:spPr>
          <a:xfrm>
            <a:off x="7315200" y="2416430"/>
            <a:ext cx="4040188" cy="3803395"/>
          </a:xfrm>
        </p:spPr>
        <p:style>
          <a:lnRef idx="2">
            <a:schemeClr val="accent5">
              <a:shade val="50000"/>
            </a:schemeClr>
          </a:lnRef>
          <a:fillRef idx="1">
            <a:schemeClr val="accent5"/>
          </a:fillRef>
          <a:effectRef idx="0">
            <a:schemeClr val="accent5"/>
          </a:effectRef>
          <a:fontRef idx="minor">
            <a:schemeClr val="lt1"/>
          </a:fontRef>
        </p:style>
        <p:txBody>
          <a:bodyPr/>
          <a:lstStyle/>
          <a:p>
            <a:r>
              <a:rPr lang="en-US" sz="2400" dirty="0"/>
              <a:t>Table 1 = Managers </a:t>
            </a:r>
          </a:p>
          <a:p>
            <a:r>
              <a:rPr lang="en-US" sz="2400" dirty="0"/>
              <a:t>Table 2 = HR staff</a:t>
            </a:r>
          </a:p>
          <a:p>
            <a:r>
              <a:rPr lang="en-US" sz="2400" dirty="0"/>
              <a:t>Table 3 = Board members/senior management </a:t>
            </a:r>
          </a:p>
          <a:p>
            <a:r>
              <a:rPr lang="en-US" sz="2400" dirty="0"/>
              <a:t>Table 4 = Program staff </a:t>
            </a:r>
          </a:p>
          <a:p>
            <a:r>
              <a:rPr lang="en-US" sz="2400" dirty="0"/>
              <a:t>Table 5 = All staff (incl support staff such as finance, IT, fundraising, program staff, etc.)</a:t>
            </a:r>
          </a:p>
          <a:p>
            <a:endParaRPr lang="en-US" sz="2400" dirty="0"/>
          </a:p>
        </p:txBody>
      </p:sp>
      <p:pic>
        <p:nvPicPr>
          <p:cNvPr id="10" name="Graphic 9" descr="Alarm clock with solid fill">
            <a:extLst>
              <a:ext uri="{FF2B5EF4-FFF2-40B4-BE49-F238E27FC236}">
                <a16:creationId xmlns:a16="http://schemas.microsoft.com/office/drawing/2014/main" id="{93F42DAC-0299-443D-954D-929D891479B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13259" y="4855716"/>
            <a:ext cx="651203" cy="651203"/>
          </a:xfrm>
          <a:prstGeom prst="rect">
            <a:avLst/>
          </a:prstGeom>
        </p:spPr>
      </p:pic>
    </p:spTree>
    <p:extLst>
      <p:ext uri="{BB962C8B-B14F-4D97-AF65-F5344CB8AC3E}">
        <p14:creationId xmlns:p14="http://schemas.microsoft.com/office/powerpoint/2010/main" val="2754595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969DFEE-5FF5-426E-8743-A980C10C3D86}"/>
              </a:ext>
            </a:extLst>
          </p:cNvPr>
          <p:cNvGraphicFramePr>
            <a:graphicFrameLocks noGrp="1"/>
          </p:cNvGraphicFramePr>
          <p:nvPr>
            <p:ph idx="1"/>
            <p:extLst>
              <p:ext uri="{D42A27DB-BD31-4B8C-83A1-F6EECF244321}">
                <p14:modId xmlns:p14="http://schemas.microsoft.com/office/powerpoint/2010/main" val="1489651126"/>
              </p:ext>
            </p:extLst>
          </p:nvPr>
        </p:nvGraphicFramePr>
        <p:xfrm>
          <a:off x="838200" y="1484313"/>
          <a:ext cx="10515600" cy="4692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68E14809-6526-4003-A0B4-7D1D7E5D0FC8}"/>
              </a:ext>
            </a:extLst>
          </p:cNvPr>
          <p:cNvSpPr>
            <a:spLocks noGrp="1"/>
          </p:cNvSpPr>
          <p:nvPr>
            <p:ph type="title"/>
          </p:nvPr>
        </p:nvSpPr>
        <p:spPr/>
        <p:txBody>
          <a:bodyPr/>
          <a:lstStyle/>
          <a:p>
            <a:r>
              <a:rPr lang="en-US" sz="3600" dirty="0">
                <a:latin typeface="+mj-lt"/>
              </a:rPr>
              <a:t>Key PSEA responsibilities (CHS Handbook)</a:t>
            </a:r>
            <a:endParaRPr lang="en-US" dirty="0"/>
          </a:p>
        </p:txBody>
      </p:sp>
    </p:spTree>
    <p:extLst>
      <p:ext uri="{BB962C8B-B14F-4D97-AF65-F5344CB8AC3E}">
        <p14:creationId xmlns:p14="http://schemas.microsoft.com/office/powerpoint/2010/main" val="4062645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B9C0516-73D7-4CAF-8AEB-9981A555E0AB}"/>
              </a:ext>
            </a:extLst>
          </p:cNvPr>
          <p:cNvGraphicFramePr>
            <a:graphicFrameLocks noGrp="1"/>
          </p:cNvGraphicFramePr>
          <p:nvPr>
            <p:ph idx="1"/>
            <p:extLst>
              <p:ext uri="{D42A27DB-BD31-4B8C-83A1-F6EECF244321}">
                <p14:modId xmlns:p14="http://schemas.microsoft.com/office/powerpoint/2010/main" val="2178143051"/>
              </p:ext>
            </p:extLst>
          </p:nvPr>
        </p:nvGraphicFramePr>
        <p:xfrm>
          <a:off x="838200" y="1484312"/>
          <a:ext cx="5553722" cy="4898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E5BC0E18-EDA8-4AB5-A623-3CA7DF63DC4B}"/>
              </a:ext>
            </a:extLst>
          </p:cNvPr>
          <p:cNvSpPr>
            <a:spLocks noGrp="1"/>
          </p:cNvSpPr>
          <p:nvPr>
            <p:ph type="title"/>
          </p:nvPr>
        </p:nvSpPr>
        <p:spPr/>
        <p:txBody>
          <a:bodyPr>
            <a:normAutofit fontScale="90000"/>
          </a:bodyPr>
          <a:lstStyle/>
          <a:p>
            <a:r>
              <a:rPr lang="en-US" dirty="0"/>
              <a:t>PSEA roles and responsibilities for all staff – key points</a:t>
            </a:r>
          </a:p>
        </p:txBody>
      </p:sp>
      <p:sp>
        <p:nvSpPr>
          <p:cNvPr id="5" name="Arrow: Left 4">
            <a:extLst>
              <a:ext uri="{FF2B5EF4-FFF2-40B4-BE49-F238E27FC236}">
                <a16:creationId xmlns:a16="http://schemas.microsoft.com/office/drawing/2014/main" id="{106CA7E5-9B7F-400E-A7F8-90F523BBD2E4}"/>
              </a:ext>
            </a:extLst>
          </p:cNvPr>
          <p:cNvSpPr/>
          <p:nvPr/>
        </p:nvSpPr>
        <p:spPr>
          <a:xfrm>
            <a:off x="7142811" y="1689430"/>
            <a:ext cx="3289300" cy="2100927"/>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dirty="0"/>
              <a:t>PSEA is everyone’s responsibility! !!</a:t>
            </a:r>
          </a:p>
        </p:txBody>
      </p:sp>
      <p:pic>
        <p:nvPicPr>
          <p:cNvPr id="6" name="Picture 5">
            <a:extLst>
              <a:ext uri="{FF2B5EF4-FFF2-40B4-BE49-F238E27FC236}">
                <a16:creationId xmlns:a16="http://schemas.microsoft.com/office/drawing/2014/main" id="{F1A948AC-94F2-495A-A546-EDEE5FD6AE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68971" y="3934369"/>
            <a:ext cx="2957080" cy="2716975"/>
          </a:xfrm>
          <a:prstGeom prst="rect">
            <a:avLst/>
          </a:prstGeom>
        </p:spPr>
      </p:pic>
    </p:spTree>
    <p:extLst>
      <p:ext uri="{BB962C8B-B14F-4D97-AF65-F5344CB8AC3E}">
        <p14:creationId xmlns:p14="http://schemas.microsoft.com/office/powerpoint/2010/main" val="4134799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34FEE-4BBB-7F49-BE67-328073281F8B}"/>
              </a:ext>
            </a:extLst>
          </p:cNvPr>
          <p:cNvSpPr>
            <a:spLocks noGrp="1"/>
          </p:cNvSpPr>
          <p:nvPr>
            <p:ph type="title"/>
          </p:nvPr>
        </p:nvSpPr>
        <p:spPr/>
        <p:txBody>
          <a:bodyPr/>
          <a:lstStyle/>
          <a:p>
            <a:r>
              <a:rPr lang="en-US" dirty="0"/>
              <a:t>Session 2</a:t>
            </a:r>
          </a:p>
        </p:txBody>
      </p:sp>
      <p:sp>
        <p:nvSpPr>
          <p:cNvPr id="3" name="Text Placeholder 2">
            <a:extLst>
              <a:ext uri="{FF2B5EF4-FFF2-40B4-BE49-F238E27FC236}">
                <a16:creationId xmlns:a16="http://schemas.microsoft.com/office/drawing/2014/main" id="{FFF5BAE0-B3D7-1A47-8260-AE7CCF256CC8}"/>
              </a:ext>
            </a:extLst>
          </p:cNvPr>
          <p:cNvSpPr>
            <a:spLocks noGrp="1"/>
          </p:cNvSpPr>
          <p:nvPr>
            <p:ph type="body" idx="1"/>
          </p:nvPr>
        </p:nvSpPr>
        <p:spPr>
          <a:xfrm>
            <a:off x="5620158" y="3840956"/>
            <a:ext cx="5244487" cy="1500187"/>
          </a:xfrm>
        </p:spPr>
        <p:txBody>
          <a:bodyPr>
            <a:normAutofit/>
          </a:bodyPr>
          <a:lstStyle/>
          <a:p>
            <a:r>
              <a:rPr lang="en-US" dirty="0"/>
              <a:t>PSEA roles and responsibilities for focal points</a:t>
            </a:r>
          </a:p>
        </p:txBody>
      </p:sp>
    </p:spTree>
    <p:extLst>
      <p:ext uri="{BB962C8B-B14F-4D97-AF65-F5344CB8AC3E}">
        <p14:creationId xmlns:p14="http://schemas.microsoft.com/office/powerpoint/2010/main" val="1920782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8CEFEF-910D-4A4F-A045-D3EC58003887}"/>
              </a:ext>
            </a:extLst>
          </p:cNvPr>
          <p:cNvSpPr>
            <a:spLocks noGrp="1"/>
          </p:cNvSpPr>
          <p:nvPr>
            <p:ph idx="1"/>
          </p:nvPr>
        </p:nvSpPr>
        <p:spPr/>
        <p:txBody>
          <a:bodyPr/>
          <a:lstStyle/>
          <a:p>
            <a:pPr marL="0" indent="0">
              <a:buNone/>
            </a:pPr>
            <a:endParaRPr lang="en-US" dirty="0"/>
          </a:p>
        </p:txBody>
      </p:sp>
      <p:sp>
        <p:nvSpPr>
          <p:cNvPr id="3" name="Title 2">
            <a:extLst>
              <a:ext uri="{FF2B5EF4-FFF2-40B4-BE49-F238E27FC236}">
                <a16:creationId xmlns:a16="http://schemas.microsoft.com/office/drawing/2014/main" id="{FDD1AA43-4237-4877-A4A7-97D1AA1A7DA9}"/>
              </a:ext>
            </a:extLst>
          </p:cNvPr>
          <p:cNvSpPr>
            <a:spLocks noGrp="1"/>
          </p:cNvSpPr>
          <p:nvPr>
            <p:ph type="title"/>
          </p:nvPr>
        </p:nvSpPr>
        <p:spPr/>
        <p:txBody>
          <a:bodyPr/>
          <a:lstStyle/>
          <a:p>
            <a:r>
              <a:rPr lang="en-US" dirty="0"/>
              <a:t>PSEA Focal Point  -  definition </a:t>
            </a:r>
          </a:p>
        </p:txBody>
      </p:sp>
      <p:sp>
        <p:nvSpPr>
          <p:cNvPr id="4" name="Speech Bubble: Rectangle with Corners Rounded 3">
            <a:extLst>
              <a:ext uri="{FF2B5EF4-FFF2-40B4-BE49-F238E27FC236}">
                <a16:creationId xmlns:a16="http://schemas.microsoft.com/office/drawing/2014/main" id="{10376A68-D7E6-4538-AF18-90FD6C5CB890}"/>
              </a:ext>
            </a:extLst>
          </p:cNvPr>
          <p:cNvSpPr/>
          <p:nvPr/>
        </p:nvSpPr>
        <p:spPr>
          <a:xfrm>
            <a:off x="1777429" y="1484671"/>
            <a:ext cx="7579635" cy="4692292"/>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400" i="1" dirty="0"/>
              <a:t>Person or persons within the organization, with a certain level of seniority, responsible for the implementation of the PSEA policy overall, providing staff support with PSEA issues including field visits, and reporting back to the  senior management on PSEA issues.</a:t>
            </a:r>
          </a:p>
        </p:txBody>
      </p:sp>
    </p:spTree>
    <p:extLst>
      <p:ext uri="{BB962C8B-B14F-4D97-AF65-F5344CB8AC3E}">
        <p14:creationId xmlns:p14="http://schemas.microsoft.com/office/powerpoint/2010/main" val="1512803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1F007AC-81B3-470B-A292-8AF355B2EA17}"/>
              </a:ext>
            </a:extLst>
          </p:cNvPr>
          <p:cNvSpPr>
            <a:spLocks noGrp="1"/>
          </p:cNvSpPr>
          <p:nvPr>
            <p:ph type="title"/>
          </p:nvPr>
        </p:nvSpPr>
        <p:spPr>
          <a:xfrm>
            <a:off x="441789" y="365126"/>
            <a:ext cx="10913599" cy="1031056"/>
          </a:xfrm>
        </p:spPr>
        <p:txBody>
          <a:bodyPr anchor="b">
            <a:normAutofit/>
          </a:bodyPr>
          <a:lstStyle/>
          <a:p>
            <a:r>
              <a:rPr lang="en-US" dirty="0"/>
              <a:t>Exercise: PSEA focal points</a:t>
            </a:r>
          </a:p>
        </p:txBody>
      </p:sp>
      <p:sp>
        <p:nvSpPr>
          <p:cNvPr id="9" name="Rectangle: Rounded Corners 8">
            <a:extLst>
              <a:ext uri="{FF2B5EF4-FFF2-40B4-BE49-F238E27FC236}">
                <a16:creationId xmlns:a16="http://schemas.microsoft.com/office/drawing/2014/main" id="{640E1B93-AD9D-4677-8056-46FD63727B3D}"/>
              </a:ext>
            </a:extLst>
          </p:cNvPr>
          <p:cNvSpPr/>
          <p:nvPr/>
        </p:nvSpPr>
        <p:spPr>
          <a:xfrm>
            <a:off x="540138" y="1634167"/>
            <a:ext cx="5555862" cy="2911199"/>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b="1" dirty="0"/>
              <a:t>Part 1.  - </a:t>
            </a:r>
            <a:r>
              <a:rPr lang="en-US" dirty="0"/>
              <a:t> Go through the handout </a:t>
            </a:r>
            <a:r>
              <a:rPr lang="en-US" b="1" dirty="0">
                <a:solidFill>
                  <a:srgbClr val="0070C0"/>
                </a:solidFill>
              </a:rPr>
              <a:t>HO 8.1 PSEA focal point roles and responsibilities </a:t>
            </a:r>
            <a:r>
              <a:rPr lang="en-US" dirty="0"/>
              <a:t>and discuss:</a:t>
            </a:r>
          </a:p>
          <a:p>
            <a:pPr marL="342900" indent="-342900">
              <a:buFont typeface="Wingdings" panose="05000000000000000000" pitchFamily="2" charset="2"/>
              <a:buChar char="v"/>
            </a:pPr>
            <a:r>
              <a:rPr lang="en-US" dirty="0"/>
              <a:t>What are the key PSEA responsibilities and competencies that are relevant for your context or organization? </a:t>
            </a:r>
          </a:p>
          <a:p>
            <a:pPr marL="342900" indent="-342900">
              <a:buFont typeface="Wingdings" panose="05000000000000000000" pitchFamily="2" charset="2"/>
              <a:buChar char="v"/>
            </a:pPr>
            <a:r>
              <a:rPr lang="en-US" dirty="0"/>
              <a:t>Who within your organization will have responsibility for these?</a:t>
            </a:r>
          </a:p>
          <a:p>
            <a:pPr marL="342900" indent="-342900">
              <a:buFont typeface="Wingdings" panose="05000000000000000000" pitchFamily="2" charset="2"/>
              <a:buChar char="v"/>
            </a:pPr>
            <a:endParaRPr lang="en-US" sz="1400" dirty="0"/>
          </a:p>
          <a:p>
            <a:r>
              <a:rPr lang="en-US" dirty="0"/>
              <a:t>	15 minutes </a:t>
            </a:r>
          </a:p>
        </p:txBody>
      </p:sp>
      <p:pic>
        <p:nvPicPr>
          <p:cNvPr id="7" name="Graphic 6" descr="Alarm clock with solid fill">
            <a:extLst>
              <a:ext uri="{FF2B5EF4-FFF2-40B4-BE49-F238E27FC236}">
                <a16:creationId xmlns:a16="http://schemas.microsoft.com/office/drawing/2014/main" id="{28E01467-49BF-47BE-A755-083F37BC7BA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41342" y="3950492"/>
            <a:ext cx="399107" cy="399107"/>
          </a:xfrm>
          <a:prstGeom prst="rect">
            <a:avLst/>
          </a:prstGeom>
        </p:spPr>
      </p:pic>
      <p:sp>
        <p:nvSpPr>
          <p:cNvPr id="10" name="Rectangle: Rounded Corners 9">
            <a:extLst>
              <a:ext uri="{FF2B5EF4-FFF2-40B4-BE49-F238E27FC236}">
                <a16:creationId xmlns:a16="http://schemas.microsoft.com/office/drawing/2014/main" id="{CFFA4297-0254-4518-BD30-5F94DF21420E}"/>
              </a:ext>
            </a:extLst>
          </p:cNvPr>
          <p:cNvSpPr/>
          <p:nvPr/>
        </p:nvSpPr>
        <p:spPr>
          <a:xfrm>
            <a:off x="540138" y="4663433"/>
            <a:ext cx="5555862" cy="1686971"/>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b="1" dirty="0"/>
              <a:t>Part 2</a:t>
            </a:r>
            <a:r>
              <a:rPr lang="en-US" dirty="0"/>
              <a:t>. Group per organization and Draft the terms of reference (</a:t>
            </a:r>
            <a:r>
              <a:rPr lang="en-US" dirty="0" err="1"/>
              <a:t>ToR</a:t>
            </a:r>
            <a:r>
              <a:rPr lang="en-US" dirty="0"/>
              <a:t>) for one PSEA FP for your context</a:t>
            </a:r>
          </a:p>
          <a:p>
            <a:endParaRPr lang="en-US" dirty="0"/>
          </a:p>
          <a:p>
            <a:r>
              <a:rPr lang="en-US" dirty="0"/>
              <a:t>	20 minutes</a:t>
            </a:r>
          </a:p>
        </p:txBody>
      </p:sp>
      <p:pic>
        <p:nvPicPr>
          <p:cNvPr id="11" name="Graphic 10" descr="Alarm clock with solid fill">
            <a:extLst>
              <a:ext uri="{FF2B5EF4-FFF2-40B4-BE49-F238E27FC236}">
                <a16:creationId xmlns:a16="http://schemas.microsoft.com/office/drawing/2014/main" id="{77642637-6200-4CAB-8A49-518D691BFE7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3603" y="5730188"/>
            <a:ext cx="399107" cy="399107"/>
          </a:xfrm>
          <a:prstGeom prst="rect">
            <a:avLst/>
          </a:prstGeom>
        </p:spPr>
      </p:pic>
      <p:sp>
        <p:nvSpPr>
          <p:cNvPr id="13" name="Rectangle: Rounded Corners 12">
            <a:extLst>
              <a:ext uri="{FF2B5EF4-FFF2-40B4-BE49-F238E27FC236}">
                <a16:creationId xmlns:a16="http://schemas.microsoft.com/office/drawing/2014/main" id="{CE24D00F-A22D-46ED-A820-54AB18ED2280}"/>
              </a:ext>
            </a:extLst>
          </p:cNvPr>
          <p:cNvSpPr/>
          <p:nvPr/>
        </p:nvSpPr>
        <p:spPr>
          <a:xfrm>
            <a:off x="6281292" y="4663432"/>
            <a:ext cx="5277105" cy="168697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b="1" dirty="0"/>
              <a:t>Part 3.  - </a:t>
            </a:r>
            <a:r>
              <a:rPr lang="en-US" dirty="0"/>
              <a:t> In plenary brainstorm </a:t>
            </a:r>
          </a:p>
          <a:p>
            <a:pPr marL="285750" indent="-285750">
              <a:buFont typeface="Wingdings" panose="05000000000000000000" pitchFamily="2" charset="2"/>
              <a:buChar char="v"/>
            </a:pPr>
            <a:r>
              <a:rPr lang="en-US" dirty="0"/>
              <a:t>Potential challenges that FPs might face </a:t>
            </a:r>
          </a:p>
          <a:p>
            <a:pPr marL="285750" indent="-285750">
              <a:buFont typeface="Wingdings" panose="05000000000000000000" pitchFamily="2" charset="2"/>
              <a:buChar char="v"/>
            </a:pPr>
            <a:r>
              <a:rPr lang="en-US" dirty="0"/>
              <a:t>Mitigation measures that they might put in place</a:t>
            </a:r>
          </a:p>
          <a:p>
            <a:endParaRPr lang="en-US" dirty="0"/>
          </a:p>
          <a:p>
            <a:r>
              <a:rPr lang="en-US" dirty="0"/>
              <a:t>	20 minutes</a:t>
            </a:r>
            <a:endParaRPr lang="en-US" sz="1400" dirty="0"/>
          </a:p>
        </p:txBody>
      </p:sp>
      <p:pic>
        <p:nvPicPr>
          <p:cNvPr id="14" name="Graphic 13" descr="Alarm clock with solid fill">
            <a:extLst>
              <a:ext uri="{FF2B5EF4-FFF2-40B4-BE49-F238E27FC236}">
                <a16:creationId xmlns:a16="http://schemas.microsoft.com/office/drawing/2014/main" id="{04E68C14-417B-43A7-84BA-48669038505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473105" y="5850230"/>
            <a:ext cx="399107" cy="399107"/>
          </a:xfrm>
          <a:prstGeom prst="rect">
            <a:avLst/>
          </a:prstGeom>
        </p:spPr>
      </p:pic>
      <p:pic>
        <p:nvPicPr>
          <p:cNvPr id="16" name="Picture 15">
            <a:extLst>
              <a:ext uri="{FF2B5EF4-FFF2-40B4-BE49-F238E27FC236}">
                <a16:creationId xmlns:a16="http://schemas.microsoft.com/office/drawing/2014/main" id="{92632875-159A-44AF-9189-640B9A9BB0A0}"/>
              </a:ext>
            </a:extLst>
          </p:cNvPr>
          <p:cNvPicPr>
            <a:picLocks noChangeAspect="1"/>
          </p:cNvPicPr>
          <p:nvPr/>
        </p:nvPicPr>
        <p:blipFill>
          <a:blip r:embed="rId5"/>
          <a:stretch>
            <a:fillRect/>
          </a:stretch>
        </p:blipFill>
        <p:spPr>
          <a:xfrm>
            <a:off x="7231404" y="987050"/>
            <a:ext cx="3036828" cy="3582094"/>
          </a:xfrm>
          <a:prstGeom prst="rect">
            <a:avLst/>
          </a:prstGeom>
        </p:spPr>
      </p:pic>
    </p:spTree>
    <p:extLst>
      <p:ext uri="{BB962C8B-B14F-4D97-AF65-F5344CB8AC3E}">
        <p14:creationId xmlns:p14="http://schemas.microsoft.com/office/powerpoint/2010/main" val="1647519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Lst>
  </p:timing>
</p:sld>
</file>

<file path=ppt/theme/theme1.xml><?xml version="1.0" encoding="utf-8"?>
<a:theme xmlns:a="http://schemas.openxmlformats.org/drawingml/2006/main" name="CRS_2020_Microsoft">
  <a:themeElements>
    <a:clrScheme name="CRS_2020_Palette_Microsoft">
      <a:dk1>
        <a:srgbClr val="000000"/>
      </a:dk1>
      <a:lt1>
        <a:srgbClr val="FFFFFF"/>
      </a:lt1>
      <a:dk2>
        <a:srgbClr val="00A2C7"/>
      </a:dk2>
      <a:lt2>
        <a:srgbClr val="BFB8AF"/>
      </a:lt2>
      <a:accent1>
        <a:srgbClr val="7999AC"/>
      </a:accent1>
      <a:accent2>
        <a:srgbClr val="9053A1"/>
      </a:accent2>
      <a:accent3>
        <a:srgbClr val="79A02C"/>
      </a:accent3>
      <a:accent4>
        <a:srgbClr val="EF6E0B"/>
      </a:accent4>
      <a:accent5>
        <a:srgbClr val="0099A9"/>
      </a:accent5>
      <a:accent6>
        <a:srgbClr val="00468B"/>
      </a:accent6>
      <a:hlink>
        <a:srgbClr val="00A2C7"/>
      </a:hlink>
      <a:folHlink>
        <a:srgbClr val="9053A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S_2020_Microsoft" id="{8AD903B1-0873-9443-9A9B-35DA84F277A7}" vid="{F2B1F12F-FD2E-EF43-8EFF-88FC48E675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ADA01A52F4CA9F47A9B8A740FE4E660B" ma:contentTypeVersion="4" ma:contentTypeDescription="Crear nuevo documento." ma:contentTypeScope="" ma:versionID="cac3a16c13895d64b713e68472927ef7">
  <xsd:schema xmlns:xsd="http://www.w3.org/2001/XMLSchema" xmlns:xs="http://www.w3.org/2001/XMLSchema" xmlns:p="http://schemas.microsoft.com/office/2006/metadata/properties" xmlns:ns2="7685d9b9-ccba-467f-9eeb-f8583d84f2a4" targetNamespace="http://schemas.microsoft.com/office/2006/metadata/properties" ma:root="true" ma:fieldsID="25a5b1623b89f1a9f6d1e1496a2c3110" ns2:_="">
    <xsd:import namespace="7685d9b9-ccba-467f-9eeb-f8583d84f2a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85d9b9-ccba-467f-9eeb-f8583d84f2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9992276-11BE-4BE0-B257-9E911128B185}"/>
</file>

<file path=customXml/itemProps2.xml><?xml version="1.0" encoding="utf-8"?>
<ds:datastoreItem xmlns:ds="http://schemas.openxmlformats.org/officeDocument/2006/customXml" ds:itemID="{7878CB9D-9159-4106-AEA1-653A3F65CB26}">
  <ds:schemaRefs>
    <ds:schemaRef ds:uri="http://schemas.microsoft.com/sharepoint/v3/contenttype/forms"/>
  </ds:schemaRefs>
</ds:datastoreItem>
</file>

<file path=customXml/itemProps3.xml><?xml version="1.0" encoding="utf-8"?>
<ds:datastoreItem xmlns:ds="http://schemas.openxmlformats.org/officeDocument/2006/customXml" ds:itemID="{ED8A33EE-F859-4516-AE45-9BB484985809}">
  <ds:schemaRefs>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http://www.w3.org/XML/1998/namespace"/>
    <ds:schemaRef ds:uri="http://purl.org/dc/terms/"/>
    <ds:schemaRef ds:uri="http://schemas.microsoft.com/office/2006/metadata/properties"/>
    <ds:schemaRef ds:uri="0a539ca5-6902-4a22-bbd1-022bb52566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11097</TotalTime>
  <Words>608</Words>
  <Application>Microsoft Office PowerPoint</Application>
  <PresentationFormat>Widescreen</PresentationFormat>
  <Paragraphs>82</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vt:lpstr>
      <vt:lpstr>Wingdings</vt:lpstr>
      <vt:lpstr>CRS_2020_Microsoft</vt:lpstr>
      <vt:lpstr> Module 8: Assigning PSEA Responsibilities</vt:lpstr>
      <vt:lpstr>Module outline</vt:lpstr>
      <vt:lpstr>Session 1</vt:lpstr>
      <vt:lpstr>Exercise – World Cafe</vt:lpstr>
      <vt:lpstr>Key PSEA responsibilities (CHS Handbook)</vt:lpstr>
      <vt:lpstr>PSEA roles and responsibilities for all staff – key points</vt:lpstr>
      <vt:lpstr>Session 2</vt:lpstr>
      <vt:lpstr>PSEA Focal Point  -  definition </vt:lpstr>
      <vt:lpstr>Exercise: PSEA focal points</vt:lpstr>
      <vt:lpstr>PSEA roles and responsibilities for FP– wrap up</vt:lpstr>
      <vt:lpstr>Module review for  roll-out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Module 2: PSEA and Safe Programming</dc:title>
  <dc:creator>Archambault, Aude</dc:creator>
  <cp:lastModifiedBy>Archambault, Aude</cp:lastModifiedBy>
  <cp:revision>1</cp:revision>
  <dcterms:created xsi:type="dcterms:W3CDTF">2020-11-03T20:53:36Z</dcterms:created>
  <dcterms:modified xsi:type="dcterms:W3CDTF">2021-03-04T12:15:37Z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0x010100ADA01A52F4CA9F47A9B8A740FE4E660B</vt:lpwstr>
  </property>
</Properties>
</file>