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4" r:id="rId4"/>
  </p:sldMasterIdLst>
  <p:notesMasterIdLst>
    <p:notesMasterId r:id="rId31"/>
  </p:notesMasterIdLst>
  <p:sldIdLst>
    <p:sldId id="256" r:id="rId5"/>
    <p:sldId id="1261" r:id="rId6"/>
    <p:sldId id="320" r:id="rId7"/>
    <p:sldId id="1286" r:id="rId8"/>
    <p:sldId id="1264" r:id="rId9"/>
    <p:sldId id="263" r:id="rId10"/>
    <p:sldId id="1287" r:id="rId11"/>
    <p:sldId id="1288" r:id="rId12"/>
    <p:sldId id="1290" r:id="rId13"/>
    <p:sldId id="1257" r:id="rId14"/>
    <p:sldId id="1291" r:id="rId15"/>
    <p:sldId id="1292" r:id="rId16"/>
    <p:sldId id="1293" r:id="rId17"/>
    <p:sldId id="1294" r:id="rId18"/>
    <p:sldId id="1285" r:id="rId19"/>
    <p:sldId id="1296" r:id="rId20"/>
    <p:sldId id="340" r:id="rId21"/>
    <p:sldId id="1297" r:id="rId22"/>
    <p:sldId id="1298" r:id="rId23"/>
    <p:sldId id="1299" r:id="rId24"/>
    <p:sldId id="1300" r:id="rId25"/>
    <p:sldId id="1301" r:id="rId26"/>
    <p:sldId id="1214" r:id="rId27"/>
    <p:sldId id="1236" r:id="rId28"/>
    <p:sldId id="351" r:id="rId29"/>
    <p:sldId id="26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F0B551-492B-DC42-8FF3-EFAE171BB86C}">
          <p14:sldIdLst>
            <p14:sldId id="256"/>
            <p14:sldId id="1261"/>
          </p14:sldIdLst>
        </p14:section>
        <p14:section name="Session 1" id="{CDD78BCA-8F90-4C8A-AD5A-443184973B89}">
          <p14:sldIdLst>
            <p14:sldId id="320"/>
            <p14:sldId id="1286"/>
            <p14:sldId id="1264"/>
          </p14:sldIdLst>
        </p14:section>
        <p14:section name="Session 2" id="{DF21CB82-9485-4138-9851-4B9310AADF6B}">
          <p14:sldIdLst>
            <p14:sldId id="263"/>
            <p14:sldId id="1287"/>
            <p14:sldId id="1288"/>
            <p14:sldId id="1290"/>
          </p14:sldIdLst>
        </p14:section>
        <p14:section name="Session 3" id="{A92825FA-1568-472E-B56A-AC210C8DC457}">
          <p14:sldIdLst>
            <p14:sldId id="1257"/>
            <p14:sldId id="1291"/>
            <p14:sldId id="1292"/>
            <p14:sldId id="1293"/>
            <p14:sldId id="1294"/>
          </p14:sldIdLst>
        </p14:section>
        <p14:section name="Session 3" id="{A34194FB-C504-410C-BD7B-8B4498BB74AA}">
          <p14:sldIdLst>
            <p14:sldId id="1285"/>
            <p14:sldId id="1296"/>
            <p14:sldId id="340"/>
            <p14:sldId id="1297"/>
            <p14:sldId id="1298"/>
            <p14:sldId id="1299"/>
            <p14:sldId id="1300"/>
            <p14:sldId id="1301"/>
            <p14:sldId id="1214"/>
            <p14:sldId id="1236"/>
            <p14:sldId id="351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CD62C-15A1-412A-B1D7-72F78027311E}" v="780" dt="2021-02-27T08:09:01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60"/>
    <p:restoredTop sz="94762"/>
  </p:normalViewPr>
  <p:slideViewPr>
    <p:cSldViewPr snapToGrid="0" snapToObjects="1">
      <p:cViewPr varScale="1">
        <p:scale>
          <a:sx n="62" d="100"/>
          <a:sy n="62" d="100"/>
        </p:scale>
        <p:origin x="1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chambault, Aude" userId="dfdf6e78-8d63-480c-bdce-0b0f3fd27a48" providerId="ADAL" clId="{3E6199C1-2A2C-41D0-8F2E-9218D5A5ACA3}"/>
    <pc:docChg chg="undo custSel mod addSld delSld modSld sldOrd addSection delSection modSection">
      <pc:chgData name="Archambault, Aude" userId="dfdf6e78-8d63-480c-bdce-0b0f3fd27a48" providerId="ADAL" clId="{3E6199C1-2A2C-41D0-8F2E-9218D5A5ACA3}" dt="2020-11-03T21:13:59.319" v="917"/>
      <pc:docMkLst>
        <pc:docMk/>
      </pc:docMkLst>
      <pc:sldChg chg="modSp mod">
        <pc:chgData name="Archambault, Aude" userId="dfdf6e78-8d63-480c-bdce-0b0f3fd27a48" providerId="ADAL" clId="{3E6199C1-2A2C-41D0-8F2E-9218D5A5ACA3}" dt="2020-11-03T20:14:37.161" v="28" actId="20577"/>
        <pc:sldMkLst>
          <pc:docMk/>
          <pc:sldMk cId="76914611" sldId="256"/>
        </pc:sldMkLst>
        <pc:spChg chg="mod">
          <ac:chgData name="Archambault, Aude" userId="dfdf6e78-8d63-480c-bdce-0b0f3fd27a48" providerId="ADAL" clId="{3E6199C1-2A2C-41D0-8F2E-9218D5A5ACA3}" dt="2020-11-03T20:14:37.161" v="28" actId="20577"/>
          <ac:spMkLst>
            <pc:docMk/>
            <pc:sldMk cId="76914611" sldId="256"/>
            <ac:spMk id="2" creationId="{00000000-0000-0000-0000-000000000000}"/>
          </ac:spMkLst>
        </pc:spChg>
      </pc:sldChg>
      <pc:sldChg chg="modSp mod">
        <pc:chgData name="Archambault, Aude" userId="dfdf6e78-8d63-480c-bdce-0b0f3fd27a48" providerId="ADAL" clId="{3E6199C1-2A2C-41D0-8F2E-9218D5A5ACA3}" dt="2020-11-03T20:18:27.140" v="59" actId="20577"/>
        <pc:sldMkLst>
          <pc:docMk/>
          <pc:sldMk cId="1920782211" sldId="263"/>
        </pc:sldMkLst>
        <pc:spChg chg="mod">
          <ac:chgData name="Archambault, Aude" userId="dfdf6e78-8d63-480c-bdce-0b0f3fd27a48" providerId="ADAL" clId="{3E6199C1-2A2C-41D0-8F2E-9218D5A5ACA3}" dt="2020-11-03T20:16:06.247" v="37" actId="20577"/>
          <ac:spMkLst>
            <pc:docMk/>
            <pc:sldMk cId="1920782211" sldId="263"/>
            <ac:spMk id="2" creationId="{44034FEE-4BBB-7F49-BE67-328073281F8B}"/>
          </ac:spMkLst>
        </pc:spChg>
        <pc:spChg chg="mod">
          <ac:chgData name="Archambault, Aude" userId="dfdf6e78-8d63-480c-bdce-0b0f3fd27a48" providerId="ADAL" clId="{3E6199C1-2A2C-41D0-8F2E-9218D5A5ACA3}" dt="2020-11-03T20:18:27.140" v="59" actId="20577"/>
          <ac:spMkLst>
            <pc:docMk/>
            <pc:sldMk cId="1920782211" sldId="263"/>
            <ac:spMk id="3" creationId="{FFF5BAE0-B3D7-1A47-8260-AE7CCF256CC8}"/>
          </ac:spMkLst>
        </pc:spChg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3516524862" sldId="264"/>
        </pc:sldMkLst>
      </pc:sldChg>
      <pc:sldChg chg="add del ord">
        <pc:chgData name="Archambault, Aude" userId="dfdf6e78-8d63-480c-bdce-0b0f3fd27a48" providerId="ADAL" clId="{3E6199C1-2A2C-41D0-8F2E-9218D5A5ACA3}" dt="2020-11-03T21:13:59.319" v="917"/>
        <pc:sldMkLst>
          <pc:docMk/>
          <pc:sldMk cId="3793482313" sldId="266"/>
        </pc:sldMkLst>
      </pc:sldChg>
      <pc:sldChg chg="modSp mod">
        <pc:chgData name="Archambault, Aude" userId="dfdf6e78-8d63-480c-bdce-0b0f3fd27a48" providerId="ADAL" clId="{3E6199C1-2A2C-41D0-8F2E-9218D5A5ACA3}" dt="2020-11-03T20:16:37.595" v="40"/>
        <pc:sldMkLst>
          <pc:docMk/>
          <pc:sldMk cId="2013017907" sldId="271"/>
        </pc:sldMkLst>
        <pc:spChg chg="mod">
          <ac:chgData name="Archambault, Aude" userId="dfdf6e78-8d63-480c-bdce-0b0f3fd27a48" providerId="ADAL" clId="{3E6199C1-2A2C-41D0-8F2E-9218D5A5ACA3}" dt="2020-11-03T20:16:14.504" v="39" actId="20577"/>
          <ac:spMkLst>
            <pc:docMk/>
            <pc:sldMk cId="2013017907" sldId="271"/>
            <ac:spMk id="2" creationId="{44034FEE-4BBB-7F49-BE67-328073281F8B}"/>
          </ac:spMkLst>
        </pc:spChg>
        <pc:spChg chg="mod">
          <ac:chgData name="Archambault, Aude" userId="dfdf6e78-8d63-480c-bdce-0b0f3fd27a48" providerId="ADAL" clId="{3E6199C1-2A2C-41D0-8F2E-9218D5A5ACA3}" dt="2020-11-03T20:16:37.595" v="40"/>
          <ac:spMkLst>
            <pc:docMk/>
            <pc:sldMk cId="2013017907" sldId="271"/>
            <ac:spMk id="3" creationId="{FFF5BAE0-B3D7-1A47-8260-AE7CCF256CC8}"/>
          </ac:spMkLst>
        </pc:spChg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3941331068" sldId="272"/>
        </pc:sldMkLst>
      </pc:sldChg>
      <pc:sldChg chg="del">
        <pc:chgData name="Archambault, Aude" userId="dfdf6e78-8d63-480c-bdce-0b0f3fd27a48" providerId="ADAL" clId="{3E6199C1-2A2C-41D0-8F2E-9218D5A5ACA3}" dt="2020-11-03T20:57:32.988" v="743" actId="47"/>
        <pc:sldMkLst>
          <pc:docMk/>
          <pc:sldMk cId="1831183263" sldId="273"/>
        </pc:sldMkLst>
      </pc:sldChg>
      <pc:sldChg chg="del">
        <pc:chgData name="Archambault, Aude" userId="dfdf6e78-8d63-480c-bdce-0b0f3fd27a48" providerId="ADAL" clId="{3E6199C1-2A2C-41D0-8F2E-9218D5A5ACA3}" dt="2020-11-03T21:01:36.761" v="786" actId="47"/>
        <pc:sldMkLst>
          <pc:docMk/>
          <pc:sldMk cId="3664316791" sldId="274"/>
        </pc:sldMkLst>
      </pc:sldChg>
      <pc:sldChg chg="del">
        <pc:chgData name="Archambault, Aude" userId="dfdf6e78-8d63-480c-bdce-0b0f3fd27a48" providerId="ADAL" clId="{3E6199C1-2A2C-41D0-8F2E-9218D5A5ACA3}" dt="2020-11-03T20:14:44.917" v="29" actId="47"/>
        <pc:sldMkLst>
          <pc:docMk/>
          <pc:sldMk cId="2927502701" sldId="278"/>
        </pc:sldMkLst>
      </pc:sldChg>
      <pc:sldChg chg="del">
        <pc:chgData name="Archambault, Aude" userId="dfdf6e78-8d63-480c-bdce-0b0f3fd27a48" providerId="ADAL" clId="{3E6199C1-2A2C-41D0-8F2E-9218D5A5ACA3}" dt="2020-11-03T21:01:29.027" v="781" actId="47"/>
        <pc:sldMkLst>
          <pc:docMk/>
          <pc:sldMk cId="3610478197" sldId="299"/>
        </pc:sldMkLst>
      </pc:sldChg>
      <pc:sldChg chg="del">
        <pc:chgData name="Archambault, Aude" userId="dfdf6e78-8d63-480c-bdce-0b0f3fd27a48" providerId="ADAL" clId="{3E6199C1-2A2C-41D0-8F2E-9218D5A5ACA3}" dt="2020-11-03T21:01:31.197" v="782" actId="47"/>
        <pc:sldMkLst>
          <pc:docMk/>
          <pc:sldMk cId="977841343" sldId="301"/>
        </pc:sldMkLst>
      </pc:sldChg>
      <pc:sldChg chg="del">
        <pc:chgData name="Archambault, Aude" userId="dfdf6e78-8d63-480c-bdce-0b0f3fd27a48" providerId="ADAL" clId="{3E6199C1-2A2C-41D0-8F2E-9218D5A5ACA3}" dt="2020-11-03T21:01:32.386" v="783" actId="47"/>
        <pc:sldMkLst>
          <pc:docMk/>
          <pc:sldMk cId="668022109" sldId="302"/>
        </pc:sldMkLst>
      </pc:sldChg>
      <pc:sldChg chg="del">
        <pc:chgData name="Archambault, Aude" userId="dfdf6e78-8d63-480c-bdce-0b0f3fd27a48" providerId="ADAL" clId="{3E6199C1-2A2C-41D0-8F2E-9218D5A5ACA3}" dt="2020-11-03T21:01:33.416" v="784" actId="47"/>
        <pc:sldMkLst>
          <pc:docMk/>
          <pc:sldMk cId="1762611848" sldId="303"/>
        </pc:sldMkLst>
      </pc:sldChg>
      <pc:sldChg chg="del">
        <pc:chgData name="Archambault, Aude" userId="dfdf6e78-8d63-480c-bdce-0b0f3fd27a48" providerId="ADAL" clId="{3E6199C1-2A2C-41D0-8F2E-9218D5A5ACA3}" dt="2020-11-03T21:01:35.325" v="785" actId="47"/>
        <pc:sldMkLst>
          <pc:docMk/>
          <pc:sldMk cId="1458816675" sldId="304"/>
        </pc:sldMkLst>
      </pc:sldChg>
      <pc:sldChg chg="del">
        <pc:chgData name="Archambault, Aude" userId="dfdf6e78-8d63-480c-bdce-0b0f3fd27a48" providerId="ADAL" clId="{3E6199C1-2A2C-41D0-8F2E-9218D5A5ACA3}" dt="2020-11-03T21:01:45.797" v="787" actId="47"/>
        <pc:sldMkLst>
          <pc:docMk/>
          <pc:sldMk cId="3404926633" sldId="305"/>
        </pc:sldMkLst>
      </pc:sldChg>
      <pc:sldChg chg="del">
        <pc:chgData name="Archambault, Aude" userId="dfdf6e78-8d63-480c-bdce-0b0f3fd27a48" providerId="ADAL" clId="{3E6199C1-2A2C-41D0-8F2E-9218D5A5ACA3}" dt="2020-11-03T21:01:47.278" v="788" actId="47"/>
        <pc:sldMkLst>
          <pc:docMk/>
          <pc:sldMk cId="815054311" sldId="306"/>
        </pc:sldMkLst>
      </pc:sldChg>
      <pc:sldChg chg="del">
        <pc:chgData name="Archambault, Aude" userId="dfdf6e78-8d63-480c-bdce-0b0f3fd27a48" providerId="ADAL" clId="{3E6199C1-2A2C-41D0-8F2E-9218D5A5ACA3}" dt="2020-11-03T21:01:47.662" v="789" actId="47"/>
        <pc:sldMkLst>
          <pc:docMk/>
          <pc:sldMk cId="3285118281" sldId="308"/>
        </pc:sldMkLst>
      </pc:sldChg>
      <pc:sldChg chg="del">
        <pc:chgData name="Archambault, Aude" userId="dfdf6e78-8d63-480c-bdce-0b0f3fd27a48" providerId="ADAL" clId="{3E6199C1-2A2C-41D0-8F2E-9218D5A5ACA3}" dt="2020-11-03T21:01:48.302" v="790" actId="47"/>
        <pc:sldMkLst>
          <pc:docMk/>
          <pc:sldMk cId="194348203" sldId="309"/>
        </pc:sldMkLst>
      </pc:sldChg>
      <pc:sldChg chg="del">
        <pc:chgData name="Archambault, Aude" userId="dfdf6e78-8d63-480c-bdce-0b0f3fd27a48" providerId="ADAL" clId="{3E6199C1-2A2C-41D0-8F2E-9218D5A5ACA3}" dt="2020-11-03T21:01:48.869" v="791" actId="47"/>
        <pc:sldMkLst>
          <pc:docMk/>
          <pc:sldMk cId="411415590" sldId="310"/>
        </pc:sldMkLst>
      </pc:sldChg>
      <pc:sldChg chg="del">
        <pc:chgData name="Archambault, Aude" userId="dfdf6e78-8d63-480c-bdce-0b0f3fd27a48" providerId="ADAL" clId="{3E6199C1-2A2C-41D0-8F2E-9218D5A5ACA3}" dt="2020-11-03T21:01:49.381" v="792" actId="47"/>
        <pc:sldMkLst>
          <pc:docMk/>
          <pc:sldMk cId="3261565227" sldId="311"/>
        </pc:sldMkLst>
      </pc:sldChg>
      <pc:sldChg chg="del">
        <pc:chgData name="Archambault, Aude" userId="dfdf6e78-8d63-480c-bdce-0b0f3fd27a48" providerId="ADAL" clId="{3E6199C1-2A2C-41D0-8F2E-9218D5A5ACA3}" dt="2020-11-03T21:01:49.708" v="793" actId="47"/>
        <pc:sldMkLst>
          <pc:docMk/>
          <pc:sldMk cId="2368726398" sldId="312"/>
        </pc:sldMkLst>
      </pc:sldChg>
      <pc:sldChg chg="del">
        <pc:chgData name="Archambault, Aude" userId="dfdf6e78-8d63-480c-bdce-0b0f3fd27a48" providerId="ADAL" clId="{3E6199C1-2A2C-41D0-8F2E-9218D5A5ACA3}" dt="2020-11-03T21:01:50.212" v="794" actId="47"/>
        <pc:sldMkLst>
          <pc:docMk/>
          <pc:sldMk cId="2814180766" sldId="313"/>
        </pc:sldMkLst>
      </pc:sldChg>
      <pc:sldChg chg="del">
        <pc:chgData name="Archambault, Aude" userId="dfdf6e78-8d63-480c-bdce-0b0f3fd27a48" providerId="ADAL" clId="{3E6199C1-2A2C-41D0-8F2E-9218D5A5ACA3}" dt="2020-11-03T21:01:50.717" v="795" actId="47"/>
        <pc:sldMkLst>
          <pc:docMk/>
          <pc:sldMk cId="338613295" sldId="314"/>
        </pc:sldMkLst>
      </pc:sldChg>
      <pc:sldChg chg="del">
        <pc:chgData name="Archambault, Aude" userId="dfdf6e78-8d63-480c-bdce-0b0f3fd27a48" providerId="ADAL" clId="{3E6199C1-2A2C-41D0-8F2E-9218D5A5ACA3}" dt="2020-11-03T21:01:52.386" v="796" actId="47"/>
        <pc:sldMkLst>
          <pc:docMk/>
          <pc:sldMk cId="3617758975" sldId="315"/>
        </pc:sldMkLst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1563820946" sldId="316"/>
        </pc:sldMkLst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3299369184" sldId="317"/>
        </pc:sldMkLst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473850362" sldId="318"/>
        </pc:sldMkLst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3792541626" sldId="319"/>
        </pc:sldMkLst>
      </pc:sldChg>
      <pc:sldChg chg="modSp new mod">
        <pc:chgData name="Archambault, Aude" userId="dfdf6e78-8d63-480c-bdce-0b0f3fd27a48" providerId="ADAL" clId="{3E6199C1-2A2C-41D0-8F2E-9218D5A5ACA3}" dt="2020-11-03T20:18:16.416" v="53"/>
        <pc:sldMkLst>
          <pc:docMk/>
          <pc:sldMk cId="1623371876" sldId="320"/>
        </pc:sldMkLst>
        <pc:spChg chg="mod">
          <ac:chgData name="Archambault, Aude" userId="dfdf6e78-8d63-480c-bdce-0b0f3fd27a48" providerId="ADAL" clId="{3E6199C1-2A2C-41D0-8F2E-9218D5A5ACA3}" dt="2020-11-03T20:18:12.845" v="52" actId="20577"/>
          <ac:spMkLst>
            <pc:docMk/>
            <pc:sldMk cId="1623371876" sldId="320"/>
            <ac:spMk id="2" creationId="{4BAFDF92-1AD1-4C09-BF99-21366F24957B}"/>
          </ac:spMkLst>
        </pc:spChg>
        <pc:spChg chg="mod">
          <ac:chgData name="Archambault, Aude" userId="dfdf6e78-8d63-480c-bdce-0b0f3fd27a48" providerId="ADAL" clId="{3E6199C1-2A2C-41D0-8F2E-9218D5A5ACA3}" dt="2020-11-03T20:18:16.416" v="53"/>
          <ac:spMkLst>
            <pc:docMk/>
            <pc:sldMk cId="1623371876" sldId="320"/>
            <ac:spMk id="3" creationId="{CF57E49C-F8D1-4C7E-AE20-3D5D7B006CFA}"/>
          </ac:spMkLst>
        </pc:spChg>
      </pc:sldChg>
      <pc:sldChg chg="addSp delSp modSp new mod modClrScheme chgLayout">
        <pc:chgData name="Archambault, Aude" userId="dfdf6e78-8d63-480c-bdce-0b0f3fd27a48" providerId="ADAL" clId="{3E6199C1-2A2C-41D0-8F2E-9218D5A5ACA3}" dt="2020-11-03T20:57:01.762" v="742" actId="6549"/>
        <pc:sldMkLst>
          <pc:docMk/>
          <pc:sldMk cId="3450292119" sldId="321"/>
        </pc:sldMkLst>
        <pc:spChg chg="del">
          <ac:chgData name="Archambault, Aude" userId="dfdf6e78-8d63-480c-bdce-0b0f3fd27a48" providerId="ADAL" clId="{3E6199C1-2A2C-41D0-8F2E-9218D5A5ACA3}" dt="2020-11-03T20:52:35.587" v="550"/>
          <ac:spMkLst>
            <pc:docMk/>
            <pc:sldMk cId="3450292119" sldId="321"/>
            <ac:spMk id="2" creationId="{9D7794D1-DEF5-41F2-96B7-305EA70F508D}"/>
          </ac:spMkLst>
        </pc:spChg>
        <pc:spChg chg="mod ord">
          <ac:chgData name="Archambault, Aude" userId="dfdf6e78-8d63-480c-bdce-0b0f3fd27a48" providerId="ADAL" clId="{3E6199C1-2A2C-41D0-8F2E-9218D5A5ACA3}" dt="2020-11-03T20:52:42.333" v="551" actId="26606"/>
          <ac:spMkLst>
            <pc:docMk/>
            <pc:sldMk cId="3450292119" sldId="321"/>
            <ac:spMk id="3" creationId="{91F007AC-81B3-470B-A292-8AF355B2EA17}"/>
          </ac:spMkLst>
        </pc:spChg>
        <pc:spChg chg="add del mod">
          <ac:chgData name="Archambault, Aude" userId="dfdf6e78-8d63-480c-bdce-0b0f3fd27a48" providerId="ADAL" clId="{3E6199C1-2A2C-41D0-8F2E-9218D5A5ACA3}" dt="2020-11-03T20:53:36.853" v="553" actId="26606"/>
          <ac:spMkLst>
            <pc:docMk/>
            <pc:sldMk cId="3450292119" sldId="321"/>
            <ac:spMk id="9" creationId="{6FDFDC2B-AF4E-4E9E-B7AF-4F6C767E230A}"/>
          </ac:spMkLst>
        </pc:spChg>
        <pc:spChg chg="add del mod">
          <ac:chgData name="Archambault, Aude" userId="dfdf6e78-8d63-480c-bdce-0b0f3fd27a48" providerId="ADAL" clId="{3E6199C1-2A2C-41D0-8F2E-9218D5A5ACA3}" dt="2020-11-03T20:53:36.853" v="553" actId="26606"/>
          <ac:spMkLst>
            <pc:docMk/>
            <pc:sldMk cId="3450292119" sldId="321"/>
            <ac:spMk id="11" creationId="{0B7CE882-EF3A-4F7A-98D4-6CDD682379E6}"/>
          </ac:spMkLst>
        </pc:spChg>
        <pc:spChg chg="add del mod">
          <ac:chgData name="Archambault, Aude" userId="dfdf6e78-8d63-480c-bdce-0b0f3fd27a48" providerId="ADAL" clId="{3E6199C1-2A2C-41D0-8F2E-9218D5A5ACA3}" dt="2020-11-03T20:53:36.853" v="553" actId="26606"/>
          <ac:spMkLst>
            <pc:docMk/>
            <pc:sldMk cId="3450292119" sldId="321"/>
            <ac:spMk id="13" creationId="{74E815DF-E22B-47A5-A055-BF0D6B968B8F}"/>
          </ac:spMkLst>
        </pc:spChg>
        <pc:spChg chg="add mod">
          <ac:chgData name="Archambault, Aude" userId="dfdf6e78-8d63-480c-bdce-0b0f3fd27a48" providerId="ADAL" clId="{3E6199C1-2A2C-41D0-8F2E-9218D5A5ACA3}" dt="2020-11-03T20:56:14.871" v="701" actId="5793"/>
          <ac:spMkLst>
            <pc:docMk/>
            <pc:sldMk cId="3450292119" sldId="321"/>
            <ac:spMk id="18" creationId="{1328AD34-4BE5-4D1A-BE73-B39A9064C733}"/>
          </ac:spMkLst>
        </pc:spChg>
        <pc:spChg chg="add mod">
          <ac:chgData name="Archambault, Aude" userId="dfdf6e78-8d63-480c-bdce-0b0f3fd27a48" providerId="ADAL" clId="{3E6199C1-2A2C-41D0-8F2E-9218D5A5ACA3}" dt="2020-11-03T20:57:01.762" v="742" actId="6549"/>
          <ac:spMkLst>
            <pc:docMk/>
            <pc:sldMk cId="3450292119" sldId="321"/>
            <ac:spMk id="20" creationId="{74132510-8DFF-48BE-BA1B-3EBE5D71CF28}"/>
          </ac:spMkLst>
        </pc:spChg>
        <pc:spChg chg="add mod">
          <ac:chgData name="Archambault, Aude" userId="dfdf6e78-8d63-480c-bdce-0b0f3fd27a48" providerId="ADAL" clId="{3E6199C1-2A2C-41D0-8F2E-9218D5A5ACA3}" dt="2020-11-03T20:56:05.524" v="668" actId="20577"/>
          <ac:spMkLst>
            <pc:docMk/>
            <pc:sldMk cId="3450292119" sldId="321"/>
            <ac:spMk id="22" creationId="{749138E5-D804-4928-897A-C05672CBA251}"/>
          </ac:spMkLst>
        </pc:spChg>
        <pc:picChg chg="add mod">
          <ac:chgData name="Archambault, Aude" userId="dfdf6e78-8d63-480c-bdce-0b0f3fd27a48" providerId="ADAL" clId="{3E6199C1-2A2C-41D0-8F2E-9218D5A5ACA3}" dt="2020-11-03T20:53:36.853" v="553" actId="26606"/>
          <ac:picMkLst>
            <pc:docMk/>
            <pc:sldMk cId="3450292119" sldId="321"/>
            <ac:picMk id="4" creationId="{763730D3-C8BC-4577-9273-A07296787C81}"/>
          </ac:picMkLst>
        </pc:picChg>
      </pc:sldChg>
      <pc:sldChg chg="add del">
        <pc:chgData name="Archambault, Aude" userId="dfdf6e78-8d63-480c-bdce-0b0f3fd27a48" providerId="ADAL" clId="{3E6199C1-2A2C-41D0-8F2E-9218D5A5ACA3}" dt="2020-11-03T20:19:23.045" v="62"/>
        <pc:sldMkLst>
          <pc:docMk/>
          <pc:sldMk cId="1359702063" sldId="322"/>
        </pc:sldMkLst>
      </pc:sldChg>
      <pc:sldChg chg="addSp delSp modSp new mod">
        <pc:chgData name="Archambault, Aude" userId="dfdf6e78-8d63-480c-bdce-0b0f3fd27a48" providerId="ADAL" clId="{3E6199C1-2A2C-41D0-8F2E-9218D5A5ACA3}" dt="2020-11-03T20:21:47.081" v="124" actId="20577"/>
        <pc:sldMkLst>
          <pc:docMk/>
          <pc:sldMk cId="3797517686" sldId="322"/>
        </pc:sldMkLst>
        <pc:spChg chg="del">
          <ac:chgData name="Archambault, Aude" userId="dfdf6e78-8d63-480c-bdce-0b0f3fd27a48" providerId="ADAL" clId="{3E6199C1-2A2C-41D0-8F2E-9218D5A5ACA3}" dt="2020-11-03T20:19:49.618" v="64"/>
          <ac:spMkLst>
            <pc:docMk/>
            <pc:sldMk cId="3797517686" sldId="322"/>
            <ac:spMk id="2" creationId="{621FB36B-19AC-4027-AEFB-78DC076C20C4}"/>
          </ac:spMkLst>
        </pc:spChg>
        <pc:spChg chg="mod">
          <ac:chgData name="Archambault, Aude" userId="dfdf6e78-8d63-480c-bdce-0b0f3fd27a48" providerId="ADAL" clId="{3E6199C1-2A2C-41D0-8F2E-9218D5A5ACA3}" dt="2020-11-03T20:21:47.081" v="124" actId="20577"/>
          <ac:spMkLst>
            <pc:docMk/>
            <pc:sldMk cId="3797517686" sldId="322"/>
            <ac:spMk id="3" creationId="{5D46DB91-9921-4802-B634-D78BF49B9EAE}"/>
          </ac:spMkLst>
        </pc:spChg>
        <pc:picChg chg="add mod">
          <ac:chgData name="Archambault, Aude" userId="dfdf6e78-8d63-480c-bdce-0b0f3fd27a48" providerId="ADAL" clId="{3E6199C1-2A2C-41D0-8F2E-9218D5A5ACA3}" dt="2020-11-03T20:19:49.618" v="64"/>
          <ac:picMkLst>
            <pc:docMk/>
            <pc:sldMk cId="3797517686" sldId="322"/>
            <ac:picMk id="4" creationId="{C565C67D-CE91-49AC-A8AA-598D7E2A64CA}"/>
          </ac:picMkLst>
        </pc:picChg>
        <pc:picChg chg="add mod">
          <ac:chgData name="Archambault, Aude" userId="dfdf6e78-8d63-480c-bdce-0b0f3fd27a48" providerId="ADAL" clId="{3E6199C1-2A2C-41D0-8F2E-9218D5A5ACA3}" dt="2020-11-03T20:21:11.078" v="90" actId="14100"/>
          <ac:picMkLst>
            <pc:docMk/>
            <pc:sldMk cId="3797517686" sldId="322"/>
            <ac:picMk id="6" creationId="{7CC113F3-1555-4F92-970A-C09ED079EEB6}"/>
          </ac:picMkLst>
        </pc:picChg>
      </pc:sldChg>
      <pc:sldChg chg="addSp modSp new mod">
        <pc:chgData name="Archambault, Aude" userId="dfdf6e78-8d63-480c-bdce-0b0f3fd27a48" providerId="ADAL" clId="{3E6199C1-2A2C-41D0-8F2E-9218D5A5ACA3}" dt="2020-11-03T20:25:49.569" v="189" actId="12"/>
        <pc:sldMkLst>
          <pc:docMk/>
          <pc:sldMk cId="279973700" sldId="323"/>
        </pc:sldMkLst>
        <pc:spChg chg="mod">
          <ac:chgData name="Archambault, Aude" userId="dfdf6e78-8d63-480c-bdce-0b0f3fd27a48" providerId="ADAL" clId="{3E6199C1-2A2C-41D0-8F2E-9218D5A5ACA3}" dt="2020-11-03T20:25:49.569" v="189" actId="12"/>
          <ac:spMkLst>
            <pc:docMk/>
            <pc:sldMk cId="279973700" sldId="323"/>
            <ac:spMk id="2" creationId="{AB378B51-18E0-4B9E-B87B-7ABD296C90A6}"/>
          </ac:spMkLst>
        </pc:spChg>
        <pc:spChg chg="mod">
          <ac:chgData name="Archambault, Aude" userId="dfdf6e78-8d63-480c-bdce-0b0f3fd27a48" providerId="ADAL" clId="{3E6199C1-2A2C-41D0-8F2E-9218D5A5ACA3}" dt="2020-11-03T20:22:15.599" v="146" actId="20577"/>
          <ac:spMkLst>
            <pc:docMk/>
            <pc:sldMk cId="279973700" sldId="323"/>
            <ac:spMk id="3" creationId="{1E177457-447B-4F1F-8728-211510C2FCDF}"/>
          </ac:spMkLst>
        </pc:spChg>
        <pc:graphicFrameChg chg="add mod modGraphic">
          <ac:chgData name="Archambault, Aude" userId="dfdf6e78-8d63-480c-bdce-0b0f3fd27a48" providerId="ADAL" clId="{3E6199C1-2A2C-41D0-8F2E-9218D5A5ACA3}" dt="2020-11-03T20:25:28.018" v="173" actId="14100"/>
          <ac:graphicFrameMkLst>
            <pc:docMk/>
            <pc:sldMk cId="279973700" sldId="323"/>
            <ac:graphicFrameMk id="4" creationId="{16420C4D-6C5E-410F-BE0C-025AA75FA84B}"/>
          </ac:graphicFrameMkLst>
        </pc:graphicFrameChg>
      </pc:sldChg>
      <pc:sldChg chg="addSp delSp modSp new mod">
        <pc:chgData name="Archambault, Aude" userId="dfdf6e78-8d63-480c-bdce-0b0f3fd27a48" providerId="ADAL" clId="{3E6199C1-2A2C-41D0-8F2E-9218D5A5ACA3}" dt="2020-11-03T20:29:12.493" v="221" actId="6549"/>
        <pc:sldMkLst>
          <pc:docMk/>
          <pc:sldMk cId="3055721959" sldId="324"/>
        </pc:sldMkLst>
        <pc:spChg chg="mod">
          <ac:chgData name="Archambault, Aude" userId="dfdf6e78-8d63-480c-bdce-0b0f3fd27a48" providerId="ADAL" clId="{3E6199C1-2A2C-41D0-8F2E-9218D5A5ACA3}" dt="2020-11-03T20:29:12.493" v="221" actId="6549"/>
          <ac:spMkLst>
            <pc:docMk/>
            <pc:sldMk cId="3055721959" sldId="324"/>
            <ac:spMk id="2" creationId="{D3243A37-39BD-4CAE-93EB-579E910FBE31}"/>
          </ac:spMkLst>
        </pc:spChg>
        <pc:spChg chg="mod">
          <ac:chgData name="Archambault, Aude" userId="dfdf6e78-8d63-480c-bdce-0b0f3fd27a48" providerId="ADAL" clId="{3E6199C1-2A2C-41D0-8F2E-9218D5A5ACA3}" dt="2020-11-03T20:26:27.338" v="193"/>
          <ac:spMkLst>
            <pc:docMk/>
            <pc:sldMk cId="3055721959" sldId="324"/>
            <ac:spMk id="3" creationId="{784D0457-D8A2-4988-84E7-C5B6D68AD692}"/>
          </ac:spMkLst>
        </pc:spChg>
        <pc:spChg chg="add del mod">
          <ac:chgData name="Archambault, Aude" userId="dfdf6e78-8d63-480c-bdce-0b0f3fd27a48" providerId="ADAL" clId="{3E6199C1-2A2C-41D0-8F2E-9218D5A5ACA3}" dt="2020-11-03T20:27:57.472" v="213" actId="478"/>
          <ac:spMkLst>
            <pc:docMk/>
            <pc:sldMk cId="3055721959" sldId="324"/>
            <ac:spMk id="5" creationId="{DC939736-50CC-43B2-810F-3615C9AE10A1}"/>
          </ac:spMkLst>
        </pc:spChg>
        <pc:spChg chg="add del mod">
          <ac:chgData name="Archambault, Aude" userId="dfdf6e78-8d63-480c-bdce-0b0f3fd27a48" providerId="ADAL" clId="{3E6199C1-2A2C-41D0-8F2E-9218D5A5ACA3}" dt="2020-11-03T20:28:03.550" v="215"/>
          <ac:spMkLst>
            <pc:docMk/>
            <pc:sldMk cId="3055721959" sldId="324"/>
            <ac:spMk id="6" creationId="{903A14CA-395F-4BED-B531-9190688F8FD4}"/>
          </ac:spMkLst>
        </pc:spChg>
      </pc:sldChg>
      <pc:sldChg chg="add del">
        <pc:chgData name="Archambault, Aude" userId="dfdf6e78-8d63-480c-bdce-0b0f3fd27a48" providerId="ADAL" clId="{3E6199C1-2A2C-41D0-8F2E-9218D5A5ACA3}" dt="2020-11-03T20:26:14.642" v="191"/>
        <pc:sldMkLst>
          <pc:docMk/>
          <pc:sldMk cId="4165868130" sldId="324"/>
        </pc:sldMkLst>
      </pc:sldChg>
      <pc:sldChg chg="addSp delSp modSp new mod">
        <pc:chgData name="Archambault, Aude" userId="dfdf6e78-8d63-480c-bdce-0b0f3fd27a48" providerId="ADAL" clId="{3E6199C1-2A2C-41D0-8F2E-9218D5A5ACA3}" dt="2020-11-03T20:43:10.109" v="501" actId="14100"/>
        <pc:sldMkLst>
          <pc:docMk/>
          <pc:sldMk cId="3894824386" sldId="325"/>
        </pc:sldMkLst>
        <pc:spChg chg="add del mod">
          <ac:chgData name="Archambault, Aude" userId="dfdf6e78-8d63-480c-bdce-0b0f3fd27a48" providerId="ADAL" clId="{3E6199C1-2A2C-41D0-8F2E-9218D5A5ACA3}" dt="2020-11-03T20:42:15.420" v="481" actId="14100"/>
          <ac:spMkLst>
            <pc:docMk/>
            <pc:sldMk cId="3894824386" sldId="325"/>
            <ac:spMk id="2" creationId="{598E82EF-6263-48A0-94A9-1E49EA226F2A}"/>
          </ac:spMkLst>
        </pc:spChg>
        <pc:spChg chg="mod">
          <ac:chgData name="Archambault, Aude" userId="dfdf6e78-8d63-480c-bdce-0b0f3fd27a48" providerId="ADAL" clId="{3E6199C1-2A2C-41D0-8F2E-9218D5A5ACA3}" dt="2020-11-03T20:30:29.337" v="244" actId="27636"/>
          <ac:spMkLst>
            <pc:docMk/>
            <pc:sldMk cId="3894824386" sldId="325"/>
            <ac:spMk id="3" creationId="{3492FFAD-1AB7-4AC4-82E3-E1E39ADC7F76}"/>
          </ac:spMkLst>
        </pc:spChg>
        <pc:spChg chg="add del mod">
          <ac:chgData name="Archambault, Aude" userId="dfdf6e78-8d63-480c-bdce-0b0f3fd27a48" providerId="ADAL" clId="{3E6199C1-2A2C-41D0-8F2E-9218D5A5ACA3}" dt="2020-11-03T20:31:59.992" v="246" actId="22"/>
          <ac:spMkLst>
            <pc:docMk/>
            <pc:sldMk cId="3894824386" sldId="325"/>
            <ac:spMk id="5" creationId="{BB88959E-9E2E-4F1E-83F5-E488DF23CEE8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8" creationId="{61B8B6E7-97AE-4C2A-AFA4-427FE078CFC3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0" creationId="{E8548164-67C5-49C1-B4E9-CFE2D92CFFAE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1" creationId="{D7784ADD-2085-4A67-AE63-62A921D9A9C5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2" creationId="{F3B3F51A-CD74-445F-A633-0FAFFE67BF8A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3" creationId="{83FDD4D3-C44D-4062-9F96-F9ED68DA7486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4" creationId="{578F5FFA-FEA4-4C7B-BE4F-92C4E1DEBB56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5" creationId="{90B4229A-3FC5-4DE9-B3B6-732BE277B8D0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6" creationId="{D9329140-5B23-42ED-B7B2-A4DBCEA73844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7" creationId="{2AB9974F-ADBF-4C21-B1A0-CCA6D61C37F1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9" creationId="{41BF98FE-72AE-4073-B065-A89648878390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0" creationId="{2B0E62E0-49F9-45A4-858C-0B4941F9FA0B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1" creationId="{32027F6D-EF23-4D16-A4C7-94B7260AB418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2" creationId="{732062BD-C6DC-4776-9DD7-4EC40E52D924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4" creationId="{43311811-713F-45D4-9591-E0CC6C260F40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5" creationId="{85D2F7A9-AFA0-45D9-9821-59D18832A1FE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6" creationId="{462B7024-2890-4E70-A0A5-1E66C1D4DBB6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7" creationId="{5BC9232C-C352-48D5-8EDB-4A4147312B61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8" creationId="{3CABB3C6-76BA-4C00-A119-334CD064287B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9" creationId="{12F0924E-4B73-4E42-8771-39BD1D72988A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0" creationId="{73413DC0-D8F2-4B49-9402-9642CD91FBA2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1" creationId="{1E8DF3BD-9965-4F70-A8F9-F6E65838D80D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2" creationId="{C62D8C4D-88FF-4422-8F5C-37CBB32EADF9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3" creationId="{28518536-046C-4542-8B4F-C2ACB92C940C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4" creationId="{5BA4F5BC-5BA3-4196-B60F-89F988A0207D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37" creationId="{B20CF306-A608-415F-8E69-83EB33E7F595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39" creationId="{BEB571A0-872E-4122-AD05-C7709EC08F5A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0" creationId="{AA945470-283A-4927-8091-32164367A175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1" creationId="{9ACA1F38-55C1-4C6C-AE1B-6BDF1FA94DE0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2" creationId="{E0547ADF-B65C-4FA4-A3CD-2332F490BBC3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3" creationId="{D3104B8C-F465-4867-9999-7EA012B3A1B5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4" creationId="{F6121BCF-6154-4340-B621-423FAA12D2F9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5" creationId="{D2C1E2A4-FD87-41C0-8BCD-43813DC7D4E4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6" creationId="{AC2033E5-A66D-41D6-8AE5-4A6358649A7D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8" creationId="{78374B64-1BE9-4A92-BB64-FC7FD65408AC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9" creationId="{7A3E98DE-3148-4532-9B3D-7D082DB3F0F7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0" creationId="{90242ACA-5930-45A4-B061-7BD82258C34B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1" creationId="{46E86B4C-2808-4BCB-9A9D-EB2DCF4D69B6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3" creationId="{D0242559-AF96-45FF-9361-C22CD703DE72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4" creationId="{6221987A-8014-4698-BF5F-B3B302976656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5" creationId="{B00922E9-FF53-4ACF-AC77-0B020C25977D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6" creationId="{C8EB9770-2CA2-4A58-885F-A15D87BC4BFD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7" creationId="{866D2B38-2055-4833-BEDA-11F8FFBAF602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8" creationId="{9433369A-152B-4A2C-BED2-9274A8B748F9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9" creationId="{62AFA202-0DDE-460B-B5AB-37BC60A9B7AE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60" creationId="{5B8C0885-2661-4A00-9A25-120456A6447B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61" creationId="{7E01B007-EAD6-41AD-BFA6-1FC4EC5418EC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62" creationId="{B532CF52-CC5A-4F82-B085-53B1F71E68F8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63" creationId="{6612D1CE-DE81-4D89-9C73-188A71DA1368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66" creationId="{E4BFC679-E2FF-466C-A254-A704E711896F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68" creationId="{E3AD27E3-2D2D-4E9D-B6B2-1F2693A5AC74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69" creationId="{F2D86CC6-B2E5-458D-B00F-E339B564DB1A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0" creationId="{7ED645E8-0061-447D-92D7-D3410B77B988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1" creationId="{F3BE27B8-F5AE-4322-ABA8-69A2FF7816CA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2" creationId="{940996D5-1599-4D74-82FF-6B81263B5625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3" creationId="{56145F5B-6C41-468D-A991-4DC1B7FED980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4" creationId="{6004D222-5138-4FD8-A253-89FAAE8F0E46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5" creationId="{0F695C92-3AC7-47B4-8AE9-4E4B32C479D0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7" creationId="{34FCD9D0-ED0E-4E98-9EF5-E5E11E6CCACC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8" creationId="{1BC9F0E3-0547-431E-8AB7-D79E0FB466D1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9" creationId="{9700000D-180C-4991-84CE-1803BEF789E4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0" creationId="{C45AB58E-423F-4213-B03B-8E399BE1581A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2" creationId="{76CB4CE0-C428-40E1-8BEA-03C18EBE6B03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3" creationId="{17FAA196-3F3F-43C4-A91D-60EFAE7FA2FD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4" creationId="{DA9CF745-99E7-4B2B-B07E-E66CEA86E65F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5" creationId="{2901B41D-E8E9-4CFE-A29E-25362A3C066D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6" creationId="{91293F04-79DA-491B-AF51-F20862F23421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7" creationId="{7E88988F-2047-4200-81C3-911B086AD65E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8" creationId="{C9E26CAC-33FA-4C0E-AAAE-4C9A3AB64F9C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9" creationId="{66851F83-4D37-4929-BA73-3DA42D490FE8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90" creationId="{2AED0F01-C9CA-44CA-9EC7-AA85FF3FF70E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91" creationId="{82B9CC52-D36D-471A-BB76-21B6865C57B4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92" creationId="{E8595B55-D155-4793-8C83-E25EC98C9672}"/>
          </ac:spMkLst>
        </pc:spChg>
        <pc:spChg chg="add mod">
          <ac:chgData name="Archambault, Aude" userId="dfdf6e78-8d63-480c-bdce-0b0f3fd27a48" providerId="ADAL" clId="{3E6199C1-2A2C-41D0-8F2E-9218D5A5ACA3}" dt="2020-11-03T20:41:35.589" v="463" actId="13822"/>
          <ac:spMkLst>
            <pc:docMk/>
            <pc:sldMk cId="3894824386" sldId="325"/>
            <ac:spMk id="94" creationId="{F69A4267-BE50-400A-AD36-69A7819454EF}"/>
          </ac:spMkLst>
        </pc:spChg>
        <pc:spChg chg="add del mod">
          <ac:chgData name="Archambault, Aude" userId="dfdf6e78-8d63-480c-bdce-0b0f3fd27a48" providerId="ADAL" clId="{3E6199C1-2A2C-41D0-8F2E-9218D5A5ACA3}" dt="2020-11-03T20:41:15.471" v="460" actId="478"/>
          <ac:spMkLst>
            <pc:docMk/>
            <pc:sldMk cId="3894824386" sldId="325"/>
            <ac:spMk id="96" creationId="{E770D405-131A-4571-9988-CDA4FA81432F}"/>
          </ac:spMkLst>
        </pc:spChg>
        <pc:spChg chg="add mod">
          <ac:chgData name="Archambault, Aude" userId="dfdf6e78-8d63-480c-bdce-0b0f3fd27a48" providerId="ADAL" clId="{3E6199C1-2A2C-41D0-8F2E-9218D5A5ACA3}" dt="2020-11-03T20:43:10.109" v="501" actId="14100"/>
          <ac:spMkLst>
            <pc:docMk/>
            <pc:sldMk cId="3894824386" sldId="325"/>
            <ac:spMk id="97" creationId="{503CF367-74E5-4186-90C3-320B6CE8AE4E}"/>
          </ac:spMkLst>
        </pc:spChg>
        <pc:grpChg chg="add del mod">
          <ac:chgData name="Archambault, Aude" userId="dfdf6e78-8d63-480c-bdce-0b0f3fd27a48" providerId="ADAL" clId="{3E6199C1-2A2C-41D0-8F2E-9218D5A5ACA3}" dt="2020-11-03T20:33:16.845" v="253" actId="478"/>
          <ac:grpSpMkLst>
            <pc:docMk/>
            <pc:sldMk cId="3894824386" sldId="325"/>
            <ac:grpSpMk id="6" creationId="{6E087F40-EFB4-417C-8A12-3C01951263B2}"/>
          </ac:grpSpMkLst>
        </pc:grpChg>
        <pc:grpChg chg="mod">
          <ac:chgData name="Archambault, Aude" userId="dfdf6e78-8d63-480c-bdce-0b0f3fd27a48" providerId="ADAL" clId="{3E6199C1-2A2C-41D0-8F2E-9218D5A5ACA3}" dt="2020-11-03T20:32:09.161" v="249"/>
          <ac:grpSpMkLst>
            <pc:docMk/>
            <pc:sldMk cId="3894824386" sldId="325"/>
            <ac:grpSpMk id="7" creationId="{83DB64B7-D41E-4DD9-837F-88CA1509D3F0}"/>
          </ac:grpSpMkLst>
        </pc:grpChg>
        <pc:grpChg chg="mod">
          <ac:chgData name="Archambault, Aude" userId="dfdf6e78-8d63-480c-bdce-0b0f3fd27a48" providerId="ADAL" clId="{3E6199C1-2A2C-41D0-8F2E-9218D5A5ACA3}" dt="2020-11-03T20:32:09.161" v="249"/>
          <ac:grpSpMkLst>
            <pc:docMk/>
            <pc:sldMk cId="3894824386" sldId="325"/>
            <ac:grpSpMk id="18" creationId="{C2017404-5247-4ADB-AF46-B1ED61C852C2}"/>
          </ac:grpSpMkLst>
        </pc:grpChg>
        <pc:grpChg chg="mod">
          <ac:chgData name="Archambault, Aude" userId="dfdf6e78-8d63-480c-bdce-0b0f3fd27a48" providerId="ADAL" clId="{3E6199C1-2A2C-41D0-8F2E-9218D5A5ACA3}" dt="2020-11-03T20:32:09.161" v="249"/>
          <ac:grpSpMkLst>
            <pc:docMk/>
            <pc:sldMk cId="3894824386" sldId="325"/>
            <ac:grpSpMk id="23" creationId="{F52DA6F1-EB72-4E0B-8C2A-CA17C5BF2A45}"/>
          </ac:grpSpMkLst>
        </pc:grpChg>
        <pc:grpChg chg="add del mod">
          <ac:chgData name="Archambault, Aude" userId="dfdf6e78-8d63-480c-bdce-0b0f3fd27a48" providerId="ADAL" clId="{3E6199C1-2A2C-41D0-8F2E-9218D5A5ACA3}" dt="2020-11-03T20:40:17.895" v="449"/>
          <ac:grpSpMkLst>
            <pc:docMk/>
            <pc:sldMk cId="3894824386" sldId="325"/>
            <ac:grpSpMk id="35" creationId="{10E846E9-E663-427A-910F-26D0AFC99328}"/>
          </ac:grpSpMkLst>
        </pc:grpChg>
        <pc:grpChg chg="mod">
          <ac:chgData name="Archambault, Aude" userId="dfdf6e78-8d63-480c-bdce-0b0f3fd27a48" providerId="ADAL" clId="{3E6199C1-2A2C-41D0-8F2E-9218D5A5ACA3}" dt="2020-11-03T20:40:14.992" v="448"/>
          <ac:grpSpMkLst>
            <pc:docMk/>
            <pc:sldMk cId="3894824386" sldId="325"/>
            <ac:grpSpMk id="36" creationId="{C7B70456-0A1A-4CE4-802F-2A6E079E4C5F}"/>
          </ac:grpSpMkLst>
        </pc:grpChg>
        <pc:grpChg chg="mod">
          <ac:chgData name="Archambault, Aude" userId="dfdf6e78-8d63-480c-bdce-0b0f3fd27a48" providerId="ADAL" clId="{3E6199C1-2A2C-41D0-8F2E-9218D5A5ACA3}" dt="2020-11-03T20:40:14.992" v="448"/>
          <ac:grpSpMkLst>
            <pc:docMk/>
            <pc:sldMk cId="3894824386" sldId="325"/>
            <ac:grpSpMk id="47" creationId="{DD2319D2-7486-4A68-B8BD-0C763D0B1823}"/>
          </ac:grpSpMkLst>
        </pc:grpChg>
        <pc:grpChg chg="mod">
          <ac:chgData name="Archambault, Aude" userId="dfdf6e78-8d63-480c-bdce-0b0f3fd27a48" providerId="ADAL" clId="{3E6199C1-2A2C-41D0-8F2E-9218D5A5ACA3}" dt="2020-11-03T20:40:14.992" v="448"/>
          <ac:grpSpMkLst>
            <pc:docMk/>
            <pc:sldMk cId="3894824386" sldId="325"/>
            <ac:grpSpMk id="52" creationId="{A444E86C-FF3A-4DFA-9833-FB0832780AE0}"/>
          </ac:grpSpMkLst>
        </pc:grpChg>
        <pc:grpChg chg="add mod">
          <ac:chgData name="Archambault, Aude" userId="dfdf6e78-8d63-480c-bdce-0b0f3fd27a48" providerId="ADAL" clId="{3E6199C1-2A2C-41D0-8F2E-9218D5A5ACA3}" dt="2020-11-03T20:40:58.438" v="456" actId="1076"/>
          <ac:grpSpMkLst>
            <pc:docMk/>
            <pc:sldMk cId="3894824386" sldId="325"/>
            <ac:grpSpMk id="64" creationId="{CF806D00-5EB8-4235-AADF-CE2D0CA77828}"/>
          </ac:grpSpMkLst>
        </pc:grpChg>
        <pc:grpChg chg="mod">
          <ac:chgData name="Archambault, Aude" userId="dfdf6e78-8d63-480c-bdce-0b0f3fd27a48" providerId="ADAL" clId="{3E6199C1-2A2C-41D0-8F2E-9218D5A5ACA3}" dt="2020-11-03T20:40:19.262" v="450"/>
          <ac:grpSpMkLst>
            <pc:docMk/>
            <pc:sldMk cId="3894824386" sldId="325"/>
            <ac:grpSpMk id="65" creationId="{DEBB07C7-2869-4D83-BC4A-D82756D98241}"/>
          </ac:grpSpMkLst>
        </pc:grpChg>
        <pc:grpChg chg="mod">
          <ac:chgData name="Archambault, Aude" userId="dfdf6e78-8d63-480c-bdce-0b0f3fd27a48" providerId="ADAL" clId="{3E6199C1-2A2C-41D0-8F2E-9218D5A5ACA3}" dt="2020-11-03T20:40:19.262" v="450"/>
          <ac:grpSpMkLst>
            <pc:docMk/>
            <pc:sldMk cId="3894824386" sldId="325"/>
            <ac:grpSpMk id="76" creationId="{820070AE-C1F6-487A-BF10-DD3A05D17753}"/>
          </ac:grpSpMkLst>
        </pc:grpChg>
        <pc:grpChg chg="mod">
          <ac:chgData name="Archambault, Aude" userId="dfdf6e78-8d63-480c-bdce-0b0f3fd27a48" providerId="ADAL" clId="{3E6199C1-2A2C-41D0-8F2E-9218D5A5ACA3}" dt="2020-11-03T20:40:19.262" v="450"/>
          <ac:grpSpMkLst>
            <pc:docMk/>
            <pc:sldMk cId="3894824386" sldId="325"/>
            <ac:grpSpMk id="81" creationId="{8FF5CC45-6CD2-4DC6-B61D-5960F7AC3385}"/>
          </ac:grpSpMkLst>
        </pc:grpChg>
        <pc:cxnChg chg="mod">
          <ac:chgData name="Archambault, Aude" userId="dfdf6e78-8d63-480c-bdce-0b0f3fd27a48" providerId="ADAL" clId="{3E6199C1-2A2C-41D0-8F2E-9218D5A5ACA3}" dt="2020-11-03T20:33:16.845" v="253" actId="478"/>
          <ac:cxnSpMkLst>
            <pc:docMk/>
            <pc:sldMk cId="3894824386" sldId="325"/>
            <ac:cxnSpMk id="9" creationId="{ABE39A90-83BF-4153-B402-3FD4E76CADEA}"/>
          </ac:cxnSpMkLst>
        </pc:cxnChg>
        <pc:cxnChg chg="mod">
          <ac:chgData name="Archambault, Aude" userId="dfdf6e78-8d63-480c-bdce-0b0f3fd27a48" providerId="ADAL" clId="{3E6199C1-2A2C-41D0-8F2E-9218D5A5ACA3}" dt="2020-11-03T20:40:14.992" v="448"/>
          <ac:cxnSpMkLst>
            <pc:docMk/>
            <pc:sldMk cId="3894824386" sldId="325"/>
            <ac:cxnSpMk id="38" creationId="{17779E03-0748-4856-83E1-B5C4C49B6542}"/>
          </ac:cxnSpMkLst>
        </pc:cxnChg>
        <pc:cxnChg chg="mod">
          <ac:chgData name="Archambault, Aude" userId="dfdf6e78-8d63-480c-bdce-0b0f3fd27a48" providerId="ADAL" clId="{3E6199C1-2A2C-41D0-8F2E-9218D5A5ACA3}" dt="2020-11-03T20:40:19.262" v="450"/>
          <ac:cxnSpMkLst>
            <pc:docMk/>
            <pc:sldMk cId="3894824386" sldId="325"/>
            <ac:cxnSpMk id="67" creationId="{00DF1F54-BC2A-40BD-A7B0-675A1083D680}"/>
          </ac:cxnSpMkLst>
        </pc:cxnChg>
      </pc:sldChg>
      <pc:sldChg chg="add del">
        <pc:chgData name="Archambault, Aude" userId="dfdf6e78-8d63-480c-bdce-0b0f3fd27a48" providerId="ADAL" clId="{3E6199C1-2A2C-41D0-8F2E-9218D5A5ACA3}" dt="2020-11-03T20:43:38.891" v="502" actId="47"/>
        <pc:sldMkLst>
          <pc:docMk/>
          <pc:sldMk cId="493628558" sldId="326"/>
        </pc:sldMkLst>
      </pc:sldChg>
      <pc:sldChg chg="modSp new mod">
        <pc:chgData name="Archambault, Aude" userId="dfdf6e78-8d63-480c-bdce-0b0f3fd27a48" providerId="ADAL" clId="{3E6199C1-2A2C-41D0-8F2E-9218D5A5ACA3}" dt="2020-11-03T20:47:31.491" v="509" actId="113"/>
        <pc:sldMkLst>
          <pc:docMk/>
          <pc:sldMk cId="4124047701" sldId="326"/>
        </pc:sldMkLst>
        <pc:spChg chg="mod">
          <ac:chgData name="Archambault, Aude" userId="dfdf6e78-8d63-480c-bdce-0b0f3fd27a48" providerId="ADAL" clId="{3E6199C1-2A2C-41D0-8F2E-9218D5A5ACA3}" dt="2020-11-03T20:47:31.491" v="509" actId="113"/>
          <ac:spMkLst>
            <pc:docMk/>
            <pc:sldMk cId="4124047701" sldId="326"/>
            <ac:spMk id="2" creationId="{BF16EFFF-FB14-4A0C-BDA3-43B15ADD9866}"/>
          </ac:spMkLst>
        </pc:spChg>
        <pc:spChg chg="mod">
          <ac:chgData name="Archambault, Aude" userId="dfdf6e78-8d63-480c-bdce-0b0f3fd27a48" providerId="ADAL" clId="{3E6199C1-2A2C-41D0-8F2E-9218D5A5ACA3}" dt="2020-11-03T20:45:25.778" v="504"/>
          <ac:spMkLst>
            <pc:docMk/>
            <pc:sldMk cId="4124047701" sldId="326"/>
            <ac:spMk id="3" creationId="{9A839316-EC16-4B74-9DC3-D42CF95A6361}"/>
          </ac:spMkLst>
        </pc:spChg>
      </pc:sldChg>
      <pc:sldChg chg="modSp new mod">
        <pc:chgData name="Archambault, Aude" userId="dfdf6e78-8d63-480c-bdce-0b0f3fd27a48" providerId="ADAL" clId="{3E6199C1-2A2C-41D0-8F2E-9218D5A5ACA3}" dt="2020-11-03T20:49:35.178" v="533" actId="6549"/>
        <pc:sldMkLst>
          <pc:docMk/>
          <pc:sldMk cId="1735036225" sldId="327"/>
        </pc:sldMkLst>
        <pc:spChg chg="mod">
          <ac:chgData name="Archambault, Aude" userId="dfdf6e78-8d63-480c-bdce-0b0f3fd27a48" providerId="ADAL" clId="{3E6199C1-2A2C-41D0-8F2E-9218D5A5ACA3}" dt="2020-11-03T20:49:35.178" v="533" actId="6549"/>
          <ac:spMkLst>
            <pc:docMk/>
            <pc:sldMk cId="1735036225" sldId="327"/>
            <ac:spMk id="2" creationId="{8EA098E1-861D-41FC-B42A-52B9B0E4448A}"/>
          </ac:spMkLst>
        </pc:spChg>
        <pc:spChg chg="mod">
          <ac:chgData name="Archambault, Aude" userId="dfdf6e78-8d63-480c-bdce-0b0f3fd27a48" providerId="ADAL" clId="{3E6199C1-2A2C-41D0-8F2E-9218D5A5ACA3}" dt="2020-11-03T20:48:38.478" v="511"/>
          <ac:spMkLst>
            <pc:docMk/>
            <pc:sldMk cId="1735036225" sldId="327"/>
            <ac:spMk id="3" creationId="{4B6D1DA0-D979-4185-A3E5-745A56D0E126}"/>
          </ac:spMkLst>
        </pc:spChg>
      </pc:sldChg>
      <pc:sldChg chg="modSp add mod">
        <pc:chgData name="Archambault, Aude" userId="dfdf6e78-8d63-480c-bdce-0b0f3fd27a48" providerId="ADAL" clId="{3E6199C1-2A2C-41D0-8F2E-9218D5A5ACA3}" dt="2020-11-03T20:51:35.044" v="546" actId="113"/>
        <pc:sldMkLst>
          <pc:docMk/>
          <pc:sldMk cId="1918373843" sldId="328"/>
        </pc:sldMkLst>
        <pc:spChg chg="mod">
          <ac:chgData name="Archambault, Aude" userId="dfdf6e78-8d63-480c-bdce-0b0f3fd27a48" providerId="ADAL" clId="{3E6199C1-2A2C-41D0-8F2E-9218D5A5ACA3}" dt="2020-11-03T20:51:35.044" v="546" actId="113"/>
          <ac:spMkLst>
            <pc:docMk/>
            <pc:sldMk cId="1918373843" sldId="328"/>
            <ac:spMk id="2" creationId="{FB865533-8929-47F7-B1E9-0D852FABACFB}"/>
          </ac:spMkLst>
        </pc:spChg>
        <pc:spChg chg="mod">
          <ac:chgData name="Archambault, Aude" userId="dfdf6e78-8d63-480c-bdce-0b0f3fd27a48" providerId="ADAL" clId="{3E6199C1-2A2C-41D0-8F2E-9218D5A5ACA3}" dt="2020-11-03T20:50:56.976" v="539" actId="6549"/>
          <ac:spMkLst>
            <pc:docMk/>
            <pc:sldMk cId="1918373843" sldId="328"/>
            <ac:spMk id="3" creationId="{4CA8C7CC-7B19-4FBA-96D6-1C366B733656}"/>
          </ac:spMkLst>
        </pc:spChg>
      </pc:sldChg>
      <pc:sldChg chg="modSp add mod">
        <pc:chgData name="Archambault, Aude" userId="dfdf6e78-8d63-480c-bdce-0b0f3fd27a48" providerId="ADAL" clId="{3E6199C1-2A2C-41D0-8F2E-9218D5A5ACA3}" dt="2020-11-03T21:01:05.327" v="780" actId="113"/>
        <pc:sldMkLst>
          <pc:docMk/>
          <pc:sldMk cId="3889206293" sldId="329"/>
        </pc:sldMkLst>
        <pc:spChg chg="mod">
          <ac:chgData name="Archambault, Aude" userId="dfdf6e78-8d63-480c-bdce-0b0f3fd27a48" providerId="ADAL" clId="{3E6199C1-2A2C-41D0-8F2E-9218D5A5ACA3}" dt="2020-11-03T21:01:05.327" v="780" actId="113"/>
          <ac:spMkLst>
            <pc:docMk/>
            <pc:sldMk cId="3889206293" sldId="329"/>
            <ac:spMk id="2" creationId="{FB865533-8929-47F7-B1E9-0D852FABACFB}"/>
          </ac:spMkLst>
        </pc:spChg>
        <pc:spChg chg="mod">
          <ac:chgData name="Archambault, Aude" userId="dfdf6e78-8d63-480c-bdce-0b0f3fd27a48" providerId="ADAL" clId="{3E6199C1-2A2C-41D0-8F2E-9218D5A5ACA3}" dt="2020-11-03T20:58:29.064" v="750" actId="6549"/>
          <ac:spMkLst>
            <pc:docMk/>
            <pc:sldMk cId="3889206293" sldId="329"/>
            <ac:spMk id="3" creationId="{4CA8C7CC-7B19-4FBA-96D6-1C366B733656}"/>
          </ac:spMkLst>
        </pc:spChg>
      </pc:sldChg>
      <pc:sldChg chg="modSp add mod">
        <pc:chgData name="Archambault, Aude" userId="dfdf6e78-8d63-480c-bdce-0b0f3fd27a48" providerId="ADAL" clId="{3E6199C1-2A2C-41D0-8F2E-9218D5A5ACA3}" dt="2020-11-03T21:09:27.361" v="876"/>
        <pc:sldMkLst>
          <pc:docMk/>
          <pc:sldMk cId="2075894087" sldId="330"/>
        </pc:sldMkLst>
        <pc:spChg chg="mod">
          <ac:chgData name="Archambault, Aude" userId="dfdf6e78-8d63-480c-bdce-0b0f3fd27a48" providerId="ADAL" clId="{3E6199C1-2A2C-41D0-8F2E-9218D5A5ACA3}" dt="2020-11-03T21:08:44.864" v="871" actId="5793"/>
          <ac:spMkLst>
            <pc:docMk/>
            <pc:sldMk cId="2075894087" sldId="330"/>
            <ac:spMk id="2" creationId="{FB865533-8929-47F7-B1E9-0D852FABACFB}"/>
          </ac:spMkLst>
        </pc:spChg>
        <pc:spChg chg="mod">
          <ac:chgData name="Archambault, Aude" userId="dfdf6e78-8d63-480c-bdce-0b0f3fd27a48" providerId="ADAL" clId="{3E6199C1-2A2C-41D0-8F2E-9218D5A5ACA3}" dt="2020-11-03T21:09:27.361" v="876"/>
          <ac:spMkLst>
            <pc:docMk/>
            <pc:sldMk cId="2075894087" sldId="330"/>
            <ac:spMk id="3" creationId="{4CA8C7CC-7B19-4FBA-96D6-1C366B733656}"/>
          </ac:spMkLst>
        </pc:spChg>
      </pc:sldChg>
      <pc:sldChg chg="addSp delSp modSp new del mod">
        <pc:chgData name="Archambault, Aude" userId="dfdf6e78-8d63-480c-bdce-0b0f3fd27a48" providerId="ADAL" clId="{3E6199C1-2A2C-41D0-8F2E-9218D5A5ACA3}" dt="2020-11-03T21:05:22.132" v="822" actId="47"/>
        <pc:sldMkLst>
          <pc:docMk/>
          <pc:sldMk cId="621269362" sldId="331"/>
        </pc:sldMkLst>
        <pc:spChg chg="del">
          <ac:chgData name="Archambault, Aude" userId="dfdf6e78-8d63-480c-bdce-0b0f3fd27a48" providerId="ADAL" clId="{3E6199C1-2A2C-41D0-8F2E-9218D5A5ACA3}" dt="2020-11-03T21:04:01.912" v="804" actId="22"/>
          <ac:spMkLst>
            <pc:docMk/>
            <pc:sldMk cId="621269362" sldId="331"/>
            <ac:spMk id="5" creationId="{CD185BB8-9FE0-48B8-8710-D5252D6F74B8}"/>
          </ac:spMkLst>
        </pc:spChg>
        <pc:spChg chg="mod">
          <ac:chgData name="Archambault, Aude" userId="dfdf6e78-8d63-480c-bdce-0b0f3fd27a48" providerId="ADAL" clId="{3E6199C1-2A2C-41D0-8F2E-9218D5A5ACA3}" dt="2020-11-03T21:02:51.470" v="803" actId="20577"/>
          <ac:spMkLst>
            <pc:docMk/>
            <pc:sldMk cId="621269362" sldId="331"/>
            <ac:spMk id="6" creationId="{1FED4C3D-3FFA-43B6-A29E-67E6080618B8}"/>
          </ac:spMkLst>
        </pc:spChg>
        <pc:spChg chg="add mod">
          <ac:chgData name="Archambault, Aude" userId="dfdf6e78-8d63-480c-bdce-0b0f3fd27a48" providerId="ADAL" clId="{3E6199C1-2A2C-41D0-8F2E-9218D5A5ACA3}" dt="2020-11-03T21:04:01.912" v="804" actId="22"/>
          <ac:spMkLst>
            <pc:docMk/>
            <pc:sldMk cId="621269362" sldId="331"/>
            <ac:spMk id="8" creationId="{4D213DC5-7231-49DE-B3B2-EB7A938E64EC}"/>
          </ac:spMkLst>
        </pc:spChg>
      </pc:sldChg>
      <pc:sldChg chg="addSp delSp modSp new mod">
        <pc:chgData name="Archambault, Aude" userId="dfdf6e78-8d63-480c-bdce-0b0f3fd27a48" providerId="ADAL" clId="{3E6199C1-2A2C-41D0-8F2E-9218D5A5ACA3}" dt="2020-11-03T21:07:19.797" v="856" actId="20577"/>
        <pc:sldMkLst>
          <pc:docMk/>
          <pc:sldMk cId="561033705" sldId="332"/>
        </pc:sldMkLst>
        <pc:spChg chg="del">
          <ac:chgData name="Archambault, Aude" userId="dfdf6e78-8d63-480c-bdce-0b0f3fd27a48" providerId="ADAL" clId="{3E6199C1-2A2C-41D0-8F2E-9218D5A5ACA3}" dt="2020-11-03T21:04:18.940" v="806" actId="22"/>
          <ac:spMkLst>
            <pc:docMk/>
            <pc:sldMk cId="561033705" sldId="332"/>
            <ac:spMk id="2" creationId="{D73AE029-974A-4EDA-85A6-004626AF8F2F}"/>
          </ac:spMkLst>
        </pc:spChg>
        <pc:spChg chg="mod">
          <ac:chgData name="Archambault, Aude" userId="dfdf6e78-8d63-480c-bdce-0b0f3fd27a48" providerId="ADAL" clId="{3E6199C1-2A2C-41D0-8F2E-9218D5A5ACA3}" dt="2020-11-03T21:05:30.269" v="823" actId="20577"/>
          <ac:spMkLst>
            <pc:docMk/>
            <pc:sldMk cId="561033705" sldId="332"/>
            <ac:spMk id="3" creationId="{1062A130-3635-43BD-A8B2-32772C9BAE5C}"/>
          </ac:spMkLst>
        </pc:spChg>
        <pc:spChg chg="add mod">
          <ac:chgData name="Archambault, Aude" userId="dfdf6e78-8d63-480c-bdce-0b0f3fd27a48" providerId="ADAL" clId="{3E6199C1-2A2C-41D0-8F2E-9218D5A5ACA3}" dt="2020-11-03T21:07:19.797" v="856" actId="20577"/>
          <ac:spMkLst>
            <pc:docMk/>
            <pc:sldMk cId="561033705" sldId="332"/>
            <ac:spMk id="5" creationId="{DB20F9C5-75FC-4DF5-893D-B06F7EB930DE}"/>
          </ac:spMkLst>
        </pc:spChg>
        <pc:spChg chg="add mod">
          <ac:chgData name="Archambault, Aude" userId="dfdf6e78-8d63-480c-bdce-0b0f3fd27a48" providerId="ADAL" clId="{3E6199C1-2A2C-41D0-8F2E-9218D5A5ACA3}" dt="2020-11-03T21:07:12.571" v="854" actId="14100"/>
          <ac:spMkLst>
            <pc:docMk/>
            <pc:sldMk cId="561033705" sldId="332"/>
            <ac:spMk id="7" creationId="{32F3A76A-50A5-49B3-BA8C-305DC338F345}"/>
          </ac:spMkLst>
        </pc:spChg>
        <pc:picChg chg="add mod">
          <ac:chgData name="Archambault, Aude" userId="dfdf6e78-8d63-480c-bdce-0b0f3fd27a48" providerId="ADAL" clId="{3E6199C1-2A2C-41D0-8F2E-9218D5A5ACA3}" dt="2020-11-03T21:06:58.459" v="851" actId="14100"/>
          <ac:picMkLst>
            <pc:docMk/>
            <pc:sldMk cId="561033705" sldId="332"/>
            <ac:picMk id="6" creationId="{4F94CD22-1AAE-4A99-B7C9-40F8315469D7}"/>
          </ac:picMkLst>
        </pc:picChg>
        <pc:picChg chg="add mod">
          <ac:chgData name="Archambault, Aude" userId="dfdf6e78-8d63-480c-bdce-0b0f3fd27a48" providerId="ADAL" clId="{3E6199C1-2A2C-41D0-8F2E-9218D5A5ACA3}" dt="2020-11-03T21:07:14.562" v="855" actId="1076"/>
          <ac:picMkLst>
            <pc:docMk/>
            <pc:sldMk cId="561033705" sldId="332"/>
            <ac:picMk id="8" creationId="{8980FFE7-1087-40B9-A907-D0C307CE1ABC}"/>
          </ac:picMkLst>
        </pc:picChg>
      </pc:sldChg>
      <pc:sldChg chg="addSp delSp modSp new mod ord">
        <pc:chgData name="Archambault, Aude" userId="dfdf6e78-8d63-480c-bdce-0b0f3fd27a48" providerId="ADAL" clId="{3E6199C1-2A2C-41D0-8F2E-9218D5A5ACA3}" dt="2020-11-03T21:13:57.484" v="915"/>
        <pc:sldMkLst>
          <pc:docMk/>
          <pc:sldMk cId="1816661383" sldId="333"/>
        </pc:sldMkLst>
        <pc:spChg chg="mod">
          <ac:chgData name="Archambault, Aude" userId="dfdf6e78-8d63-480c-bdce-0b0f3fd27a48" providerId="ADAL" clId="{3E6199C1-2A2C-41D0-8F2E-9218D5A5ACA3}" dt="2020-11-03T21:11:59.019" v="897" actId="14100"/>
          <ac:spMkLst>
            <pc:docMk/>
            <pc:sldMk cId="1816661383" sldId="333"/>
            <ac:spMk id="2" creationId="{FE349A89-D15D-4F8B-B1D5-09A8A88779C0}"/>
          </ac:spMkLst>
        </pc:spChg>
        <pc:spChg chg="mod">
          <ac:chgData name="Archambault, Aude" userId="dfdf6e78-8d63-480c-bdce-0b0f3fd27a48" providerId="ADAL" clId="{3E6199C1-2A2C-41D0-8F2E-9218D5A5ACA3}" dt="2020-11-03T21:12:29.497" v="905"/>
          <ac:spMkLst>
            <pc:docMk/>
            <pc:sldMk cId="1816661383" sldId="333"/>
            <ac:spMk id="3" creationId="{532B7F03-26A7-4985-A070-09CE2ADC8482}"/>
          </ac:spMkLst>
        </pc:spChg>
        <pc:spChg chg="add mod">
          <ac:chgData name="Archambault, Aude" userId="dfdf6e78-8d63-480c-bdce-0b0f3fd27a48" providerId="ADAL" clId="{3E6199C1-2A2C-41D0-8F2E-9218D5A5ACA3}" dt="2020-11-03T21:12:15.418" v="903" actId="14100"/>
          <ac:spMkLst>
            <pc:docMk/>
            <pc:sldMk cId="1816661383" sldId="333"/>
            <ac:spMk id="5" creationId="{2B296CB1-895B-451A-8A6B-C0615BFE7F04}"/>
          </ac:spMkLst>
        </pc:spChg>
        <pc:picChg chg="add mod">
          <ac:chgData name="Archambault, Aude" userId="dfdf6e78-8d63-480c-bdce-0b0f3fd27a48" providerId="ADAL" clId="{3E6199C1-2A2C-41D0-8F2E-9218D5A5ACA3}" dt="2020-11-03T21:12:17.554" v="904" actId="14100"/>
          <ac:picMkLst>
            <pc:docMk/>
            <pc:sldMk cId="1816661383" sldId="333"/>
            <ac:picMk id="6" creationId="{55B02C55-D41A-417A-8387-C22EBA2C808E}"/>
          </ac:picMkLst>
        </pc:picChg>
        <pc:picChg chg="add del mod">
          <ac:chgData name="Archambault, Aude" userId="dfdf6e78-8d63-480c-bdce-0b0f3fd27a48" providerId="ADAL" clId="{3E6199C1-2A2C-41D0-8F2E-9218D5A5ACA3}" dt="2020-11-03T21:11:51.345" v="895" actId="478"/>
          <ac:picMkLst>
            <pc:docMk/>
            <pc:sldMk cId="1816661383" sldId="333"/>
            <ac:picMk id="7" creationId="{72CBB980-FB74-4A57-BAD3-6E4F0974D049}"/>
          </ac:picMkLst>
        </pc:picChg>
      </pc:sldChg>
      <pc:sldChg chg="add del">
        <pc:chgData name="Archambault, Aude" userId="dfdf6e78-8d63-480c-bdce-0b0f3fd27a48" providerId="ADAL" clId="{3E6199C1-2A2C-41D0-8F2E-9218D5A5ACA3}" dt="2020-11-03T21:12:32.693" v="906" actId="47"/>
        <pc:sldMkLst>
          <pc:docMk/>
          <pc:sldMk cId="546844069" sldId="334"/>
        </pc:sldMkLst>
      </pc:sldChg>
      <pc:sldChg chg="modSp new del mod">
        <pc:chgData name="Archambault, Aude" userId="dfdf6e78-8d63-480c-bdce-0b0f3fd27a48" providerId="ADAL" clId="{3E6199C1-2A2C-41D0-8F2E-9218D5A5ACA3}" dt="2020-11-03T21:12:34.530" v="907" actId="47"/>
        <pc:sldMkLst>
          <pc:docMk/>
          <pc:sldMk cId="383975255" sldId="335"/>
        </pc:sldMkLst>
        <pc:spChg chg="mod">
          <ac:chgData name="Archambault, Aude" userId="dfdf6e78-8d63-480c-bdce-0b0f3fd27a48" providerId="ADAL" clId="{3E6199C1-2A2C-41D0-8F2E-9218D5A5ACA3}" dt="2020-11-03T21:09:34.264" v="878"/>
          <ac:spMkLst>
            <pc:docMk/>
            <pc:sldMk cId="383975255" sldId="335"/>
            <ac:spMk id="3" creationId="{92F4C7EE-FBEF-4062-B087-D007AE7D2391}"/>
          </ac:spMkLst>
        </pc:spChg>
      </pc:sldChg>
      <pc:sldMasterChg chg="delSldLayout">
        <pc:chgData name="Archambault, Aude" userId="dfdf6e78-8d63-480c-bdce-0b0f3fd27a48" providerId="ADAL" clId="{3E6199C1-2A2C-41D0-8F2E-9218D5A5ACA3}" dt="2020-11-03T21:12:32.693" v="906" actId="47"/>
        <pc:sldMasterMkLst>
          <pc:docMk/>
          <pc:sldMasterMk cId="3261537267" sldId="2147484034"/>
        </pc:sldMasterMkLst>
        <pc:sldLayoutChg chg="del">
          <pc:chgData name="Archambault, Aude" userId="dfdf6e78-8d63-480c-bdce-0b0f3fd27a48" providerId="ADAL" clId="{3E6199C1-2A2C-41D0-8F2E-9218D5A5ACA3}" dt="2020-11-03T21:12:32.693" v="906" actId="47"/>
          <pc:sldLayoutMkLst>
            <pc:docMk/>
            <pc:sldMasterMk cId="3261537267" sldId="2147484034"/>
            <pc:sldLayoutMk cId="152640960" sldId="2147484043"/>
          </pc:sldLayoutMkLst>
        </pc:sldLayoutChg>
        <pc:sldLayoutChg chg="del">
          <pc:chgData name="Archambault, Aude" userId="dfdf6e78-8d63-480c-bdce-0b0f3fd27a48" providerId="ADAL" clId="{3E6199C1-2A2C-41D0-8F2E-9218D5A5ACA3}" dt="2020-11-03T20:43:38.891" v="502" actId="47"/>
          <pc:sldLayoutMkLst>
            <pc:docMk/>
            <pc:sldMasterMk cId="3261537267" sldId="2147484034"/>
            <pc:sldLayoutMk cId="967439352" sldId="2147484043"/>
          </pc:sldLayoutMkLst>
        </pc:sldLayoutChg>
      </pc:sldMasterChg>
    </pc:docChg>
  </pc:docChgLst>
  <pc:docChgLst>
    <pc:chgData name="Archambault, Aude" userId="dfdf6e78-8d63-480c-bdce-0b0f3fd27a48" providerId="ADAL" clId="{6F9558F1-4F88-4B05-9714-F14965707862}"/>
    <pc:docChg chg="undo redo custSel mod addSld delSld modSld addSection modSection">
      <pc:chgData name="Archambault, Aude" userId="dfdf6e78-8d63-480c-bdce-0b0f3fd27a48" providerId="ADAL" clId="{6F9558F1-4F88-4B05-9714-F14965707862}" dt="2020-11-03T20:08:57.733" v="2815" actId="20577"/>
      <pc:docMkLst>
        <pc:docMk/>
      </pc:docMkLst>
      <pc:sldChg chg="addSp modSp mod">
        <pc:chgData name="Archambault, Aude" userId="dfdf6e78-8d63-480c-bdce-0b0f3fd27a48" providerId="ADAL" clId="{6F9558F1-4F88-4B05-9714-F14965707862}" dt="2020-11-03T07:24:20.802" v="620" actId="27636"/>
        <pc:sldMkLst>
          <pc:docMk/>
          <pc:sldMk cId="76914611" sldId="256"/>
        </pc:sldMkLst>
        <pc:spChg chg="mod">
          <ac:chgData name="Archambault, Aude" userId="dfdf6e78-8d63-480c-bdce-0b0f3fd27a48" providerId="ADAL" clId="{6F9558F1-4F88-4B05-9714-F14965707862}" dt="2020-11-02T15:56:53.845" v="5" actId="27636"/>
          <ac:spMkLst>
            <pc:docMk/>
            <pc:sldMk cId="76914611" sldId="256"/>
            <ac:spMk id="2" creationId="{00000000-0000-0000-0000-000000000000}"/>
          </ac:spMkLst>
        </pc:spChg>
        <pc:spChg chg="mod">
          <ac:chgData name="Archambault, Aude" userId="dfdf6e78-8d63-480c-bdce-0b0f3fd27a48" providerId="ADAL" clId="{6F9558F1-4F88-4B05-9714-F14965707862}" dt="2020-11-03T07:24:20.802" v="620" actId="27636"/>
          <ac:spMkLst>
            <pc:docMk/>
            <pc:sldMk cId="76914611" sldId="256"/>
            <ac:spMk id="3" creationId="{00000000-0000-0000-0000-000000000000}"/>
          </ac:spMkLst>
        </pc:spChg>
        <pc:spChg chg="add mod">
          <ac:chgData name="Archambault, Aude" userId="dfdf6e78-8d63-480c-bdce-0b0f3fd27a48" providerId="ADAL" clId="{6F9558F1-4F88-4B05-9714-F14965707862}" dt="2020-11-03T07:24:00.604" v="614" actId="207"/>
          <ac:spMkLst>
            <pc:docMk/>
            <pc:sldMk cId="76914611" sldId="256"/>
            <ac:spMk id="5" creationId="{9F909D28-9ADD-4481-9F67-827B4146DA44}"/>
          </ac:spMkLst>
        </pc:spChg>
      </pc:sldChg>
      <pc:sldChg chg="del mod">
        <pc:chgData name="Archambault, Aude" userId="dfdf6e78-8d63-480c-bdce-0b0f3fd27a48" providerId="ADAL" clId="{6F9558F1-4F88-4B05-9714-F14965707862}" dt="2020-11-02T16:18:45.027" v="358" actId="47"/>
        <pc:sldMkLst>
          <pc:docMk/>
          <pc:sldMk cId="1562015931" sldId="257"/>
        </pc:sldMkLst>
      </pc:sldChg>
      <pc:sldChg chg="del">
        <pc:chgData name="Archambault, Aude" userId="dfdf6e78-8d63-480c-bdce-0b0f3fd27a48" providerId="ADAL" clId="{6F9558F1-4F88-4B05-9714-F14965707862}" dt="2020-11-03T20:07:09.096" v="2773" actId="47"/>
        <pc:sldMkLst>
          <pc:docMk/>
          <pc:sldMk cId="3282009848" sldId="260"/>
        </pc:sldMkLst>
      </pc:sldChg>
      <pc:sldChg chg="del">
        <pc:chgData name="Archambault, Aude" userId="dfdf6e78-8d63-480c-bdce-0b0f3fd27a48" providerId="ADAL" clId="{6F9558F1-4F88-4B05-9714-F14965707862}" dt="2020-11-03T20:08:17.032" v="2775" actId="47"/>
        <pc:sldMkLst>
          <pc:docMk/>
          <pc:sldMk cId="3522353568" sldId="261"/>
        </pc:sldMkLst>
      </pc:sldChg>
      <pc:sldChg chg="modSp mod">
        <pc:chgData name="Archambault, Aude" userId="dfdf6e78-8d63-480c-bdce-0b0f3fd27a48" providerId="ADAL" clId="{6F9558F1-4F88-4B05-9714-F14965707862}" dt="2020-11-02T16:14:37.013" v="268" actId="20577"/>
        <pc:sldMkLst>
          <pc:docMk/>
          <pc:sldMk cId="1920782211" sldId="263"/>
        </pc:sldMkLst>
        <pc:spChg chg="mod">
          <ac:chgData name="Archambault, Aude" userId="dfdf6e78-8d63-480c-bdce-0b0f3fd27a48" providerId="ADAL" clId="{6F9558F1-4F88-4B05-9714-F14965707862}" dt="2020-11-02T16:14:37.013" v="268" actId="20577"/>
          <ac:spMkLst>
            <pc:docMk/>
            <pc:sldMk cId="1920782211" sldId="263"/>
            <ac:spMk id="2" creationId="{44034FEE-4BBB-7F49-BE67-328073281F8B}"/>
          </ac:spMkLst>
        </pc:spChg>
        <pc:spChg chg="mod">
          <ac:chgData name="Archambault, Aude" userId="dfdf6e78-8d63-480c-bdce-0b0f3fd27a48" providerId="ADAL" clId="{6F9558F1-4F88-4B05-9714-F14965707862}" dt="2020-11-02T16:14:31.238" v="266" actId="1076"/>
          <ac:spMkLst>
            <pc:docMk/>
            <pc:sldMk cId="1920782211" sldId="263"/>
            <ac:spMk id="3" creationId="{FFF5BAE0-B3D7-1A47-8260-AE7CCF256CC8}"/>
          </ac:spMkLst>
        </pc:spChg>
      </pc:sldChg>
      <pc:sldChg chg="addSp delSp modSp mod modNotesTx">
        <pc:chgData name="Archambault, Aude" userId="dfdf6e78-8d63-480c-bdce-0b0f3fd27a48" providerId="ADAL" clId="{6F9558F1-4F88-4B05-9714-F14965707862}" dt="2020-11-03T19:46:11" v="2473" actId="14100"/>
        <pc:sldMkLst>
          <pc:docMk/>
          <pc:sldMk cId="3516524862" sldId="264"/>
        </pc:sldMkLst>
        <pc:spChg chg="del">
          <ac:chgData name="Archambault, Aude" userId="dfdf6e78-8d63-480c-bdce-0b0f3fd27a48" providerId="ADAL" clId="{6F9558F1-4F88-4B05-9714-F14965707862}" dt="2020-11-03T19:44:38.546" v="2465" actId="22"/>
          <ac:spMkLst>
            <pc:docMk/>
            <pc:sldMk cId="3516524862" sldId="264"/>
            <ac:spMk id="2" creationId="{AF7AEBEB-9701-444A-9A76-299F24A48559}"/>
          </ac:spMkLst>
        </pc:spChg>
        <pc:spChg chg="mod">
          <ac:chgData name="Archambault, Aude" userId="dfdf6e78-8d63-480c-bdce-0b0f3fd27a48" providerId="ADAL" clId="{6F9558F1-4F88-4B05-9714-F14965707862}" dt="2020-11-03T19:43:57.301" v="2464" actId="20577"/>
          <ac:spMkLst>
            <pc:docMk/>
            <pc:sldMk cId="3516524862" sldId="264"/>
            <ac:spMk id="3" creationId="{30854F6E-321F-964E-9804-059D073C12AD}"/>
          </ac:spMkLst>
        </pc:spChg>
        <pc:picChg chg="add mod">
          <ac:chgData name="Archambault, Aude" userId="dfdf6e78-8d63-480c-bdce-0b0f3fd27a48" providerId="ADAL" clId="{6F9558F1-4F88-4B05-9714-F14965707862}" dt="2020-11-03T19:46:11" v="2473" actId="14100"/>
          <ac:picMkLst>
            <pc:docMk/>
            <pc:sldMk cId="3516524862" sldId="264"/>
            <ac:picMk id="5" creationId="{AE1DCCF0-79A7-413E-BDAA-75A6B3ADF272}"/>
          </ac:picMkLst>
        </pc:picChg>
        <pc:picChg chg="add mod">
          <ac:chgData name="Archambault, Aude" userId="dfdf6e78-8d63-480c-bdce-0b0f3fd27a48" providerId="ADAL" clId="{6F9558F1-4F88-4B05-9714-F14965707862}" dt="2020-11-03T19:46:07.390" v="2472" actId="14100"/>
          <ac:picMkLst>
            <pc:docMk/>
            <pc:sldMk cId="3516524862" sldId="264"/>
            <ac:picMk id="6" creationId="{D169F45C-2ED8-431F-B50A-CB294D09F950}"/>
          </ac:picMkLst>
        </pc:picChg>
      </pc:sldChg>
      <pc:sldChg chg="del">
        <pc:chgData name="Archambault, Aude" userId="dfdf6e78-8d63-480c-bdce-0b0f3fd27a48" providerId="ADAL" clId="{6F9558F1-4F88-4B05-9714-F14965707862}" dt="2020-11-03T20:07:07.377" v="2772" actId="47"/>
        <pc:sldMkLst>
          <pc:docMk/>
          <pc:sldMk cId="1348923085" sldId="265"/>
        </pc:sldMkLst>
      </pc:sldChg>
      <pc:sldChg chg="modSp mod">
        <pc:chgData name="Archambault, Aude" userId="dfdf6e78-8d63-480c-bdce-0b0f3fd27a48" providerId="ADAL" clId="{6F9558F1-4F88-4B05-9714-F14965707862}" dt="2020-11-03T20:07:02.988" v="2771" actId="20577"/>
        <pc:sldMkLst>
          <pc:docMk/>
          <pc:sldMk cId="3793482313" sldId="266"/>
        </pc:sldMkLst>
        <pc:spChg chg="mod">
          <ac:chgData name="Archambault, Aude" userId="dfdf6e78-8d63-480c-bdce-0b0f3fd27a48" providerId="ADAL" clId="{6F9558F1-4F88-4B05-9714-F14965707862}" dt="2020-11-03T20:07:02.988" v="2771" actId="20577"/>
          <ac:spMkLst>
            <pc:docMk/>
            <pc:sldMk cId="3793482313" sldId="266"/>
            <ac:spMk id="2" creationId="{02AF5B37-DB93-1948-B649-E3DD22AC30F8}"/>
          </ac:spMkLst>
        </pc:spChg>
      </pc:sldChg>
      <pc:sldChg chg="del">
        <pc:chgData name="Archambault, Aude" userId="dfdf6e78-8d63-480c-bdce-0b0f3fd27a48" providerId="ADAL" clId="{6F9558F1-4F88-4B05-9714-F14965707862}" dt="2020-11-03T20:06:48.298" v="2758" actId="47"/>
        <pc:sldMkLst>
          <pc:docMk/>
          <pc:sldMk cId="303388728" sldId="269"/>
        </pc:sldMkLst>
      </pc:sldChg>
      <pc:sldChg chg="del">
        <pc:chgData name="Archambault, Aude" userId="dfdf6e78-8d63-480c-bdce-0b0f3fd27a48" providerId="ADAL" clId="{6F9558F1-4F88-4B05-9714-F14965707862}" dt="2020-11-03T20:06:50.993" v="2759" actId="47"/>
        <pc:sldMkLst>
          <pc:docMk/>
          <pc:sldMk cId="983415011" sldId="270"/>
        </pc:sldMkLst>
      </pc:sldChg>
      <pc:sldChg chg="addSp delSp modSp add mod">
        <pc:chgData name="Archambault, Aude" userId="dfdf6e78-8d63-480c-bdce-0b0f3fd27a48" providerId="ADAL" clId="{6F9558F1-4F88-4B05-9714-F14965707862}" dt="2020-11-02T16:14:49.337" v="271" actId="22"/>
        <pc:sldMkLst>
          <pc:docMk/>
          <pc:sldMk cId="2013017907" sldId="271"/>
        </pc:sldMkLst>
        <pc:spChg chg="mod">
          <ac:chgData name="Archambault, Aude" userId="dfdf6e78-8d63-480c-bdce-0b0f3fd27a48" providerId="ADAL" clId="{6F9558F1-4F88-4B05-9714-F14965707862}" dt="2020-11-02T16:14:41.321" v="269" actId="20577"/>
          <ac:spMkLst>
            <pc:docMk/>
            <pc:sldMk cId="2013017907" sldId="271"/>
            <ac:spMk id="2" creationId="{44034FEE-4BBB-7F49-BE67-328073281F8B}"/>
          </ac:spMkLst>
        </pc:spChg>
        <pc:spChg chg="mod">
          <ac:chgData name="Archambault, Aude" userId="dfdf6e78-8d63-480c-bdce-0b0f3fd27a48" providerId="ADAL" clId="{6F9558F1-4F88-4B05-9714-F14965707862}" dt="2020-11-02T16:14:20.903" v="263"/>
          <ac:spMkLst>
            <pc:docMk/>
            <pc:sldMk cId="2013017907" sldId="271"/>
            <ac:spMk id="3" creationId="{FFF5BAE0-B3D7-1A47-8260-AE7CCF256CC8}"/>
          </ac:spMkLst>
        </pc:spChg>
        <pc:spChg chg="add del">
          <ac:chgData name="Archambault, Aude" userId="dfdf6e78-8d63-480c-bdce-0b0f3fd27a48" providerId="ADAL" clId="{6F9558F1-4F88-4B05-9714-F14965707862}" dt="2020-11-02T16:14:49.337" v="271" actId="22"/>
          <ac:spMkLst>
            <pc:docMk/>
            <pc:sldMk cId="2013017907" sldId="271"/>
            <ac:spMk id="5" creationId="{B43B5ED0-3347-4C31-9A47-1EFDF6BEB20A}"/>
          </ac:spMkLst>
        </pc:spChg>
      </pc:sldChg>
      <pc:sldChg chg="modSp add mod">
        <pc:chgData name="Archambault, Aude" userId="dfdf6e78-8d63-480c-bdce-0b0f3fd27a48" providerId="ADAL" clId="{6F9558F1-4F88-4B05-9714-F14965707862}" dt="2020-11-03T19:42:38.342" v="2369" actId="20577"/>
        <pc:sldMkLst>
          <pc:docMk/>
          <pc:sldMk cId="3941331068" sldId="272"/>
        </pc:sldMkLst>
        <pc:spChg chg="mod">
          <ac:chgData name="Archambault, Aude" userId="dfdf6e78-8d63-480c-bdce-0b0f3fd27a48" providerId="ADAL" clId="{6F9558F1-4F88-4B05-9714-F14965707862}" dt="2020-11-03T19:42:38.342" v="2369" actId="20577"/>
          <ac:spMkLst>
            <pc:docMk/>
            <pc:sldMk cId="3941331068" sldId="272"/>
            <ac:spMk id="2" creationId="{44034FEE-4BBB-7F49-BE67-328073281F8B}"/>
          </ac:spMkLst>
        </pc:spChg>
        <pc:spChg chg="mod">
          <ac:chgData name="Archambault, Aude" userId="dfdf6e78-8d63-480c-bdce-0b0f3fd27a48" providerId="ADAL" clId="{6F9558F1-4F88-4B05-9714-F14965707862}" dt="2020-11-02T16:15:15.411" v="315" actId="6549"/>
          <ac:spMkLst>
            <pc:docMk/>
            <pc:sldMk cId="3941331068" sldId="272"/>
            <ac:spMk id="3" creationId="{FFF5BAE0-B3D7-1A47-8260-AE7CCF256CC8}"/>
          </ac:spMkLst>
        </pc:spChg>
      </pc:sldChg>
      <pc:sldChg chg="addSp delSp modSp add mod">
        <pc:chgData name="Archambault, Aude" userId="dfdf6e78-8d63-480c-bdce-0b0f3fd27a48" providerId="ADAL" clId="{6F9558F1-4F88-4B05-9714-F14965707862}" dt="2020-11-03T08:06:27.286" v="1189" actId="12385"/>
        <pc:sldMkLst>
          <pc:docMk/>
          <pc:sldMk cId="1831183263" sldId="273"/>
        </pc:sldMkLst>
        <pc:spChg chg="mod">
          <ac:chgData name="Archambault, Aude" userId="dfdf6e78-8d63-480c-bdce-0b0f3fd27a48" providerId="ADAL" clId="{6F9558F1-4F88-4B05-9714-F14965707862}" dt="2020-11-03T08:06:13.326" v="1188" actId="403"/>
          <ac:spMkLst>
            <pc:docMk/>
            <pc:sldMk cId="1831183263" sldId="273"/>
            <ac:spMk id="2" creationId="{AF7AEBEB-9701-444A-9A76-299F24A48559}"/>
          </ac:spMkLst>
        </pc:spChg>
        <pc:spChg chg="mod">
          <ac:chgData name="Archambault, Aude" userId="dfdf6e78-8d63-480c-bdce-0b0f3fd27a48" providerId="ADAL" clId="{6F9558F1-4F88-4B05-9714-F14965707862}" dt="2020-11-02T16:16:07.964" v="328" actId="20577"/>
          <ac:spMkLst>
            <pc:docMk/>
            <pc:sldMk cId="1831183263" sldId="273"/>
            <ac:spMk id="3" creationId="{30854F6E-321F-964E-9804-059D073C12AD}"/>
          </ac:spMkLst>
        </pc:spChg>
        <pc:spChg chg="add del">
          <ac:chgData name="Archambault, Aude" userId="dfdf6e78-8d63-480c-bdce-0b0f3fd27a48" providerId="ADAL" clId="{6F9558F1-4F88-4B05-9714-F14965707862}" dt="2020-11-03T08:05:55.023" v="1182" actId="22"/>
          <ac:spMkLst>
            <pc:docMk/>
            <pc:sldMk cId="1831183263" sldId="273"/>
            <ac:spMk id="6" creationId="{D21FBCEA-E129-4EA0-B4ED-791C26CB0EF4}"/>
          </ac:spMkLst>
        </pc:spChg>
        <pc:graphicFrameChg chg="add mod modGraphic">
          <ac:chgData name="Archambault, Aude" userId="dfdf6e78-8d63-480c-bdce-0b0f3fd27a48" providerId="ADAL" clId="{6F9558F1-4F88-4B05-9714-F14965707862}" dt="2020-11-03T08:06:27.286" v="1189" actId="12385"/>
          <ac:graphicFrameMkLst>
            <pc:docMk/>
            <pc:sldMk cId="1831183263" sldId="273"/>
            <ac:graphicFrameMk id="4" creationId="{5F44D8B8-8D7B-459E-8681-BD706DD99CE8}"/>
          </ac:graphicFrameMkLst>
        </pc:graphicFrameChg>
      </pc:sldChg>
      <pc:sldChg chg="modSp add mod">
        <pc:chgData name="Archambault, Aude" userId="dfdf6e78-8d63-480c-bdce-0b0f3fd27a48" providerId="ADAL" clId="{6F9558F1-4F88-4B05-9714-F14965707862}" dt="2020-11-03T07:46:01.312" v="982" actId="20577"/>
        <pc:sldMkLst>
          <pc:docMk/>
          <pc:sldMk cId="3664316791" sldId="274"/>
        </pc:sldMkLst>
        <pc:spChg chg="mod">
          <ac:chgData name="Archambault, Aude" userId="dfdf6e78-8d63-480c-bdce-0b0f3fd27a48" providerId="ADAL" clId="{6F9558F1-4F88-4B05-9714-F14965707862}" dt="2020-11-03T07:46:01.312" v="982" actId="20577"/>
          <ac:spMkLst>
            <pc:docMk/>
            <pc:sldMk cId="3664316791" sldId="274"/>
            <ac:spMk id="2" creationId="{AF7AEBEB-9701-444A-9A76-299F24A48559}"/>
          </ac:spMkLst>
        </pc:spChg>
        <pc:spChg chg="mod">
          <ac:chgData name="Archambault, Aude" userId="dfdf6e78-8d63-480c-bdce-0b0f3fd27a48" providerId="ADAL" clId="{6F9558F1-4F88-4B05-9714-F14965707862}" dt="2020-11-02T16:16:46.839" v="333"/>
          <ac:spMkLst>
            <pc:docMk/>
            <pc:sldMk cId="3664316791" sldId="274"/>
            <ac:spMk id="3" creationId="{30854F6E-321F-964E-9804-059D073C12AD}"/>
          </ac:spMkLst>
        </pc:spChg>
      </pc:sldChg>
      <pc:sldChg chg="modSp add del mod">
        <pc:chgData name="Archambault, Aude" userId="dfdf6e78-8d63-480c-bdce-0b0f3fd27a48" providerId="ADAL" clId="{6F9558F1-4F88-4B05-9714-F14965707862}" dt="2020-11-03T07:47:56.823" v="1049" actId="47"/>
        <pc:sldMkLst>
          <pc:docMk/>
          <pc:sldMk cId="377623730" sldId="275"/>
        </pc:sldMkLst>
        <pc:spChg chg="mod">
          <ac:chgData name="Archambault, Aude" userId="dfdf6e78-8d63-480c-bdce-0b0f3fd27a48" providerId="ADAL" clId="{6F9558F1-4F88-4B05-9714-F14965707862}" dt="2020-11-02T16:27:32.746" v="446" actId="21"/>
          <ac:spMkLst>
            <pc:docMk/>
            <pc:sldMk cId="377623730" sldId="275"/>
            <ac:spMk id="2" creationId="{AF7AEBEB-9701-444A-9A76-299F24A48559}"/>
          </ac:spMkLst>
        </pc:spChg>
      </pc:sldChg>
      <pc:sldChg chg="add del">
        <pc:chgData name="Archambault, Aude" userId="dfdf6e78-8d63-480c-bdce-0b0f3fd27a48" providerId="ADAL" clId="{6F9558F1-4F88-4B05-9714-F14965707862}" dt="2020-11-02T16:16:31.731" v="331"/>
        <pc:sldMkLst>
          <pc:docMk/>
          <pc:sldMk cId="4021674474" sldId="275"/>
        </pc:sldMkLst>
      </pc:sldChg>
      <pc:sldChg chg="addSp delSp modSp new del mod">
        <pc:chgData name="Archambault, Aude" userId="dfdf6e78-8d63-480c-bdce-0b0f3fd27a48" providerId="ADAL" clId="{6F9558F1-4F88-4B05-9714-F14965707862}" dt="2020-11-03T08:05:21.265" v="1176" actId="47"/>
        <pc:sldMkLst>
          <pc:docMk/>
          <pc:sldMk cId="4029806496" sldId="276"/>
        </pc:sldMkLst>
        <pc:spChg chg="del mod">
          <ac:chgData name="Archambault, Aude" userId="dfdf6e78-8d63-480c-bdce-0b0f3fd27a48" providerId="ADAL" clId="{6F9558F1-4F88-4B05-9714-F14965707862}" dt="2020-11-02T16:27:10.002" v="439" actId="478"/>
          <ac:spMkLst>
            <pc:docMk/>
            <pc:sldMk cId="4029806496" sldId="276"/>
            <ac:spMk id="2" creationId="{0314906D-4594-40B8-85B7-7F2801E9526A}"/>
          </ac:spMkLst>
        </pc:spChg>
        <pc:spChg chg="mod">
          <ac:chgData name="Archambault, Aude" userId="dfdf6e78-8d63-480c-bdce-0b0f3fd27a48" providerId="ADAL" clId="{6F9558F1-4F88-4B05-9714-F14965707862}" dt="2020-11-02T16:28:20.963" v="455" actId="14100"/>
          <ac:spMkLst>
            <pc:docMk/>
            <pc:sldMk cId="4029806496" sldId="276"/>
            <ac:spMk id="3" creationId="{7D00ED7F-7A57-48CC-B08D-FE22D0FC47D4}"/>
          </ac:spMkLst>
        </pc:spChg>
        <pc:spChg chg="del">
          <ac:chgData name="Archambault, Aude" userId="dfdf6e78-8d63-480c-bdce-0b0f3fd27a48" providerId="ADAL" clId="{6F9558F1-4F88-4B05-9714-F14965707862}" dt="2020-11-02T16:27:12.263" v="440" actId="478"/>
          <ac:spMkLst>
            <pc:docMk/>
            <pc:sldMk cId="4029806496" sldId="276"/>
            <ac:spMk id="4" creationId="{FC39B3B5-D463-468C-BD06-D25D6A8A987F}"/>
          </ac:spMkLst>
        </pc:spChg>
        <pc:spChg chg="mod">
          <ac:chgData name="Archambault, Aude" userId="dfdf6e78-8d63-480c-bdce-0b0f3fd27a48" providerId="ADAL" clId="{6F9558F1-4F88-4B05-9714-F14965707862}" dt="2020-11-02T16:28:23.701" v="456" actId="14100"/>
          <ac:spMkLst>
            <pc:docMk/>
            <pc:sldMk cId="4029806496" sldId="276"/>
            <ac:spMk id="5" creationId="{07C48AA2-F447-4715-B577-4789839AB9B7}"/>
          </ac:spMkLst>
        </pc:spChg>
        <pc:spChg chg="mod">
          <ac:chgData name="Archambault, Aude" userId="dfdf6e78-8d63-480c-bdce-0b0f3fd27a48" providerId="ADAL" clId="{6F9558F1-4F88-4B05-9714-F14965707862}" dt="2020-11-02T16:26:47.037" v="436" actId="20577"/>
          <ac:spMkLst>
            <pc:docMk/>
            <pc:sldMk cId="4029806496" sldId="276"/>
            <ac:spMk id="6" creationId="{65C9E446-B38B-4E1F-AFC1-3E92AC559852}"/>
          </ac:spMkLst>
        </pc:spChg>
        <pc:spChg chg="add del mod">
          <ac:chgData name="Archambault, Aude" userId="dfdf6e78-8d63-480c-bdce-0b0f3fd27a48" providerId="ADAL" clId="{6F9558F1-4F88-4B05-9714-F14965707862}" dt="2020-11-02T16:27:13.690" v="441" actId="478"/>
          <ac:spMkLst>
            <pc:docMk/>
            <pc:sldMk cId="4029806496" sldId="276"/>
            <ac:spMk id="8" creationId="{53E81EBF-B54A-4793-BEE9-39A9EDF17370}"/>
          </ac:spMkLst>
        </pc:spChg>
      </pc:sldChg>
      <pc:sldChg chg="modSp new del mod">
        <pc:chgData name="Archambault, Aude" userId="dfdf6e78-8d63-480c-bdce-0b0f3fd27a48" providerId="ADAL" clId="{6F9558F1-4F88-4B05-9714-F14965707862}" dt="2020-11-03T07:32:19.155" v="681" actId="47"/>
        <pc:sldMkLst>
          <pc:docMk/>
          <pc:sldMk cId="2482296682" sldId="277"/>
        </pc:sldMkLst>
        <pc:spChg chg="mod">
          <ac:chgData name="Archambault, Aude" userId="dfdf6e78-8d63-480c-bdce-0b0f3fd27a48" providerId="ADAL" clId="{6F9558F1-4F88-4B05-9714-F14965707862}" dt="2020-11-03T07:25:32.600" v="650" actId="20577"/>
          <ac:spMkLst>
            <pc:docMk/>
            <pc:sldMk cId="2482296682" sldId="277"/>
            <ac:spMk id="2" creationId="{5EBA0F7C-4200-4FFC-A4E4-8B899415E55F}"/>
          </ac:spMkLst>
        </pc:spChg>
        <pc:spChg chg="mod">
          <ac:chgData name="Archambault, Aude" userId="dfdf6e78-8d63-480c-bdce-0b0f3fd27a48" providerId="ADAL" clId="{6F9558F1-4F88-4B05-9714-F14965707862}" dt="2020-11-03T07:25:22.208" v="636"/>
          <ac:spMkLst>
            <pc:docMk/>
            <pc:sldMk cId="2482296682" sldId="277"/>
            <ac:spMk id="3" creationId="{C36119BF-BE91-4636-BBA2-36DFEC6D643E}"/>
          </ac:spMkLst>
        </pc:spChg>
      </pc:sldChg>
      <pc:sldChg chg="new del">
        <pc:chgData name="Archambault, Aude" userId="dfdf6e78-8d63-480c-bdce-0b0f3fd27a48" providerId="ADAL" clId="{6F9558F1-4F88-4B05-9714-F14965707862}" dt="2020-11-03T07:29:21.249" v="657" actId="47"/>
        <pc:sldMkLst>
          <pc:docMk/>
          <pc:sldMk cId="271285260" sldId="278"/>
        </pc:sldMkLst>
      </pc:sldChg>
      <pc:sldChg chg="new del">
        <pc:chgData name="Archambault, Aude" userId="dfdf6e78-8d63-480c-bdce-0b0f3fd27a48" providerId="ADAL" clId="{6F9558F1-4F88-4B05-9714-F14965707862}" dt="2020-11-03T07:25:45.326" v="652" actId="47"/>
        <pc:sldMkLst>
          <pc:docMk/>
          <pc:sldMk cId="1046898179" sldId="278"/>
        </pc:sldMkLst>
      </pc:sldChg>
      <pc:sldChg chg="new del">
        <pc:chgData name="Archambault, Aude" userId="dfdf6e78-8d63-480c-bdce-0b0f3fd27a48" providerId="ADAL" clId="{6F9558F1-4F88-4B05-9714-F14965707862}" dt="2020-11-03T07:25:12.250" v="633" actId="47"/>
        <pc:sldMkLst>
          <pc:docMk/>
          <pc:sldMk cId="1766544387" sldId="278"/>
        </pc:sldMkLst>
      </pc:sldChg>
      <pc:sldChg chg="add">
        <pc:chgData name="Archambault, Aude" userId="dfdf6e78-8d63-480c-bdce-0b0f3fd27a48" providerId="ADAL" clId="{6F9558F1-4F88-4B05-9714-F14965707862}" dt="2020-11-03T07:33:53.489" v="712"/>
        <pc:sldMkLst>
          <pc:docMk/>
          <pc:sldMk cId="2927502701" sldId="278"/>
        </pc:sldMkLst>
      </pc:sldChg>
      <pc:sldChg chg="modSp new del mod">
        <pc:chgData name="Archambault, Aude" userId="dfdf6e78-8d63-480c-bdce-0b0f3fd27a48" providerId="ADAL" clId="{6F9558F1-4F88-4B05-9714-F14965707862}" dt="2020-11-03T07:34:17.245" v="713" actId="47"/>
        <pc:sldMkLst>
          <pc:docMk/>
          <pc:sldMk cId="2410878706" sldId="279"/>
        </pc:sldMkLst>
        <pc:spChg chg="mod">
          <ac:chgData name="Archambault, Aude" userId="dfdf6e78-8d63-480c-bdce-0b0f3fd27a48" providerId="ADAL" clId="{6F9558F1-4F88-4B05-9714-F14965707862}" dt="2020-11-03T07:33:27.899" v="686"/>
          <ac:spMkLst>
            <pc:docMk/>
            <pc:sldMk cId="2410878706" sldId="279"/>
            <ac:spMk id="2" creationId="{247DE722-C373-48EF-BA68-500C4A75265F}"/>
          </ac:spMkLst>
        </pc:spChg>
        <pc:spChg chg="mod">
          <ac:chgData name="Archambault, Aude" userId="dfdf6e78-8d63-480c-bdce-0b0f3fd27a48" providerId="ADAL" clId="{6F9558F1-4F88-4B05-9714-F14965707862}" dt="2020-11-03T07:33:45.560" v="711" actId="20577"/>
          <ac:spMkLst>
            <pc:docMk/>
            <pc:sldMk cId="2410878706" sldId="279"/>
            <ac:spMk id="3" creationId="{23F9B8B2-09D8-401F-B355-944DAD1273FA}"/>
          </ac:spMkLst>
        </pc:spChg>
      </pc:sldChg>
      <pc:sldChg chg="add del">
        <pc:chgData name="Archambault, Aude" userId="dfdf6e78-8d63-480c-bdce-0b0f3fd27a48" providerId="ADAL" clId="{6F9558F1-4F88-4B05-9714-F14965707862}" dt="2020-11-03T10:24:41.834" v="1288"/>
        <pc:sldMkLst>
          <pc:docMk/>
          <pc:sldMk cId="2644690532" sldId="279"/>
        </pc:sldMkLst>
      </pc:sldChg>
      <pc:sldChg chg="modSp new del mod">
        <pc:chgData name="Archambault, Aude" userId="dfdf6e78-8d63-480c-bdce-0b0f3fd27a48" providerId="ADAL" clId="{6F9558F1-4F88-4B05-9714-F14965707862}" dt="2020-11-03T08:05:18.464" v="1175" actId="47"/>
        <pc:sldMkLst>
          <pc:docMk/>
          <pc:sldMk cId="4218576645" sldId="279"/>
        </pc:sldMkLst>
        <pc:spChg chg="mod">
          <ac:chgData name="Archambault, Aude" userId="dfdf6e78-8d63-480c-bdce-0b0f3fd27a48" providerId="ADAL" clId="{6F9558F1-4F88-4B05-9714-F14965707862}" dt="2020-11-03T07:46:36.040" v="1018" actId="20577"/>
          <ac:spMkLst>
            <pc:docMk/>
            <pc:sldMk cId="4218576645" sldId="279"/>
            <ac:spMk id="6" creationId="{7A0F4573-36A2-4913-A2CC-B5959A4E5B1A}"/>
          </ac:spMkLst>
        </pc:spChg>
      </pc:sldChg>
      <pc:sldChg chg="new del">
        <pc:chgData name="Archambault, Aude" userId="dfdf6e78-8d63-480c-bdce-0b0f3fd27a48" providerId="ADAL" clId="{6F9558F1-4F88-4B05-9714-F14965707862}" dt="2020-11-03T07:33:24.072" v="685" actId="47"/>
        <pc:sldMkLst>
          <pc:docMk/>
          <pc:sldMk cId="2281060450" sldId="280"/>
        </pc:sldMkLst>
      </pc:sldChg>
      <pc:sldChg chg="new del">
        <pc:chgData name="Archambault, Aude" userId="dfdf6e78-8d63-480c-bdce-0b0f3fd27a48" providerId="ADAL" clId="{6F9558F1-4F88-4B05-9714-F14965707862}" dt="2020-11-03T07:29:20.438" v="656" actId="47"/>
        <pc:sldMkLst>
          <pc:docMk/>
          <pc:sldMk cId="2836860559" sldId="280"/>
        </pc:sldMkLst>
      </pc:sldChg>
      <pc:sldChg chg="new del">
        <pc:chgData name="Archambault, Aude" userId="dfdf6e78-8d63-480c-bdce-0b0f3fd27a48" providerId="ADAL" clId="{6F9558F1-4F88-4B05-9714-F14965707862}" dt="2020-11-03T07:34:21.527" v="714" actId="47"/>
        <pc:sldMkLst>
          <pc:docMk/>
          <pc:sldMk cId="585586938" sldId="281"/>
        </pc:sldMkLst>
      </pc:sldChg>
      <pc:sldChg chg="addSp delSp modSp add del mod">
        <pc:chgData name="Archambault, Aude" userId="dfdf6e78-8d63-480c-bdce-0b0f3fd27a48" providerId="ADAL" clId="{6F9558F1-4F88-4B05-9714-F14965707862}" dt="2020-11-03T07:36:15.272" v="728" actId="47"/>
        <pc:sldMkLst>
          <pc:docMk/>
          <pc:sldMk cId="2054854455" sldId="281"/>
        </pc:sldMkLst>
        <pc:spChg chg="add mod">
          <ac:chgData name="Archambault, Aude" userId="dfdf6e78-8d63-480c-bdce-0b0f3fd27a48" providerId="ADAL" clId="{6F9558F1-4F88-4B05-9714-F14965707862}" dt="2020-11-03T07:35:08.013" v="716" actId="21"/>
          <ac:spMkLst>
            <pc:docMk/>
            <pc:sldMk cId="2054854455" sldId="281"/>
            <ac:spMk id="5" creationId="{7D6B3D01-EDF0-423D-8F17-1DC94BD230EB}"/>
          </ac:spMkLst>
        </pc:spChg>
        <pc:graphicFrameChg chg="del">
          <ac:chgData name="Archambault, Aude" userId="dfdf6e78-8d63-480c-bdce-0b0f3fd27a48" providerId="ADAL" clId="{6F9558F1-4F88-4B05-9714-F14965707862}" dt="2020-11-03T07:35:08.013" v="716" actId="21"/>
          <ac:graphicFrameMkLst>
            <pc:docMk/>
            <pc:sldMk cId="2054854455" sldId="281"/>
            <ac:graphicFrameMk id="4" creationId="{00000000-0000-0000-0000-000000000000}"/>
          </ac:graphicFrameMkLst>
        </pc:graphicFrameChg>
      </pc:sldChg>
      <pc:sldChg chg="new del">
        <pc:chgData name="Archambault, Aude" userId="dfdf6e78-8d63-480c-bdce-0b0f3fd27a48" providerId="ADAL" clId="{6F9558F1-4F88-4B05-9714-F14965707862}" dt="2020-11-03T07:33:22.414" v="684" actId="47"/>
        <pc:sldMkLst>
          <pc:docMk/>
          <pc:sldMk cId="793435257" sldId="282"/>
        </pc:sldMkLst>
      </pc:sldChg>
      <pc:sldChg chg="add del">
        <pc:chgData name="Archambault, Aude" userId="dfdf6e78-8d63-480c-bdce-0b0f3fd27a48" providerId="ADAL" clId="{6F9558F1-4F88-4B05-9714-F14965707862}" dt="2020-11-03T07:48:50.335" v="1062" actId="47"/>
        <pc:sldMkLst>
          <pc:docMk/>
          <pc:sldMk cId="359849887" sldId="298"/>
        </pc:sldMkLst>
      </pc:sldChg>
      <pc:sldChg chg="addSp delSp modSp new mod">
        <pc:chgData name="Archambault, Aude" userId="dfdf6e78-8d63-480c-bdce-0b0f3fd27a48" providerId="ADAL" clId="{6F9558F1-4F88-4B05-9714-F14965707862}" dt="2020-11-03T08:04:08.084" v="1155" actId="14100"/>
        <pc:sldMkLst>
          <pc:docMk/>
          <pc:sldMk cId="3610478197" sldId="299"/>
        </pc:sldMkLst>
        <pc:spChg chg="del">
          <ac:chgData name="Archambault, Aude" userId="dfdf6e78-8d63-480c-bdce-0b0f3fd27a48" providerId="ADAL" clId="{6F9558F1-4F88-4B05-9714-F14965707862}" dt="2020-11-03T07:47:08.364" v="1021"/>
          <ac:spMkLst>
            <pc:docMk/>
            <pc:sldMk cId="3610478197" sldId="299"/>
            <ac:spMk id="2" creationId="{B9B4C03C-26A1-4732-9544-ED227BA36246}"/>
          </ac:spMkLst>
        </pc:spChg>
        <pc:spChg chg="mod">
          <ac:chgData name="Archambault, Aude" userId="dfdf6e78-8d63-480c-bdce-0b0f3fd27a48" providerId="ADAL" clId="{6F9558F1-4F88-4B05-9714-F14965707862}" dt="2020-11-03T07:47:33.783" v="1044" actId="20577"/>
          <ac:spMkLst>
            <pc:docMk/>
            <pc:sldMk cId="3610478197" sldId="299"/>
            <ac:spMk id="3" creationId="{B0F435AE-2693-47BB-B161-600BC94E2CF3}"/>
          </ac:spMkLst>
        </pc:spChg>
        <pc:spChg chg="add mod">
          <ac:chgData name="Archambault, Aude" userId="dfdf6e78-8d63-480c-bdce-0b0f3fd27a48" providerId="ADAL" clId="{6F9558F1-4F88-4B05-9714-F14965707862}" dt="2020-11-03T08:04:08.084" v="1155" actId="14100"/>
          <ac:spMkLst>
            <pc:docMk/>
            <pc:sldMk cId="3610478197" sldId="299"/>
            <ac:spMk id="6" creationId="{CAECD3B9-D652-470E-B937-4550F7B1E218}"/>
          </ac:spMkLst>
        </pc:spChg>
        <pc:spChg chg="add del mod">
          <ac:chgData name="Archambault, Aude" userId="dfdf6e78-8d63-480c-bdce-0b0f3fd27a48" providerId="ADAL" clId="{6F9558F1-4F88-4B05-9714-F14965707862}" dt="2020-11-03T08:03:46.846" v="1150" actId="478"/>
          <ac:spMkLst>
            <pc:docMk/>
            <pc:sldMk cId="3610478197" sldId="299"/>
            <ac:spMk id="7" creationId="{F157381E-D3A8-4EA3-8027-584207E5366C}"/>
          </ac:spMkLst>
        </pc:spChg>
        <pc:spChg chg="add mod">
          <ac:chgData name="Archambault, Aude" userId="dfdf6e78-8d63-480c-bdce-0b0f3fd27a48" providerId="ADAL" clId="{6F9558F1-4F88-4B05-9714-F14965707862}" dt="2020-11-03T08:04:02.797" v="1153" actId="1076"/>
          <ac:spMkLst>
            <pc:docMk/>
            <pc:sldMk cId="3610478197" sldId="299"/>
            <ac:spMk id="8" creationId="{45FFB77E-2B31-40DA-A7FC-841482AEDB1C}"/>
          </ac:spMkLst>
        </pc:spChg>
        <pc:graphicFrameChg chg="add mod">
          <ac:chgData name="Archambault, Aude" userId="dfdf6e78-8d63-480c-bdce-0b0f3fd27a48" providerId="ADAL" clId="{6F9558F1-4F88-4B05-9714-F14965707862}" dt="2020-11-03T08:01:53.686" v="1133"/>
          <ac:graphicFrameMkLst>
            <pc:docMk/>
            <pc:sldMk cId="3610478197" sldId="299"/>
            <ac:graphicFrameMk id="4" creationId="{2D00AFA9-23FA-4FA0-ABA6-EF4C89EFE099}"/>
          </ac:graphicFrameMkLst>
        </pc:graphicFrameChg>
        <pc:graphicFrameChg chg="add mod">
          <ac:chgData name="Archambault, Aude" userId="dfdf6e78-8d63-480c-bdce-0b0f3fd27a48" providerId="ADAL" clId="{6F9558F1-4F88-4B05-9714-F14965707862}" dt="2020-11-03T08:03:57.870" v="1151"/>
          <ac:graphicFrameMkLst>
            <pc:docMk/>
            <pc:sldMk cId="3610478197" sldId="299"/>
            <ac:graphicFrameMk id="5" creationId="{A4EC2F00-4CD8-468A-AD16-5E8B4F90BD7C}"/>
          </ac:graphicFrameMkLst>
        </pc:graphicFrameChg>
      </pc:sldChg>
      <pc:sldChg chg="delSp modSp add del mod">
        <pc:chgData name="Archambault, Aude" userId="dfdf6e78-8d63-480c-bdce-0b0f3fd27a48" providerId="ADAL" clId="{6F9558F1-4F88-4B05-9714-F14965707862}" dt="2020-11-03T10:23:24.871" v="1274" actId="47"/>
        <pc:sldMkLst>
          <pc:docMk/>
          <pc:sldMk cId="4122758198" sldId="300"/>
        </pc:sldMkLst>
        <pc:spChg chg="mod">
          <ac:chgData name="Archambault, Aude" userId="dfdf6e78-8d63-480c-bdce-0b0f3fd27a48" providerId="ADAL" clId="{6F9558F1-4F88-4B05-9714-F14965707862}" dt="2020-11-03T08:12:53.227" v="1210" actId="20577"/>
          <ac:spMkLst>
            <pc:docMk/>
            <pc:sldMk cId="4122758198" sldId="300"/>
            <ac:spMk id="3" creationId="{B0F435AE-2693-47BB-B161-600BC94E2CF3}"/>
          </ac:spMkLst>
        </pc:spChg>
        <pc:spChg chg="del">
          <ac:chgData name="Archambault, Aude" userId="dfdf6e78-8d63-480c-bdce-0b0f3fd27a48" providerId="ADAL" clId="{6F9558F1-4F88-4B05-9714-F14965707862}" dt="2020-11-03T08:12:45.798" v="1192" actId="478"/>
          <ac:spMkLst>
            <pc:docMk/>
            <pc:sldMk cId="4122758198" sldId="300"/>
            <ac:spMk id="6" creationId="{CAECD3B9-D652-470E-B937-4550F7B1E218}"/>
          </ac:spMkLst>
        </pc:spChg>
        <pc:spChg chg="del">
          <ac:chgData name="Archambault, Aude" userId="dfdf6e78-8d63-480c-bdce-0b0f3fd27a48" providerId="ADAL" clId="{6F9558F1-4F88-4B05-9714-F14965707862}" dt="2020-11-03T08:12:56.803" v="1211" actId="478"/>
          <ac:spMkLst>
            <pc:docMk/>
            <pc:sldMk cId="4122758198" sldId="300"/>
            <ac:spMk id="8" creationId="{45FFB77E-2B31-40DA-A7FC-841482AEDB1C}"/>
          </ac:spMkLst>
        </pc:spChg>
        <pc:graphicFrameChg chg="mod">
          <ac:chgData name="Archambault, Aude" userId="dfdf6e78-8d63-480c-bdce-0b0f3fd27a48" providerId="ADAL" clId="{6F9558F1-4F88-4B05-9714-F14965707862}" dt="2020-11-03T08:17:35.321" v="1222" actId="12093"/>
          <ac:graphicFrameMkLst>
            <pc:docMk/>
            <pc:sldMk cId="4122758198" sldId="300"/>
            <ac:graphicFrameMk id="4" creationId="{2D00AFA9-23FA-4FA0-ABA6-EF4C89EFE099}"/>
          </ac:graphicFrameMkLst>
        </pc:graphicFrameChg>
        <pc:graphicFrameChg chg="del">
          <ac:chgData name="Archambault, Aude" userId="dfdf6e78-8d63-480c-bdce-0b0f3fd27a48" providerId="ADAL" clId="{6F9558F1-4F88-4B05-9714-F14965707862}" dt="2020-11-03T08:12:42.005" v="1190" actId="478"/>
          <ac:graphicFrameMkLst>
            <pc:docMk/>
            <pc:sldMk cId="4122758198" sldId="300"/>
            <ac:graphicFrameMk id="5" creationId="{A4EC2F00-4CD8-468A-AD16-5E8B4F90BD7C}"/>
          </ac:graphicFrameMkLst>
        </pc:graphicFrameChg>
      </pc:sldChg>
      <pc:sldChg chg="addSp delSp modSp new mod">
        <pc:chgData name="Archambault, Aude" userId="dfdf6e78-8d63-480c-bdce-0b0f3fd27a48" providerId="ADAL" clId="{6F9558F1-4F88-4B05-9714-F14965707862}" dt="2020-11-03T10:23:48.294" v="1286" actId="404"/>
        <pc:sldMkLst>
          <pc:docMk/>
          <pc:sldMk cId="977841343" sldId="301"/>
        </pc:sldMkLst>
        <pc:spChg chg="del">
          <ac:chgData name="Archambault, Aude" userId="dfdf6e78-8d63-480c-bdce-0b0f3fd27a48" providerId="ADAL" clId="{6F9558F1-4F88-4B05-9714-F14965707862}" dt="2020-11-03T10:13:15.097" v="1244" actId="1032"/>
          <ac:spMkLst>
            <pc:docMk/>
            <pc:sldMk cId="977841343" sldId="301"/>
            <ac:spMk id="2" creationId="{293BE351-E429-4285-BA8B-106841BEF370}"/>
          </ac:spMkLst>
        </pc:spChg>
        <pc:spChg chg="mod">
          <ac:chgData name="Archambault, Aude" userId="dfdf6e78-8d63-480c-bdce-0b0f3fd27a48" providerId="ADAL" clId="{6F9558F1-4F88-4B05-9714-F14965707862}" dt="2020-11-03T10:23:20.743" v="1273"/>
          <ac:spMkLst>
            <pc:docMk/>
            <pc:sldMk cId="977841343" sldId="301"/>
            <ac:spMk id="3" creationId="{63C97FB4-71C1-4B00-B243-BBC67EB47833}"/>
          </ac:spMkLst>
        </pc:spChg>
        <pc:graphicFrameChg chg="add mod modGraphic">
          <ac:chgData name="Archambault, Aude" userId="dfdf6e78-8d63-480c-bdce-0b0f3fd27a48" providerId="ADAL" clId="{6F9558F1-4F88-4B05-9714-F14965707862}" dt="2020-11-03T10:23:48.294" v="1286" actId="404"/>
          <ac:graphicFrameMkLst>
            <pc:docMk/>
            <pc:sldMk cId="977841343" sldId="301"/>
            <ac:graphicFrameMk id="4" creationId="{A3D30ACA-14E9-4BD8-AA7A-C2E2065F13BB}"/>
          </ac:graphicFrameMkLst>
        </pc:graphicFrameChg>
        <pc:picChg chg="add del mod">
          <ac:chgData name="Archambault, Aude" userId="dfdf6e78-8d63-480c-bdce-0b0f3fd27a48" providerId="ADAL" clId="{6F9558F1-4F88-4B05-9714-F14965707862}" dt="2020-11-03T10:19:23.149" v="1263" actId="478"/>
          <ac:picMkLst>
            <pc:docMk/>
            <pc:sldMk cId="977841343" sldId="301"/>
            <ac:picMk id="6" creationId="{44F03DFD-5892-4796-9343-FDECA2C4C212}"/>
          </ac:picMkLst>
        </pc:picChg>
      </pc:sldChg>
      <pc:sldChg chg="addSp delSp modSp new del mod">
        <pc:chgData name="Archambault, Aude" userId="dfdf6e78-8d63-480c-bdce-0b0f3fd27a48" providerId="ADAL" clId="{6F9558F1-4F88-4B05-9714-F14965707862}" dt="2020-11-03T10:12:42.754" v="1242" actId="47"/>
        <pc:sldMkLst>
          <pc:docMk/>
          <pc:sldMk cId="1399940351" sldId="301"/>
        </pc:sldMkLst>
        <pc:spChg chg="add del">
          <ac:chgData name="Archambault, Aude" userId="dfdf6e78-8d63-480c-bdce-0b0f3fd27a48" providerId="ADAL" clId="{6F9558F1-4F88-4B05-9714-F14965707862}" dt="2020-11-03T10:10:56.015" v="1226" actId="1032"/>
          <ac:spMkLst>
            <pc:docMk/>
            <pc:sldMk cId="1399940351" sldId="301"/>
            <ac:spMk id="2" creationId="{D69B71D4-E70F-4827-80E0-084EE9A8BD27}"/>
          </ac:spMkLst>
        </pc:spChg>
        <pc:graphicFrameChg chg="add del modGraphic">
          <ac:chgData name="Archambault, Aude" userId="dfdf6e78-8d63-480c-bdce-0b0f3fd27a48" providerId="ADAL" clId="{6F9558F1-4F88-4B05-9714-F14965707862}" dt="2020-11-03T10:10:44.641" v="1225" actId="1032"/>
          <ac:graphicFrameMkLst>
            <pc:docMk/>
            <pc:sldMk cId="1399940351" sldId="301"/>
            <ac:graphicFrameMk id="4" creationId="{A5FA571A-C0A6-4B74-85D4-759B91D17F37}"/>
          </ac:graphicFrameMkLst>
        </pc:graphicFrameChg>
        <pc:graphicFrameChg chg="add mod modGraphic">
          <ac:chgData name="Archambault, Aude" userId="dfdf6e78-8d63-480c-bdce-0b0f3fd27a48" providerId="ADAL" clId="{6F9558F1-4F88-4B05-9714-F14965707862}" dt="2020-11-03T10:12:38.848" v="1241" actId="13782"/>
          <ac:graphicFrameMkLst>
            <pc:docMk/>
            <pc:sldMk cId="1399940351" sldId="301"/>
            <ac:graphicFrameMk id="5" creationId="{99A9B2AF-8BD4-40B5-AA1F-2BD695FAA339}"/>
          </ac:graphicFrameMkLst>
        </pc:graphicFrameChg>
      </pc:sldChg>
      <pc:sldChg chg="addSp delSp modSp new mod modClrScheme chgLayout">
        <pc:chgData name="Archambault, Aude" userId="dfdf6e78-8d63-480c-bdce-0b0f3fd27a48" providerId="ADAL" clId="{6F9558F1-4F88-4B05-9714-F14965707862}" dt="2020-11-03T10:26:36.355" v="1330" actId="5793"/>
        <pc:sldMkLst>
          <pc:docMk/>
          <pc:sldMk cId="668022109" sldId="302"/>
        </pc:sldMkLst>
        <pc:spChg chg="del">
          <ac:chgData name="Archambault, Aude" userId="dfdf6e78-8d63-480c-bdce-0b0f3fd27a48" providerId="ADAL" clId="{6F9558F1-4F88-4B05-9714-F14965707862}" dt="2020-11-03T10:25:10.918" v="1298" actId="22"/>
          <ac:spMkLst>
            <pc:docMk/>
            <pc:sldMk cId="668022109" sldId="302"/>
            <ac:spMk id="2" creationId="{39F1C67B-3CB0-41ED-BDC2-DB55E2B0138E}"/>
          </ac:spMkLst>
        </pc:spChg>
        <pc:spChg chg="mod ord">
          <ac:chgData name="Archambault, Aude" userId="dfdf6e78-8d63-480c-bdce-0b0f3fd27a48" providerId="ADAL" clId="{6F9558F1-4F88-4B05-9714-F14965707862}" dt="2020-11-03T10:26:36.355" v="1330" actId="5793"/>
          <ac:spMkLst>
            <pc:docMk/>
            <pc:sldMk cId="668022109" sldId="302"/>
            <ac:spMk id="3" creationId="{7211E865-2B72-4A29-8FFC-EFBF02FA3658}"/>
          </ac:spMkLst>
        </pc:spChg>
        <pc:spChg chg="add del mod">
          <ac:chgData name="Archambault, Aude" userId="dfdf6e78-8d63-480c-bdce-0b0f3fd27a48" providerId="ADAL" clId="{6F9558F1-4F88-4B05-9714-F14965707862}" dt="2020-11-03T10:25:31.283" v="1300" actId="26606"/>
          <ac:spMkLst>
            <pc:docMk/>
            <pc:sldMk cId="668022109" sldId="302"/>
            <ac:spMk id="10" creationId="{BFABADCC-2805-4B91-9F05-04AD59C8D267}"/>
          </ac:spMkLst>
        </pc:spChg>
        <pc:picChg chg="add mod">
          <ac:chgData name="Archambault, Aude" userId="dfdf6e78-8d63-480c-bdce-0b0f3fd27a48" providerId="ADAL" clId="{6F9558F1-4F88-4B05-9714-F14965707862}" dt="2020-11-03T10:26:29.204" v="1305" actId="14100"/>
          <ac:picMkLst>
            <pc:docMk/>
            <pc:sldMk cId="668022109" sldId="302"/>
            <ac:picMk id="5" creationId="{B1D7CD01-42D8-43D4-AB53-32E53BF7021D}"/>
          </ac:picMkLst>
        </pc:picChg>
      </pc:sldChg>
      <pc:sldChg chg="modSp new del mod">
        <pc:chgData name="Archambault, Aude" userId="dfdf6e78-8d63-480c-bdce-0b0f3fd27a48" providerId="ADAL" clId="{6F9558F1-4F88-4B05-9714-F14965707862}" dt="2020-11-03T10:27:19.496" v="1355" actId="47"/>
        <pc:sldMkLst>
          <pc:docMk/>
          <pc:sldMk cId="602614968" sldId="303"/>
        </pc:sldMkLst>
        <pc:spChg chg="mod">
          <ac:chgData name="Archambault, Aude" userId="dfdf6e78-8d63-480c-bdce-0b0f3fd27a48" providerId="ADAL" clId="{6F9558F1-4F88-4B05-9714-F14965707862}" dt="2020-11-03T10:26:51.086" v="1354" actId="5793"/>
          <ac:spMkLst>
            <pc:docMk/>
            <pc:sldMk cId="602614968" sldId="303"/>
            <ac:spMk id="2" creationId="{09FEFC5D-E849-4C93-BEAA-6B628F5770BC}"/>
          </ac:spMkLst>
        </pc:spChg>
        <pc:spChg chg="mod">
          <ac:chgData name="Archambault, Aude" userId="dfdf6e78-8d63-480c-bdce-0b0f3fd27a48" providerId="ADAL" clId="{6F9558F1-4F88-4B05-9714-F14965707862}" dt="2020-11-03T10:26:46.814" v="1339" actId="20577"/>
          <ac:spMkLst>
            <pc:docMk/>
            <pc:sldMk cId="602614968" sldId="303"/>
            <ac:spMk id="3" creationId="{18E018D6-A591-4BF1-861D-EE2439E9CE6B}"/>
          </ac:spMkLst>
        </pc:spChg>
      </pc:sldChg>
      <pc:sldChg chg="addSp delSp modSp new mod">
        <pc:chgData name="Archambault, Aude" userId="dfdf6e78-8d63-480c-bdce-0b0f3fd27a48" providerId="ADAL" clId="{6F9558F1-4F88-4B05-9714-F14965707862}" dt="2020-11-03T10:29:58.219" v="1383" actId="22"/>
        <pc:sldMkLst>
          <pc:docMk/>
          <pc:sldMk cId="1762611848" sldId="303"/>
        </pc:sldMkLst>
        <pc:spChg chg="del">
          <ac:chgData name="Archambault, Aude" userId="dfdf6e78-8d63-480c-bdce-0b0f3fd27a48" providerId="ADAL" clId="{6F9558F1-4F88-4B05-9714-F14965707862}" dt="2020-11-03T10:29:58.219" v="1383" actId="22"/>
          <ac:spMkLst>
            <pc:docMk/>
            <pc:sldMk cId="1762611848" sldId="303"/>
            <ac:spMk id="2" creationId="{6C58B011-4EF3-438C-A50A-16232B03EA52}"/>
          </ac:spMkLst>
        </pc:spChg>
        <pc:spChg chg="mod">
          <ac:chgData name="Archambault, Aude" userId="dfdf6e78-8d63-480c-bdce-0b0f3fd27a48" providerId="ADAL" clId="{6F9558F1-4F88-4B05-9714-F14965707862}" dt="2020-11-03T10:29:51.874" v="1382" actId="20577"/>
          <ac:spMkLst>
            <pc:docMk/>
            <pc:sldMk cId="1762611848" sldId="303"/>
            <ac:spMk id="3" creationId="{3762EB1A-A84E-4054-8F34-63798FA9C776}"/>
          </ac:spMkLst>
        </pc:spChg>
        <pc:picChg chg="add mod">
          <ac:chgData name="Archambault, Aude" userId="dfdf6e78-8d63-480c-bdce-0b0f3fd27a48" providerId="ADAL" clId="{6F9558F1-4F88-4B05-9714-F14965707862}" dt="2020-11-03T10:29:58.219" v="1383" actId="22"/>
          <ac:picMkLst>
            <pc:docMk/>
            <pc:sldMk cId="1762611848" sldId="303"/>
            <ac:picMk id="5" creationId="{DA7A124F-2D8A-474E-A658-A2078C0D532D}"/>
          </ac:picMkLst>
        </pc:picChg>
      </pc:sldChg>
      <pc:sldChg chg="new del">
        <pc:chgData name="Archambault, Aude" userId="dfdf6e78-8d63-480c-bdce-0b0f3fd27a48" providerId="ADAL" clId="{6F9558F1-4F88-4B05-9714-F14965707862}" dt="2020-11-03T10:26:15.800" v="1304" actId="47"/>
        <pc:sldMkLst>
          <pc:docMk/>
          <pc:sldMk cId="1888139981" sldId="303"/>
        </pc:sldMkLst>
      </pc:sldChg>
      <pc:sldChg chg="addSp delSp modSp new mod">
        <pc:chgData name="Archambault, Aude" userId="dfdf6e78-8d63-480c-bdce-0b0f3fd27a48" providerId="ADAL" clId="{6F9558F1-4F88-4B05-9714-F14965707862}" dt="2020-11-03T10:30:44.668" v="1417" actId="14100"/>
        <pc:sldMkLst>
          <pc:docMk/>
          <pc:sldMk cId="1458816675" sldId="304"/>
        </pc:sldMkLst>
        <pc:spChg chg="del mod">
          <ac:chgData name="Archambault, Aude" userId="dfdf6e78-8d63-480c-bdce-0b0f3fd27a48" providerId="ADAL" clId="{6F9558F1-4F88-4B05-9714-F14965707862}" dt="2020-11-03T10:30:28.510" v="1411"/>
          <ac:spMkLst>
            <pc:docMk/>
            <pc:sldMk cId="1458816675" sldId="304"/>
            <ac:spMk id="2" creationId="{0A77389B-AFE5-4E13-BB8E-8BF845E159CD}"/>
          </ac:spMkLst>
        </pc:spChg>
        <pc:spChg chg="mod ord">
          <ac:chgData name="Archambault, Aude" userId="dfdf6e78-8d63-480c-bdce-0b0f3fd27a48" providerId="ADAL" clId="{6F9558F1-4F88-4B05-9714-F14965707862}" dt="2020-11-03T10:30:35.949" v="1414" actId="26606"/>
          <ac:spMkLst>
            <pc:docMk/>
            <pc:sldMk cId="1458816675" sldId="304"/>
            <ac:spMk id="3" creationId="{9D0AEB26-5AC1-4825-B920-FDC9C7BF2939}"/>
          </ac:spMkLst>
        </pc:spChg>
        <pc:picChg chg="add mod">
          <ac:chgData name="Archambault, Aude" userId="dfdf6e78-8d63-480c-bdce-0b0f3fd27a48" providerId="ADAL" clId="{6F9558F1-4F88-4B05-9714-F14965707862}" dt="2020-11-03T10:30:44.668" v="1417" actId="14100"/>
          <ac:picMkLst>
            <pc:docMk/>
            <pc:sldMk cId="1458816675" sldId="304"/>
            <ac:picMk id="4" creationId="{CA0797D5-9CA5-411A-A73C-CFC49ADE11D4}"/>
          </ac:picMkLst>
        </pc:picChg>
      </pc:sldChg>
      <pc:sldChg chg="new del">
        <pc:chgData name="Archambault, Aude" userId="dfdf6e78-8d63-480c-bdce-0b0f3fd27a48" providerId="ADAL" clId="{6F9558F1-4F88-4B05-9714-F14965707862}" dt="2020-11-03T10:26:09.193" v="1303" actId="47"/>
        <pc:sldMkLst>
          <pc:docMk/>
          <pc:sldMk cId="1572003318" sldId="304"/>
        </pc:sldMkLst>
      </pc:sldChg>
      <pc:sldChg chg="modSp new mod">
        <pc:chgData name="Archambault, Aude" userId="dfdf6e78-8d63-480c-bdce-0b0f3fd27a48" providerId="ADAL" clId="{6F9558F1-4F88-4B05-9714-F14965707862}" dt="2020-11-03T11:52:43.597" v="1816" actId="20577"/>
        <pc:sldMkLst>
          <pc:docMk/>
          <pc:sldMk cId="3404926633" sldId="305"/>
        </pc:sldMkLst>
        <pc:spChg chg="mod">
          <ac:chgData name="Archambault, Aude" userId="dfdf6e78-8d63-480c-bdce-0b0f3fd27a48" providerId="ADAL" clId="{6F9558F1-4F88-4B05-9714-F14965707862}" dt="2020-11-03T11:52:43.597" v="1816" actId="20577"/>
          <ac:spMkLst>
            <pc:docMk/>
            <pc:sldMk cId="3404926633" sldId="305"/>
            <ac:spMk id="2" creationId="{6C55248C-BAA2-420D-940E-D2162E61A44A}"/>
          </ac:spMkLst>
        </pc:spChg>
        <pc:spChg chg="mod">
          <ac:chgData name="Archambault, Aude" userId="dfdf6e78-8d63-480c-bdce-0b0f3fd27a48" providerId="ADAL" clId="{6F9558F1-4F88-4B05-9714-F14965707862}" dt="2020-11-03T10:54:56.313" v="1768" actId="20577"/>
          <ac:spMkLst>
            <pc:docMk/>
            <pc:sldMk cId="3404926633" sldId="305"/>
            <ac:spMk id="3" creationId="{5672E47D-EADE-4EF9-928A-B8D1DA667519}"/>
          </ac:spMkLst>
        </pc:spChg>
      </pc:sldChg>
      <pc:sldChg chg="addSp delSp modSp new mod modAnim">
        <pc:chgData name="Archambault, Aude" userId="dfdf6e78-8d63-480c-bdce-0b0f3fd27a48" providerId="ADAL" clId="{6F9558F1-4F88-4B05-9714-F14965707862}" dt="2020-11-03T10:54:36.179" v="1730" actId="20577"/>
        <pc:sldMkLst>
          <pc:docMk/>
          <pc:sldMk cId="815054311" sldId="306"/>
        </pc:sldMkLst>
        <pc:spChg chg="del">
          <ac:chgData name="Archambault, Aude" userId="dfdf6e78-8d63-480c-bdce-0b0f3fd27a48" providerId="ADAL" clId="{6F9558F1-4F88-4B05-9714-F14965707862}" dt="2020-11-03T10:40:17.053" v="1618" actId="1032"/>
          <ac:spMkLst>
            <pc:docMk/>
            <pc:sldMk cId="815054311" sldId="306"/>
            <ac:spMk id="2" creationId="{A1E2EC1E-A181-4480-8CCB-A0DF108F870C}"/>
          </ac:spMkLst>
        </pc:spChg>
        <pc:spChg chg="mod">
          <ac:chgData name="Archambault, Aude" userId="dfdf6e78-8d63-480c-bdce-0b0f3fd27a48" providerId="ADAL" clId="{6F9558F1-4F88-4B05-9714-F14965707862}" dt="2020-11-03T10:54:36.179" v="1730" actId="20577"/>
          <ac:spMkLst>
            <pc:docMk/>
            <pc:sldMk cId="815054311" sldId="306"/>
            <ac:spMk id="3" creationId="{FD01C584-8AAA-4281-AA36-BB7553617F81}"/>
          </ac:spMkLst>
        </pc:spChg>
        <pc:graphicFrameChg chg="add mod modGraphic">
          <ac:chgData name="Archambault, Aude" userId="dfdf6e78-8d63-480c-bdce-0b0f3fd27a48" providerId="ADAL" clId="{6F9558F1-4F88-4B05-9714-F14965707862}" dt="2020-11-03T10:52:52.877" v="1711" actId="14100"/>
          <ac:graphicFrameMkLst>
            <pc:docMk/>
            <pc:sldMk cId="815054311" sldId="306"/>
            <ac:graphicFrameMk id="4" creationId="{EECB8FA3-80A5-485D-94D7-79038E4F7F39}"/>
          </ac:graphicFrameMkLst>
        </pc:graphicFrameChg>
        <pc:picChg chg="add mod">
          <ac:chgData name="Archambault, Aude" userId="dfdf6e78-8d63-480c-bdce-0b0f3fd27a48" providerId="ADAL" clId="{6F9558F1-4F88-4B05-9714-F14965707862}" dt="2020-11-03T10:53:20.947" v="1717" actId="14100"/>
          <ac:picMkLst>
            <pc:docMk/>
            <pc:sldMk cId="815054311" sldId="306"/>
            <ac:picMk id="5" creationId="{AC1E899E-05DC-4CE3-806C-1746FF190EBA}"/>
          </ac:picMkLst>
        </pc:picChg>
        <pc:picChg chg="add mod">
          <ac:chgData name="Archambault, Aude" userId="dfdf6e78-8d63-480c-bdce-0b0f3fd27a48" providerId="ADAL" clId="{6F9558F1-4F88-4B05-9714-F14965707862}" dt="2020-11-03T10:53:29.379" v="1718" actId="14100"/>
          <ac:picMkLst>
            <pc:docMk/>
            <pc:sldMk cId="815054311" sldId="306"/>
            <ac:picMk id="6" creationId="{092572DA-21C5-410B-9C60-8ED332F0F792}"/>
          </ac:picMkLst>
        </pc:picChg>
      </pc:sldChg>
      <pc:sldChg chg="modSp new del mod">
        <pc:chgData name="Archambault, Aude" userId="dfdf6e78-8d63-480c-bdce-0b0f3fd27a48" providerId="ADAL" clId="{6F9558F1-4F88-4B05-9714-F14965707862}" dt="2020-11-03T10:38:20.876" v="1608" actId="47"/>
        <pc:sldMkLst>
          <pc:docMk/>
          <pc:sldMk cId="3052743361" sldId="306"/>
        </pc:sldMkLst>
        <pc:spChg chg="mod">
          <ac:chgData name="Archambault, Aude" userId="dfdf6e78-8d63-480c-bdce-0b0f3fd27a48" providerId="ADAL" clId="{6F9558F1-4F88-4B05-9714-F14965707862}" dt="2020-11-03T10:38:13.130" v="1602" actId="313"/>
          <ac:spMkLst>
            <pc:docMk/>
            <pc:sldMk cId="3052743361" sldId="306"/>
            <ac:spMk id="2" creationId="{59950D46-A3D6-4F96-BEBE-17CBB9F25785}"/>
          </ac:spMkLst>
        </pc:spChg>
        <pc:spChg chg="mod">
          <ac:chgData name="Archambault, Aude" userId="dfdf6e78-8d63-480c-bdce-0b0f3fd27a48" providerId="ADAL" clId="{6F9558F1-4F88-4B05-9714-F14965707862}" dt="2020-11-03T10:38:14.699" v="1607" actId="20577"/>
          <ac:spMkLst>
            <pc:docMk/>
            <pc:sldMk cId="3052743361" sldId="306"/>
            <ac:spMk id="4" creationId="{FF44CD0D-18B8-41AC-BD99-1876063D61C6}"/>
          </ac:spMkLst>
        </pc:spChg>
      </pc:sldChg>
      <pc:sldChg chg="addSp delSp modSp new del mod modClrScheme chgLayout">
        <pc:chgData name="Archambault, Aude" userId="dfdf6e78-8d63-480c-bdce-0b0f3fd27a48" providerId="ADAL" clId="{6F9558F1-4F88-4B05-9714-F14965707862}" dt="2020-11-03T16:44:16.997" v="1970" actId="47"/>
        <pc:sldMkLst>
          <pc:docMk/>
          <pc:sldMk cId="2189948355" sldId="307"/>
        </pc:sldMkLst>
        <pc:spChg chg="del">
          <ac:chgData name="Archambault, Aude" userId="dfdf6e78-8d63-480c-bdce-0b0f3fd27a48" providerId="ADAL" clId="{6F9558F1-4F88-4B05-9714-F14965707862}" dt="2020-11-03T10:56:35.672" v="1797" actId="22"/>
          <ac:spMkLst>
            <pc:docMk/>
            <pc:sldMk cId="2189948355" sldId="307"/>
            <ac:spMk id="2" creationId="{C43AA578-CA2F-420E-8614-8AF773495ED8}"/>
          </ac:spMkLst>
        </pc:spChg>
        <pc:spChg chg="mod ord">
          <ac:chgData name="Archambault, Aude" userId="dfdf6e78-8d63-480c-bdce-0b0f3fd27a48" providerId="ADAL" clId="{6F9558F1-4F88-4B05-9714-F14965707862}" dt="2020-11-03T10:56:52.739" v="1804" actId="26606"/>
          <ac:spMkLst>
            <pc:docMk/>
            <pc:sldMk cId="2189948355" sldId="307"/>
            <ac:spMk id="3" creationId="{F66F68C2-910B-49DA-B0F7-7C265C53DE46}"/>
          </ac:spMkLst>
        </pc:spChg>
        <pc:spChg chg="add mod">
          <ac:chgData name="Archambault, Aude" userId="dfdf6e78-8d63-480c-bdce-0b0f3fd27a48" providerId="ADAL" clId="{6F9558F1-4F88-4B05-9714-F14965707862}" dt="2020-11-03T10:56:52.739" v="1804" actId="26606"/>
          <ac:spMkLst>
            <pc:docMk/>
            <pc:sldMk cId="2189948355" sldId="307"/>
            <ac:spMk id="10" creationId="{D9C5D6D9-FBD4-4B6B-87A4-A24C38149E96}"/>
          </ac:spMkLst>
        </pc:spChg>
        <pc:spChg chg="add mod">
          <ac:chgData name="Archambault, Aude" userId="dfdf6e78-8d63-480c-bdce-0b0f3fd27a48" providerId="ADAL" clId="{6F9558F1-4F88-4B05-9714-F14965707862}" dt="2020-11-03T10:56:52.739" v="1804" actId="26606"/>
          <ac:spMkLst>
            <pc:docMk/>
            <pc:sldMk cId="2189948355" sldId="307"/>
            <ac:spMk id="12" creationId="{5E36B6DD-E9FD-4E3E-AA36-F4084C2DD125}"/>
          </ac:spMkLst>
        </pc:spChg>
        <pc:spChg chg="add mod">
          <ac:chgData name="Archambault, Aude" userId="dfdf6e78-8d63-480c-bdce-0b0f3fd27a48" providerId="ADAL" clId="{6F9558F1-4F88-4B05-9714-F14965707862}" dt="2020-11-03T10:56:52.739" v="1804" actId="26606"/>
          <ac:spMkLst>
            <pc:docMk/>
            <pc:sldMk cId="2189948355" sldId="307"/>
            <ac:spMk id="14" creationId="{29E68FD7-C01F-47F1-A1FA-DE6E02E2AF52}"/>
          </ac:spMkLst>
        </pc:spChg>
        <pc:picChg chg="add mod">
          <ac:chgData name="Archambault, Aude" userId="dfdf6e78-8d63-480c-bdce-0b0f3fd27a48" providerId="ADAL" clId="{6F9558F1-4F88-4B05-9714-F14965707862}" dt="2020-11-03T10:56:52.739" v="1804" actId="26606"/>
          <ac:picMkLst>
            <pc:docMk/>
            <pc:sldMk cId="2189948355" sldId="307"/>
            <ac:picMk id="5" creationId="{EBF85B85-C561-439E-9DB0-D7C85D7F5F1C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16:35:00.041" v="1855" actId="20577"/>
        <pc:sldMkLst>
          <pc:docMk/>
          <pc:sldMk cId="3285118281" sldId="308"/>
        </pc:sldMkLst>
        <pc:spChg chg="del">
          <ac:chgData name="Archambault, Aude" userId="dfdf6e78-8d63-480c-bdce-0b0f3fd27a48" providerId="ADAL" clId="{6F9558F1-4F88-4B05-9714-F14965707862}" dt="2020-11-03T10:59:42.705" v="1806" actId="22"/>
          <ac:spMkLst>
            <pc:docMk/>
            <pc:sldMk cId="3285118281" sldId="308"/>
            <ac:spMk id="2" creationId="{985A92DE-3A19-43CD-9699-9265C6E4D06C}"/>
          </ac:spMkLst>
        </pc:spChg>
        <pc:spChg chg="mod">
          <ac:chgData name="Archambault, Aude" userId="dfdf6e78-8d63-480c-bdce-0b0f3fd27a48" providerId="ADAL" clId="{6F9558F1-4F88-4B05-9714-F14965707862}" dt="2020-11-03T16:35:00.041" v="1855" actId="20577"/>
          <ac:spMkLst>
            <pc:docMk/>
            <pc:sldMk cId="3285118281" sldId="308"/>
            <ac:spMk id="3" creationId="{8E4B7806-1898-4C19-9D32-E84723F4E15E}"/>
          </ac:spMkLst>
        </pc:spChg>
        <pc:picChg chg="add mod">
          <ac:chgData name="Archambault, Aude" userId="dfdf6e78-8d63-480c-bdce-0b0f3fd27a48" providerId="ADAL" clId="{6F9558F1-4F88-4B05-9714-F14965707862}" dt="2020-11-03T16:33:30.021" v="1817" actId="14100"/>
          <ac:picMkLst>
            <pc:docMk/>
            <pc:sldMk cId="3285118281" sldId="308"/>
            <ac:picMk id="5" creationId="{BF834A5E-622B-4CB5-8BDB-1ACC066D444C}"/>
          </ac:picMkLst>
        </pc:picChg>
        <pc:picChg chg="add mod">
          <ac:chgData name="Archambault, Aude" userId="dfdf6e78-8d63-480c-bdce-0b0f3fd27a48" providerId="ADAL" clId="{6F9558F1-4F88-4B05-9714-F14965707862}" dt="2020-11-03T10:59:49.906" v="1807"/>
          <ac:picMkLst>
            <pc:docMk/>
            <pc:sldMk cId="3285118281" sldId="308"/>
            <ac:picMk id="6" creationId="{A5CDB7D0-B369-48E8-8EF8-6779910EBC56}"/>
          </ac:picMkLst>
        </pc:picChg>
      </pc:sldChg>
      <pc:sldChg chg="addSp modSp new mod">
        <pc:chgData name="Archambault, Aude" userId="dfdf6e78-8d63-480c-bdce-0b0f3fd27a48" providerId="ADAL" clId="{6F9558F1-4F88-4B05-9714-F14965707862}" dt="2020-11-03T16:37:49.221" v="1916" actId="14100"/>
        <pc:sldMkLst>
          <pc:docMk/>
          <pc:sldMk cId="194348203" sldId="309"/>
        </pc:sldMkLst>
        <pc:spChg chg="mod">
          <ac:chgData name="Archambault, Aude" userId="dfdf6e78-8d63-480c-bdce-0b0f3fd27a48" providerId="ADAL" clId="{6F9558F1-4F88-4B05-9714-F14965707862}" dt="2020-11-03T16:37:43.259" v="1914" actId="20577"/>
          <ac:spMkLst>
            <pc:docMk/>
            <pc:sldMk cId="194348203" sldId="309"/>
            <ac:spMk id="2" creationId="{E97698F3-B6EC-47FA-BB20-B0917721D724}"/>
          </ac:spMkLst>
        </pc:spChg>
        <pc:spChg chg="mod">
          <ac:chgData name="Archambault, Aude" userId="dfdf6e78-8d63-480c-bdce-0b0f3fd27a48" providerId="ADAL" clId="{6F9558F1-4F88-4B05-9714-F14965707862}" dt="2020-11-03T16:36:00.342" v="1876" actId="20577"/>
          <ac:spMkLst>
            <pc:docMk/>
            <pc:sldMk cId="194348203" sldId="309"/>
            <ac:spMk id="3" creationId="{75327D0D-717B-4112-ACD6-C502FC460781}"/>
          </ac:spMkLst>
        </pc:spChg>
        <pc:picChg chg="add mod">
          <ac:chgData name="Archambault, Aude" userId="dfdf6e78-8d63-480c-bdce-0b0f3fd27a48" providerId="ADAL" clId="{6F9558F1-4F88-4B05-9714-F14965707862}" dt="2020-11-03T16:37:49.221" v="1916" actId="14100"/>
          <ac:picMkLst>
            <pc:docMk/>
            <pc:sldMk cId="194348203" sldId="309"/>
            <ac:picMk id="5" creationId="{0CFB164D-AF44-4BC9-AFEC-29DC8D148CB0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19:06:05.550" v="2016" actId="14100"/>
        <pc:sldMkLst>
          <pc:docMk/>
          <pc:sldMk cId="411415590" sldId="310"/>
        </pc:sldMkLst>
        <pc:spChg chg="add del mod">
          <ac:chgData name="Archambault, Aude" userId="dfdf6e78-8d63-480c-bdce-0b0f3fd27a48" providerId="ADAL" clId="{6F9558F1-4F88-4B05-9714-F14965707862}" dt="2020-11-03T16:49:35.359" v="2006"/>
          <ac:spMkLst>
            <pc:docMk/>
            <pc:sldMk cId="411415590" sldId="310"/>
            <ac:spMk id="2" creationId="{4C0052C0-3E14-4E82-A8AA-D8238A0CB0AC}"/>
          </ac:spMkLst>
        </pc:spChg>
        <pc:spChg chg="mod">
          <ac:chgData name="Archambault, Aude" userId="dfdf6e78-8d63-480c-bdce-0b0f3fd27a48" providerId="ADAL" clId="{6F9558F1-4F88-4B05-9714-F14965707862}" dt="2020-11-03T16:38:49.304" v="1919" actId="790"/>
          <ac:spMkLst>
            <pc:docMk/>
            <pc:sldMk cId="411415590" sldId="310"/>
            <ac:spMk id="3" creationId="{58CB3594-24A3-4A1E-A3E9-2AF1E58A79CC}"/>
          </ac:spMkLst>
        </pc:spChg>
        <pc:graphicFrameChg chg="add mod modGraphic">
          <ac:chgData name="Archambault, Aude" userId="dfdf6e78-8d63-480c-bdce-0b0f3fd27a48" providerId="ADAL" clId="{6F9558F1-4F88-4B05-9714-F14965707862}" dt="2020-11-03T19:05:54.919" v="2012" actId="14100"/>
          <ac:graphicFrameMkLst>
            <pc:docMk/>
            <pc:sldMk cId="411415590" sldId="310"/>
            <ac:graphicFrameMk id="4" creationId="{CC536513-FB73-4496-A906-C5216517830F}"/>
          </ac:graphicFrameMkLst>
        </pc:graphicFrameChg>
        <pc:picChg chg="add del mod">
          <ac:chgData name="Archambault, Aude" userId="dfdf6e78-8d63-480c-bdce-0b0f3fd27a48" providerId="ADAL" clId="{6F9558F1-4F88-4B05-9714-F14965707862}" dt="2020-11-03T16:49:34.047" v="2005"/>
          <ac:picMkLst>
            <pc:docMk/>
            <pc:sldMk cId="411415590" sldId="310"/>
            <ac:picMk id="5" creationId="{3348AF9F-B391-4E05-805A-84CC280B6DA0}"/>
          </ac:picMkLst>
        </pc:picChg>
        <pc:picChg chg="add mod">
          <ac:chgData name="Archambault, Aude" userId="dfdf6e78-8d63-480c-bdce-0b0f3fd27a48" providerId="ADAL" clId="{6F9558F1-4F88-4B05-9714-F14965707862}" dt="2020-11-03T19:06:05.550" v="2016" actId="14100"/>
          <ac:picMkLst>
            <pc:docMk/>
            <pc:sldMk cId="411415590" sldId="310"/>
            <ac:picMk id="6" creationId="{AE13AE63-3016-48CD-90BB-812571E2BD36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19:06:30.089" v="2021" actId="20577"/>
        <pc:sldMkLst>
          <pc:docMk/>
          <pc:sldMk cId="3261565227" sldId="311"/>
        </pc:sldMkLst>
        <pc:spChg chg="mod">
          <ac:chgData name="Archambault, Aude" userId="dfdf6e78-8d63-480c-bdce-0b0f3fd27a48" providerId="ADAL" clId="{6F9558F1-4F88-4B05-9714-F14965707862}" dt="2020-11-03T19:06:30.089" v="2021" actId="20577"/>
          <ac:spMkLst>
            <pc:docMk/>
            <pc:sldMk cId="3261565227" sldId="311"/>
            <ac:spMk id="2" creationId="{E1CAB40D-4EFC-4378-BFAD-C65A106BC64C}"/>
          </ac:spMkLst>
        </pc:spChg>
        <pc:spChg chg="mod">
          <ac:chgData name="Archambault, Aude" userId="dfdf6e78-8d63-480c-bdce-0b0f3fd27a48" providerId="ADAL" clId="{6F9558F1-4F88-4B05-9714-F14965707862}" dt="2020-11-03T16:40:52.020" v="1945" actId="20577"/>
          <ac:spMkLst>
            <pc:docMk/>
            <pc:sldMk cId="3261565227" sldId="311"/>
            <ac:spMk id="3" creationId="{018B111B-19E1-4C49-93D9-10F766649E0D}"/>
          </ac:spMkLst>
        </pc:spChg>
        <pc:picChg chg="add del mod">
          <ac:chgData name="Archambault, Aude" userId="dfdf6e78-8d63-480c-bdce-0b0f3fd27a48" providerId="ADAL" clId="{6F9558F1-4F88-4B05-9714-F14965707862}" dt="2020-11-03T16:46:38.500" v="1989" actId="478"/>
          <ac:picMkLst>
            <pc:docMk/>
            <pc:sldMk cId="3261565227" sldId="311"/>
            <ac:picMk id="5" creationId="{7C0B833E-AF4B-42A0-8557-67BB67CBCA92}"/>
          </ac:picMkLst>
        </pc:picChg>
        <pc:picChg chg="add mod">
          <ac:chgData name="Archambault, Aude" userId="dfdf6e78-8d63-480c-bdce-0b0f3fd27a48" providerId="ADAL" clId="{6F9558F1-4F88-4B05-9714-F14965707862}" dt="2020-11-03T16:47:30.187" v="2002" actId="14100"/>
          <ac:picMkLst>
            <pc:docMk/>
            <pc:sldMk cId="3261565227" sldId="311"/>
            <ac:picMk id="7" creationId="{29F45FFA-D72C-43F9-936D-80B6CDC74B41}"/>
          </ac:picMkLst>
        </pc:picChg>
      </pc:sldChg>
      <pc:sldChg chg="addSp modSp new mod">
        <pc:chgData name="Archambault, Aude" userId="dfdf6e78-8d63-480c-bdce-0b0f3fd27a48" providerId="ADAL" clId="{6F9558F1-4F88-4B05-9714-F14965707862}" dt="2020-11-03T19:21:56.498" v="2032" actId="20577"/>
        <pc:sldMkLst>
          <pc:docMk/>
          <pc:sldMk cId="2368726398" sldId="312"/>
        </pc:sldMkLst>
        <pc:spChg chg="mod">
          <ac:chgData name="Archambault, Aude" userId="dfdf6e78-8d63-480c-bdce-0b0f3fd27a48" providerId="ADAL" clId="{6F9558F1-4F88-4B05-9714-F14965707862}" dt="2020-11-03T19:21:56.498" v="2032" actId="20577"/>
          <ac:spMkLst>
            <pc:docMk/>
            <pc:sldMk cId="2368726398" sldId="312"/>
            <ac:spMk id="2" creationId="{08EA2825-6032-4672-B438-65F16761B35B}"/>
          </ac:spMkLst>
        </pc:spChg>
        <pc:spChg chg="mod">
          <ac:chgData name="Archambault, Aude" userId="dfdf6e78-8d63-480c-bdce-0b0f3fd27a48" providerId="ADAL" clId="{6F9558F1-4F88-4B05-9714-F14965707862}" dt="2020-11-03T16:42:54.383" v="1969" actId="20577"/>
          <ac:spMkLst>
            <pc:docMk/>
            <pc:sldMk cId="2368726398" sldId="312"/>
            <ac:spMk id="3" creationId="{986DA9DB-91F2-44B7-B495-30A5BF247A14}"/>
          </ac:spMkLst>
        </pc:spChg>
        <pc:picChg chg="add mod">
          <ac:chgData name="Archambault, Aude" userId="dfdf6e78-8d63-480c-bdce-0b0f3fd27a48" providerId="ADAL" clId="{6F9558F1-4F88-4B05-9714-F14965707862}" dt="2020-11-03T16:45:39.180" v="1982" actId="1076"/>
          <ac:picMkLst>
            <pc:docMk/>
            <pc:sldMk cId="2368726398" sldId="312"/>
            <ac:picMk id="5" creationId="{7FEA3776-56E5-4175-86D6-6958C4668382}"/>
          </ac:picMkLst>
        </pc:picChg>
      </pc:sldChg>
      <pc:sldChg chg="addSp delSp modSp new del mod">
        <pc:chgData name="Archambault, Aude" userId="dfdf6e78-8d63-480c-bdce-0b0f3fd27a48" providerId="ADAL" clId="{6F9558F1-4F88-4B05-9714-F14965707862}" dt="2020-11-03T16:42:23.189" v="1960" actId="47"/>
        <pc:sldMkLst>
          <pc:docMk/>
          <pc:sldMk cId="3651016005" sldId="312"/>
        </pc:sldMkLst>
        <pc:spChg chg="mod">
          <ac:chgData name="Archambault, Aude" userId="dfdf6e78-8d63-480c-bdce-0b0f3fd27a48" providerId="ADAL" clId="{6F9558F1-4F88-4B05-9714-F14965707862}" dt="2020-11-03T16:41:49.482" v="1954"/>
          <ac:spMkLst>
            <pc:docMk/>
            <pc:sldMk cId="3651016005" sldId="312"/>
            <ac:spMk id="3" creationId="{DCF5FCE3-1E88-40E5-91CB-85D6CC34768C}"/>
          </ac:spMkLst>
        </pc:spChg>
        <pc:spChg chg="del">
          <ac:chgData name="Archambault, Aude" userId="dfdf6e78-8d63-480c-bdce-0b0f3fd27a48" providerId="ADAL" clId="{6F9558F1-4F88-4B05-9714-F14965707862}" dt="2020-11-03T16:42:06.985" v="1955" actId="22"/>
          <ac:spMkLst>
            <pc:docMk/>
            <pc:sldMk cId="3651016005" sldId="312"/>
            <ac:spMk id="5" creationId="{16D1393F-C0B2-474E-8BF1-06FFEF01D2CF}"/>
          </ac:spMkLst>
        </pc:spChg>
        <pc:picChg chg="add mod">
          <ac:chgData name="Archambault, Aude" userId="dfdf6e78-8d63-480c-bdce-0b0f3fd27a48" providerId="ADAL" clId="{6F9558F1-4F88-4B05-9714-F14965707862}" dt="2020-11-03T16:42:20.052" v="1959" actId="1076"/>
          <ac:picMkLst>
            <pc:docMk/>
            <pc:sldMk cId="3651016005" sldId="312"/>
            <ac:picMk id="8" creationId="{088B76A8-CD69-4AF8-B013-F0D96EA728B0}"/>
          </ac:picMkLst>
        </pc:picChg>
      </pc:sldChg>
      <pc:sldChg chg="addSp modSp new mod">
        <pc:chgData name="Archambault, Aude" userId="dfdf6e78-8d63-480c-bdce-0b0f3fd27a48" providerId="ADAL" clId="{6F9558F1-4F88-4B05-9714-F14965707862}" dt="2020-11-03T19:29:37.817" v="2087" actId="20577"/>
        <pc:sldMkLst>
          <pc:docMk/>
          <pc:sldMk cId="2814180766" sldId="313"/>
        </pc:sldMkLst>
        <pc:spChg chg="mod">
          <ac:chgData name="Archambault, Aude" userId="dfdf6e78-8d63-480c-bdce-0b0f3fd27a48" providerId="ADAL" clId="{6F9558F1-4F88-4B05-9714-F14965707862}" dt="2020-11-03T19:29:37.817" v="2087" actId="20577"/>
          <ac:spMkLst>
            <pc:docMk/>
            <pc:sldMk cId="2814180766" sldId="313"/>
            <ac:spMk id="2" creationId="{47AB1790-228F-40C6-939A-A82540EFC893}"/>
          </ac:spMkLst>
        </pc:spChg>
        <pc:spChg chg="mod">
          <ac:chgData name="Archambault, Aude" userId="dfdf6e78-8d63-480c-bdce-0b0f3fd27a48" providerId="ADAL" clId="{6F9558F1-4F88-4B05-9714-F14965707862}" dt="2020-11-03T19:22:22.668" v="2070" actId="20577"/>
          <ac:spMkLst>
            <pc:docMk/>
            <pc:sldMk cId="2814180766" sldId="313"/>
            <ac:spMk id="3" creationId="{AB656DE4-3DEA-447B-AEE8-B113FD71E7EC}"/>
          </ac:spMkLst>
        </pc:spChg>
        <pc:picChg chg="add mod">
          <ac:chgData name="Archambault, Aude" userId="dfdf6e78-8d63-480c-bdce-0b0f3fd27a48" providerId="ADAL" clId="{6F9558F1-4F88-4B05-9714-F14965707862}" dt="2020-11-03T19:29:04.585" v="2085" actId="1076"/>
          <ac:picMkLst>
            <pc:docMk/>
            <pc:sldMk cId="2814180766" sldId="313"/>
            <ac:picMk id="5" creationId="{43A62C3D-ABEF-4598-8D47-CD12C0130FC8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20:08:57.733" v="2815" actId="20577"/>
        <pc:sldMkLst>
          <pc:docMk/>
          <pc:sldMk cId="338613295" sldId="314"/>
        </pc:sldMkLst>
        <pc:spChg chg="del">
          <ac:chgData name="Archambault, Aude" userId="dfdf6e78-8d63-480c-bdce-0b0f3fd27a48" providerId="ADAL" clId="{6F9558F1-4F88-4B05-9714-F14965707862}" dt="2020-11-03T19:30:08.202" v="2089"/>
          <ac:spMkLst>
            <pc:docMk/>
            <pc:sldMk cId="338613295" sldId="314"/>
            <ac:spMk id="2" creationId="{74354C31-C85C-40AE-8835-88191F62C104}"/>
          </ac:spMkLst>
        </pc:spChg>
        <pc:spChg chg="mod">
          <ac:chgData name="Archambault, Aude" userId="dfdf6e78-8d63-480c-bdce-0b0f3fd27a48" providerId="ADAL" clId="{6F9558F1-4F88-4B05-9714-F14965707862}" dt="2020-11-03T20:08:57.733" v="2815" actId="20577"/>
          <ac:spMkLst>
            <pc:docMk/>
            <pc:sldMk cId="338613295" sldId="314"/>
            <ac:spMk id="3" creationId="{EE3206BE-A73C-4B9A-A60C-97F721064489}"/>
          </ac:spMkLst>
        </pc:spChg>
        <pc:graphicFrameChg chg="add mod">
          <ac:chgData name="Archambault, Aude" userId="dfdf6e78-8d63-480c-bdce-0b0f3fd27a48" providerId="ADAL" clId="{6F9558F1-4F88-4B05-9714-F14965707862}" dt="2020-11-03T19:30:22.129" v="2091"/>
          <ac:graphicFrameMkLst>
            <pc:docMk/>
            <pc:sldMk cId="338613295" sldId="314"/>
            <ac:graphicFrameMk id="4" creationId="{9667ED9B-2D40-4E35-BB88-DAC9DF76BD6B}"/>
          </ac:graphicFrameMkLst>
        </pc:graphicFrameChg>
      </pc:sldChg>
      <pc:sldChg chg="addSp modSp new mod">
        <pc:chgData name="Archambault, Aude" userId="dfdf6e78-8d63-480c-bdce-0b0f3fd27a48" providerId="ADAL" clId="{6F9558F1-4F88-4B05-9714-F14965707862}" dt="2020-11-03T20:05:35.978" v="2746" actId="20577"/>
        <pc:sldMkLst>
          <pc:docMk/>
          <pc:sldMk cId="3617758975" sldId="315"/>
        </pc:sldMkLst>
        <pc:spChg chg="mod">
          <ac:chgData name="Archambault, Aude" userId="dfdf6e78-8d63-480c-bdce-0b0f3fd27a48" providerId="ADAL" clId="{6F9558F1-4F88-4B05-9714-F14965707862}" dt="2020-11-03T19:41:29.969" v="2359" actId="12"/>
          <ac:spMkLst>
            <pc:docMk/>
            <pc:sldMk cId="3617758975" sldId="315"/>
            <ac:spMk id="2" creationId="{350D233D-75D5-4379-B0F3-5FE20CCCB886}"/>
          </ac:spMkLst>
        </pc:spChg>
        <pc:spChg chg="mod">
          <ac:chgData name="Archambault, Aude" userId="dfdf6e78-8d63-480c-bdce-0b0f3fd27a48" providerId="ADAL" clId="{6F9558F1-4F88-4B05-9714-F14965707862}" dt="2020-11-03T20:05:35.978" v="2746" actId="20577"/>
          <ac:spMkLst>
            <pc:docMk/>
            <pc:sldMk cId="3617758975" sldId="315"/>
            <ac:spMk id="3" creationId="{DC25B0C9-AF75-498E-84A8-9C729FEC0B86}"/>
          </ac:spMkLst>
        </pc:spChg>
        <pc:picChg chg="add mod">
          <ac:chgData name="Archambault, Aude" userId="dfdf6e78-8d63-480c-bdce-0b0f3fd27a48" providerId="ADAL" clId="{6F9558F1-4F88-4B05-9714-F14965707862}" dt="2020-11-03T19:42:05.481" v="2365" actId="1076"/>
          <ac:picMkLst>
            <pc:docMk/>
            <pc:sldMk cId="3617758975" sldId="315"/>
            <ac:picMk id="5" creationId="{1B34F3C3-2FA8-40DB-B1AC-4804273668DC}"/>
          </ac:picMkLst>
        </pc:picChg>
        <pc:picChg chg="add mod">
          <ac:chgData name="Archambault, Aude" userId="dfdf6e78-8d63-480c-bdce-0b0f3fd27a48" providerId="ADAL" clId="{6F9558F1-4F88-4B05-9714-F14965707862}" dt="2020-11-03T19:42:05.481" v="2365" actId="1076"/>
          <ac:picMkLst>
            <pc:docMk/>
            <pc:sldMk cId="3617758975" sldId="315"/>
            <ac:picMk id="7" creationId="{4D545015-6C57-4981-A4AE-D9AC98C20186}"/>
          </ac:picMkLst>
        </pc:picChg>
        <pc:picChg chg="add mod">
          <ac:chgData name="Archambault, Aude" userId="dfdf6e78-8d63-480c-bdce-0b0f3fd27a48" providerId="ADAL" clId="{6F9558F1-4F88-4B05-9714-F14965707862}" dt="2020-11-03T19:42:20.087" v="2368" actId="1076"/>
          <ac:picMkLst>
            <pc:docMk/>
            <pc:sldMk cId="3617758975" sldId="315"/>
            <ac:picMk id="9" creationId="{E393D9E4-274B-45E2-87E8-B2BCFC3785D1}"/>
          </ac:picMkLst>
        </pc:picChg>
        <pc:picChg chg="add mod">
          <ac:chgData name="Archambault, Aude" userId="dfdf6e78-8d63-480c-bdce-0b0f3fd27a48" providerId="ADAL" clId="{6F9558F1-4F88-4B05-9714-F14965707862}" dt="2020-11-03T19:42:05.481" v="2365" actId="1076"/>
          <ac:picMkLst>
            <pc:docMk/>
            <pc:sldMk cId="3617758975" sldId="315"/>
            <ac:picMk id="11" creationId="{7AB99EB9-45E9-4849-A55F-12B313961EEE}"/>
          </ac:picMkLst>
        </pc:picChg>
        <pc:picChg chg="add mod">
          <ac:chgData name="Archambault, Aude" userId="dfdf6e78-8d63-480c-bdce-0b0f3fd27a48" providerId="ADAL" clId="{6F9558F1-4F88-4B05-9714-F14965707862}" dt="2020-11-03T19:42:05.481" v="2365" actId="1076"/>
          <ac:picMkLst>
            <pc:docMk/>
            <pc:sldMk cId="3617758975" sldId="315"/>
            <ac:picMk id="13" creationId="{0BB13DD1-25C4-4D16-8DE9-11E62D78ABB0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15" creationId="{29FFDC06-6176-45E5-B6D4-89B4DE220164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17" creationId="{0A5B8CF6-4025-457A-A728-B32606D32AEF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19" creationId="{ECFD7282-0F9A-457F-9B12-4F5D2E930337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21" creationId="{C66905D0-9FAF-42C0-9A32-474A8F4B4D3E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23" creationId="{CC8411B5-5808-4885-A49A-866D4E01841F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19:55:09.970" v="2618" actId="5793"/>
        <pc:sldMkLst>
          <pc:docMk/>
          <pc:sldMk cId="1563820946" sldId="316"/>
        </pc:sldMkLst>
        <pc:spChg chg="mod">
          <ac:chgData name="Archambault, Aude" userId="dfdf6e78-8d63-480c-bdce-0b0f3fd27a48" providerId="ADAL" clId="{6F9558F1-4F88-4B05-9714-F14965707862}" dt="2020-11-03T19:55:09.970" v="2618" actId="5793"/>
          <ac:spMkLst>
            <pc:docMk/>
            <pc:sldMk cId="1563820946" sldId="316"/>
            <ac:spMk id="2" creationId="{A1B93E18-0EF2-4FA5-8609-E18254BC6DDA}"/>
          </ac:spMkLst>
        </pc:spChg>
        <pc:spChg chg="mod">
          <ac:chgData name="Archambault, Aude" userId="dfdf6e78-8d63-480c-bdce-0b0f3fd27a48" providerId="ADAL" clId="{6F9558F1-4F88-4B05-9714-F14965707862}" dt="2020-11-03T19:49:36.069" v="2501" actId="20577"/>
          <ac:spMkLst>
            <pc:docMk/>
            <pc:sldMk cId="1563820946" sldId="316"/>
            <ac:spMk id="3" creationId="{E17373D8-B87C-41FB-A3BA-A3F6B949DC6A}"/>
          </ac:spMkLst>
        </pc:spChg>
        <pc:spChg chg="add del">
          <ac:chgData name="Archambault, Aude" userId="dfdf6e78-8d63-480c-bdce-0b0f3fd27a48" providerId="ADAL" clId="{6F9558F1-4F88-4B05-9714-F14965707862}" dt="2020-11-03T19:54:02.430" v="2562" actId="11529"/>
          <ac:spMkLst>
            <pc:docMk/>
            <pc:sldMk cId="1563820946" sldId="316"/>
            <ac:spMk id="4" creationId="{2830C7E8-3B92-451A-B171-56ADA40C7400}"/>
          </ac:spMkLst>
        </pc:spChg>
      </pc:sldChg>
      <pc:sldChg chg="addSp delSp modSp new del mod">
        <pc:chgData name="Archambault, Aude" userId="dfdf6e78-8d63-480c-bdce-0b0f3fd27a48" providerId="ADAL" clId="{6F9558F1-4F88-4B05-9714-F14965707862}" dt="2020-11-03T19:53:39.741" v="2559" actId="47"/>
        <pc:sldMkLst>
          <pc:docMk/>
          <pc:sldMk cId="1506182290" sldId="317"/>
        </pc:sldMkLst>
        <pc:spChg chg="del">
          <ac:chgData name="Archambault, Aude" userId="dfdf6e78-8d63-480c-bdce-0b0f3fd27a48" providerId="ADAL" clId="{6F9558F1-4F88-4B05-9714-F14965707862}" dt="2020-11-03T19:52:23.288" v="2507" actId="1032"/>
          <ac:spMkLst>
            <pc:docMk/>
            <pc:sldMk cId="1506182290" sldId="317"/>
            <ac:spMk id="2" creationId="{B5FFCED4-B6F6-4C64-9C4A-B9AF6D326B8B}"/>
          </ac:spMkLst>
        </pc:spChg>
        <pc:graphicFrameChg chg="add mod modGraphic">
          <ac:chgData name="Archambault, Aude" userId="dfdf6e78-8d63-480c-bdce-0b0f3fd27a48" providerId="ADAL" clId="{6F9558F1-4F88-4B05-9714-F14965707862}" dt="2020-11-03T19:53:32.619" v="2558" actId="20577"/>
          <ac:graphicFrameMkLst>
            <pc:docMk/>
            <pc:sldMk cId="1506182290" sldId="317"/>
            <ac:graphicFrameMk id="4" creationId="{66EB8D77-5889-4B93-B4E1-0CE0567C666F}"/>
          </ac:graphicFrameMkLst>
        </pc:graphicFrameChg>
      </pc:sldChg>
      <pc:sldChg chg="addSp delSp modSp new mod">
        <pc:chgData name="Archambault, Aude" userId="dfdf6e78-8d63-480c-bdce-0b0f3fd27a48" providerId="ADAL" clId="{6F9558F1-4F88-4B05-9714-F14965707862}" dt="2020-11-03T20:02:38.150" v="2681" actId="20577"/>
        <pc:sldMkLst>
          <pc:docMk/>
          <pc:sldMk cId="3299369184" sldId="317"/>
        </pc:sldMkLst>
        <pc:spChg chg="add del">
          <ac:chgData name="Archambault, Aude" userId="dfdf6e78-8d63-480c-bdce-0b0f3fd27a48" providerId="ADAL" clId="{6F9558F1-4F88-4B05-9714-F14965707862}" dt="2020-11-03T20:00:17.323" v="2665" actId="1032"/>
          <ac:spMkLst>
            <pc:docMk/>
            <pc:sldMk cId="3299369184" sldId="317"/>
            <ac:spMk id="2" creationId="{E48BFD2A-EFA0-4981-96B4-8EDEAAF32E13}"/>
          </ac:spMkLst>
        </pc:spChg>
        <pc:spChg chg="mod">
          <ac:chgData name="Archambault, Aude" userId="dfdf6e78-8d63-480c-bdce-0b0f3fd27a48" providerId="ADAL" clId="{6F9558F1-4F88-4B05-9714-F14965707862}" dt="2020-11-03T20:02:38.150" v="2681" actId="20577"/>
          <ac:spMkLst>
            <pc:docMk/>
            <pc:sldMk cId="3299369184" sldId="317"/>
            <ac:spMk id="3" creationId="{11F29A70-FF14-4FFC-9A02-A916CD8B01ED}"/>
          </ac:spMkLst>
        </pc:spChg>
        <pc:graphicFrameChg chg="add del mod modGraphic">
          <ac:chgData name="Archambault, Aude" userId="dfdf6e78-8d63-480c-bdce-0b0f3fd27a48" providerId="ADAL" clId="{6F9558F1-4F88-4B05-9714-F14965707862}" dt="2020-11-03T19:59:54.920" v="2664" actId="1032"/>
          <ac:graphicFrameMkLst>
            <pc:docMk/>
            <pc:sldMk cId="3299369184" sldId="317"/>
            <ac:graphicFrameMk id="4" creationId="{7CD139D6-F97F-4EFA-995D-3F561199B652}"/>
          </ac:graphicFrameMkLst>
        </pc:graphicFrameChg>
        <pc:graphicFrameChg chg="add mod modGraphic">
          <ac:chgData name="Archambault, Aude" userId="dfdf6e78-8d63-480c-bdce-0b0f3fd27a48" providerId="ADAL" clId="{6F9558F1-4F88-4B05-9714-F14965707862}" dt="2020-11-03T20:02:33.464" v="2677" actId="20577"/>
          <ac:graphicFrameMkLst>
            <pc:docMk/>
            <pc:sldMk cId="3299369184" sldId="317"/>
            <ac:graphicFrameMk id="5" creationId="{EC99E0DD-8842-4302-B379-23C745011FBF}"/>
          </ac:graphicFrameMkLst>
        </pc:graphicFrameChg>
      </pc:sldChg>
      <pc:sldChg chg="modSp add mod">
        <pc:chgData name="Archambault, Aude" userId="dfdf6e78-8d63-480c-bdce-0b0f3fd27a48" providerId="ADAL" clId="{6F9558F1-4F88-4B05-9714-F14965707862}" dt="2020-11-03T20:03:41.002" v="2694" actId="14100"/>
        <pc:sldMkLst>
          <pc:docMk/>
          <pc:sldMk cId="473850362" sldId="318"/>
        </pc:sldMkLst>
        <pc:spChg chg="mod">
          <ac:chgData name="Archambault, Aude" userId="dfdf6e78-8d63-480c-bdce-0b0f3fd27a48" providerId="ADAL" clId="{6F9558F1-4F88-4B05-9714-F14965707862}" dt="2020-11-03T20:02:46.422" v="2684" actId="20577"/>
          <ac:spMkLst>
            <pc:docMk/>
            <pc:sldMk cId="473850362" sldId="318"/>
            <ac:spMk id="3" creationId="{11F29A70-FF14-4FFC-9A02-A916CD8B01ED}"/>
          </ac:spMkLst>
        </pc:spChg>
        <pc:graphicFrameChg chg="mod">
          <ac:chgData name="Archambault, Aude" userId="dfdf6e78-8d63-480c-bdce-0b0f3fd27a48" providerId="ADAL" clId="{6F9558F1-4F88-4B05-9714-F14965707862}" dt="2020-11-03T20:03:41.002" v="2694" actId="14100"/>
          <ac:graphicFrameMkLst>
            <pc:docMk/>
            <pc:sldMk cId="473850362" sldId="318"/>
            <ac:graphicFrameMk id="5" creationId="{EC99E0DD-8842-4302-B379-23C745011FBF}"/>
          </ac:graphicFrameMkLst>
        </pc:graphicFrameChg>
      </pc:sldChg>
      <pc:sldChg chg="modSp new mod">
        <pc:chgData name="Archambault, Aude" userId="dfdf6e78-8d63-480c-bdce-0b0f3fd27a48" providerId="ADAL" clId="{6F9558F1-4F88-4B05-9714-F14965707862}" dt="2020-11-03T20:07:22.584" v="2774" actId="20577"/>
        <pc:sldMkLst>
          <pc:docMk/>
          <pc:sldMk cId="3792541626" sldId="319"/>
        </pc:sldMkLst>
        <pc:spChg chg="mod">
          <ac:chgData name="Archambault, Aude" userId="dfdf6e78-8d63-480c-bdce-0b0f3fd27a48" providerId="ADAL" clId="{6F9558F1-4F88-4B05-9714-F14965707862}" dt="2020-11-03T20:06:27.858" v="2757" actId="6549"/>
          <ac:spMkLst>
            <pc:docMk/>
            <pc:sldMk cId="3792541626" sldId="319"/>
            <ac:spMk id="2" creationId="{FB865533-8929-47F7-B1E9-0D852FABACFB}"/>
          </ac:spMkLst>
        </pc:spChg>
        <pc:spChg chg="mod">
          <ac:chgData name="Archambault, Aude" userId="dfdf6e78-8d63-480c-bdce-0b0f3fd27a48" providerId="ADAL" clId="{6F9558F1-4F88-4B05-9714-F14965707862}" dt="2020-11-03T20:07:22.584" v="2774" actId="20577"/>
          <ac:spMkLst>
            <pc:docMk/>
            <pc:sldMk cId="3792541626" sldId="319"/>
            <ac:spMk id="3" creationId="{4CA8C7CC-7B19-4FBA-96D6-1C366B733656}"/>
          </ac:spMkLst>
        </pc:spChg>
      </pc:sldChg>
      <pc:sldMasterChg chg="delSldLayout">
        <pc:chgData name="Archambault, Aude" userId="dfdf6e78-8d63-480c-bdce-0b0f3fd27a48" providerId="ADAL" clId="{6F9558F1-4F88-4B05-9714-F14965707862}" dt="2020-11-03T20:06:50.993" v="2759" actId="47"/>
        <pc:sldMasterMkLst>
          <pc:docMk/>
          <pc:sldMasterMk cId="3261537267" sldId="2147484034"/>
        </pc:sldMasterMkLst>
        <pc:sldLayoutChg chg="del">
          <pc:chgData name="Archambault, Aude" userId="dfdf6e78-8d63-480c-bdce-0b0f3fd27a48" providerId="ADAL" clId="{6F9558F1-4F88-4B05-9714-F14965707862}" dt="2020-11-03T20:06:48.298" v="2758" actId="47"/>
          <pc:sldLayoutMkLst>
            <pc:docMk/>
            <pc:sldMasterMk cId="3261537267" sldId="2147484034"/>
            <pc:sldLayoutMk cId="2831937069" sldId="2147484043"/>
          </pc:sldLayoutMkLst>
        </pc:sldLayoutChg>
        <pc:sldLayoutChg chg="del">
          <pc:chgData name="Archambault, Aude" userId="dfdf6e78-8d63-480c-bdce-0b0f3fd27a48" providerId="ADAL" clId="{6F9558F1-4F88-4B05-9714-F14965707862}" dt="2020-11-03T20:06:50.993" v="2759" actId="47"/>
          <pc:sldLayoutMkLst>
            <pc:docMk/>
            <pc:sldMasterMk cId="3261537267" sldId="2147484034"/>
            <pc:sldLayoutMk cId="1965808174" sldId="2147484044"/>
          </pc:sldLayoutMkLst>
        </pc:sldLayoutChg>
        <pc:sldLayoutChg chg="del">
          <pc:chgData name="Archambault, Aude" userId="dfdf6e78-8d63-480c-bdce-0b0f3fd27a48" providerId="ADAL" clId="{6F9558F1-4F88-4B05-9714-F14965707862}" dt="2020-11-03T07:36:15.272" v="728" actId="47"/>
          <pc:sldLayoutMkLst>
            <pc:docMk/>
            <pc:sldMasterMk cId="3261537267" sldId="2147484034"/>
            <pc:sldLayoutMk cId="4066256728" sldId="2147484045"/>
          </pc:sldLayoutMkLst>
        </pc:sldLayoutChg>
        <pc:sldLayoutChg chg="del">
          <pc:chgData name="Archambault, Aude" userId="dfdf6e78-8d63-480c-bdce-0b0f3fd27a48" providerId="ADAL" clId="{6F9558F1-4F88-4B05-9714-F14965707862}" dt="2020-11-03T07:48:50.335" v="1062" actId="47"/>
          <pc:sldLayoutMkLst>
            <pc:docMk/>
            <pc:sldMasterMk cId="3261537267" sldId="2147484034"/>
            <pc:sldLayoutMk cId="4158907011" sldId="2147484045"/>
          </pc:sldLayoutMkLst>
        </pc:sldLayoutChg>
      </pc:sldMasterChg>
    </pc:docChg>
  </pc:docChgLst>
  <pc:docChgLst>
    <pc:chgData name="Archambault, Aude" userId="dfdf6e78-8d63-480c-bdce-0b0f3fd27a48" providerId="ADAL" clId="{5D4B85A0-326A-49B4-9CFD-0E00395AB2D9}"/>
    <pc:docChg chg="undo custSel addSld delSld modSld sldOrd modSection">
      <pc:chgData name="Archambault, Aude" userId="dfdf6e78-8d63-480c-bdce-0b0f3fd27a48" providerId="ADAL" clId="{5D4B85A0-326A-49B4-9CFD-0E00395AB2D9}" dt="2021-02-22T16:23:31.779" v="1993" actId="20578"/>
      <pc:docMkLst>
        <pc:docMk/>
      </pc:docMkLst>
      <pc:sldChg chg="modSp mod">
        <pc:chgData name="Archambault, Aude" userId="dfdf6e78-8d63-480c-bdce-0b0f3fd27a48" providerId="ADAL" clId="{5D4B85A0-326A-49B4-9CFD-0E00395AB2D9}" dt="2021-02-22T09:39:51.322" v="4" actId="27636"/>
        <pc:sldMkLst>
          <pc:docMk/>
          <pc:sldMk cId="76914611" sldId="256"/>
        </pc:sldMkLst>
        <pc:spChg chg="mod">
          <ac:chgData name="Archambault, Aude" userId="dfdf6e78-8d63-480c-bdce-0b0f3fd27a48" providerId="ADAL" clId="{5D4B85A0-326A-49B4-9CFD-0E00395AB2D9}" dt="2021-02-22T09:39:51.322" v="4" actId="27636"/>
          <ac:spMkLst>
            <pc:docMk/>
            <pc:sldMk cId="76914611" sldId="256"/>
            <ac:spMk id="2" creationId="{00000000-0000-0000-0000-000000000000}"/>
          </ac:spMkLst>
        </pc:spChg>
      </pc:sldChg>
      <pc:sldChg chg="modSp mod">
        <pc:chgData name="Archambault, Aude" userId="dfdf6e78-8d63-480c-bdce-0b0f3fd27a48" providerId="ADAL" clId="{5D4B85A0-326A-49B4-9CFD-0E00395AB2D9}" dt="2021-02-22T09:41:54.217" v="114" actId="27636"/>
        <pc:sldMkLst>
          <pc:docMk/>
          <pc:sldMk cId="1920782211" sldId="263"/>
        </pc:sldMkLst>
        <pc:spChg chg="mod">
          <ac:chgData name="Archambault, Aude" userId="dfdf6e78-8d63-480c-bdce-0b0f3fd27a48" providerId="ADAL" clId="{5D4B85A0-326A-49B4-9CFD-0E00395AB2D9}" dt="2021-02-22T09:41:54.217" v="114" actId="27636"/>
          <ac:spMkLst>
            <pc:docMk/>
            <pc:sldMk cId="1920782211" sldId="263"/>
            <ac:spMk id="3" creationId="{FFF5BAE0-B3D7-1A47-8260-AE7CCF256CC8}"/>
          </ac:spMkLst>
        </pc:spChg>
      </pc:sldChg>
      <pc:sldChg chg="modSp mod">
        <pc:chgData name="Archambault, Aude" userId="dfdf6e78-8d63-480c-bdce-0b0f3fd27a48" providerId="ADAL" clId="{5D4B85A0-326A-49B4-9CFD-0E00395AB2D9}" dt="2021-02-22T09:41:28.237" v="49" actId="20577"/>
        <pc:sldMkLst>
          <pc:docMk/>
          <pc:sldMk cId="1623371876" sldId="320"/>
        </pc:sldMkLst>
        <pc:spChg chg="mod">
          <ac:chgData name="Archambault, Aude" userId="dfdf6e78-8d63-480c-bdce-0b0f3fd27a48" providerId="ADAL" clId="{5D4B85A0-326A-49B4-9CFD-0E00395AB2D9}" dt="2021-02-22T09:41:28.237" v="49" actId="20577"/>
          <ac:spMkLst>
            <pc:docMk/>
            <pc:sldMk cId="1623371876" sldId="320"/>
            <ac:spMk id="3" creationId="{CF57E49C-F8D1-4C7E-AE20-3D5D7B006CFA}"/>
          </ac:spMkLst>
        </pc:spChg>
      </pc:sldChg>
      <pc:sldChg chg="delSp modSp del mod">
        <pc:chgData name="Archambault, Aude" userId="dfdf6e78-8d63-480c-bdce-0b0f3fd27a48" providerId="ADAL" clId="{5D4B85A0-326A-49B4-9CFD-0E00395AB2D9}" dt="2021-02-22T15:40:58.369" v="1460" actId="47"/>
        <pc:sldMkLst>
          <pc:docMk/>
          <pc:sldMk cId="3450292119" sldId="321"/>
        </pc:sldMkLst>
        <pc:spChg chg="mod">
          <ac:chgData name="Archambault, Aude" userId="dfdf6e78-8d63-480c-bdce-0b0f3fd27a48" providerId="ADAL" clId="{5D4B85A0-326A-49B4-9CFD-0E00395AB2D9}" dt="2021-02-22T15:24:04.922" v="1161"/>
          <ac:spMkLst>
            <pc:docMk/>
            <pc:sldMk cId="3450292119" sldId="321"/>
            <ac:spMk id="3" creationId="{91F007AC-81B3-470B-A292-8AF355B2EA17}"/>
          </ac:spMkLst>
        </pc:spChg>
        <pc:spChg chg="mod">
          <ac:chgData name="Archambault, Aude" userId="dfdf6e78-8d63-480c-bdce-0b0f3fd27a48" providerId="ADAL" clId="{5D4B85A0-326A-49B4-9CFD-0E00395AB2D9}" dt="2021-02-22T15:27:05.820" v="1249" actId="20577"/>
          <ac:spMkLst>
            <pc:docMk/>
            <pc:sldMk cId="3450292119" sldId="321"/>
            <ac:spMk id="7" creationId="{4B9F1457-755D-4E11-B214-AB3A1A62831F}"/>
          </ac:spMkLst>
        </pc:spChg>
        <pc:spChg chg="mod">
          <ac:chgData name="Archambault, Aude" userId="dfdf6e78-8d63-480c-bdce-0b0f3fd27a48" providerId="ADAL" clId="{5D4B85A0-326A-49B4-9CFD-0E00395AB2D9}" dt="2021-02-22T15:28:02.942" v="1310" actId="6549"/>
          <ac:spMkLst>
            <pc:docMk/>
            <pc:sldMk cId="3450292119" sldId="321"/>
            <ac:spMk id="18" creationId="{1328AD34-4BE5-4D1A-BE73-B39A9064C733}"/>
          </ac:spMkLst>
        </pc:spChg>
        <pc:spChg chg="mod">
          <ac:chgData name="Archambault, Aude" userId="dfdf6e78-8d63-480c-bdce-0b0f3fd27a48" providerId="ADAL" clId="{5D4B85A0-326A-49B4-9CFD-0E00395AB2D9}" dt="2021-02-22T15:27:58.320" v="1304" actId="12"/>
          <ac:spMkLst>
            <pc:docMk/>
            <pc:sldMk cId="3450292119" sldId="321"/>
            <ac:spMk id="20" creationId="{74132510-8DFF-48BE-BA1B-3EBE5D71CF28}"/>
          </ac:spMkLst>
        </pc:spChg>
        <pc:spChg chg="mod">
          <ac:chgData name="Archambault, Aude" userId="dfdf6e78-8d63-480c-bdce-0b0f3fd27a48" providerId="ADAL" clId="{5D4B85A0-326A-49B4-9CFD-0E00395AB2D9}" dt="2021-02-22T15:27:11.227" v="1250" actId="6549"/>
          <ac:spMkLst>
            <pc:docMk/>
            <pc:sldMk cId="3450292119" sldId="321"/>
            <ac:spMk id="22" creationId="{749138E5-D804-4928-897A-C05672CBA251}"/>
          </ac:spMkLst>
        </pc:spChg>
        <pc:picChg chg="mod">
          <ac:chgData name="Archambault, Aude" userId="dfdf6e78-8d63-480c-bdce-0b0f3fd27a48" providerId="ADAL" clId="{5D4B85A0-326A-49B4-9CFD-0E00395AB2D9}" dt="2021-02-22T15:27:23.274" v="1252" actId="1076"/>
          <ac:picMkLst>
            <pc:docMk/>
            <pc:sldMk cId="3450292119" sldId="321"/>
            <ac:picMk id="10" creationId="{1EB4C045-B530-4064-AD57-1B9457EE3AA9}"/>
          </ac:picMkLst>
        </pc:picChg>
        <pc:picChg chg="del">
          <ac:chgData name="Archambault, Aude" userId="dfdf6e78-8d63-480c-bdce-0b0f3fd27a48" providerId="ADAL" clId="{5D4B85A0-326A-49B4-9CFD-0E00395AB2D9}" dt="2021-02-22T15:27:13.462" v="1251" actId="478"/>
          <ac:picMkLst>
            <pc:docMk/>
            <pc:sldMk cId="3450292119" sldId="321"/>
            <ac:picMk id="11" creationId="{13650BC7-8AD1-4E68-AE71-4810965CE6B8}"/>
          </ac:picMkLst>
        </pc:picChg>
      </pc:sldChg>
      <pc:sldChg chg="addSp delSp modSp add mod modAnim">
        <pc:chgData name="Archambault, Aude" userId="dfdf6e78-8d63-480c-bdce-0b0f3fd27a48" providerId="ADAL" clId="{5D4B85A0-326A-49B4-9CFD-0E00395AB2D9}" dt="2021-02-22T15:07:08.539" v="1034" actId="6549"/>
        <pc:sldMkLst>
          <pc:docMk/>
          <pc:sldMk cId="2551653112" sldId="340"/>
        </pc:sldMkLst>
        <pc:spChg chg="mod">
          <ac:chgData name="Archambault, Aude" userId="dfdf6e78-8d63-480c-bdce-0b0f3fd27a48" providerId="ADAL" clId="{5D4B85A0-326A-49B4-9CFD-0E00395AB2D9}" dt="2021-02-22T15:07:08.539" v="1034" actId="6549"/>
          <ac:spMkLst>
            <pc:docMk/>
            <pc:sldMk cId="2551653112" sldId="340"/>
            <ac:spMk id="2" creationId="{FB865533-8929-47F7-B1E9-0D852FABACFB}"/>
          </ac:spMkLst>
        </pc:spChg>
        <pc:spChg chg="mod">
          <ac:chgData name="Archambault, Aude" userId="dfdf6e78-8d63-480c-bdce-0b0f3fd27a48" providerId="ADAL" clId="{5D4B85A0-326A-49B4-9CFD-0E00395AB2D9}" dt="2021-02-22T10:30:23.373" v="148" actId="313"/>
          <ac:spMkLst>
            <pc:docMk/>
            <pc:sldMk cId="2551653112" sldId="340"/>
            <ac:spMk id="3" creationId="{4CA8C7CC-7B19-4FBA-96D6-1C366B733656}"/>
          </ac:spMkLst>
        </pc:spChg>
        <pc:spChg chg="mod">
          <ac:chgData name="Archambault, Aude" userId="dfdf6e78-8d63-480c-bdce-0b0f3fd27a48" providerId="ADAL" clId="{5D4B85A0-326A-49B4-9CFD-0E00395AB2D9}" dt="2021-02-22T10:37:57.967" v="268" actId="27803"/>
          <ac:spMkLst>
            <pc:docMk/>
            <pc:sldMk cId="2551653112" sldId="340"/>
            <ac:spMk id="8" creationId="{869E166A-3FC2-4795-A10A-C0DD378463CA}"/>
          </ac:spMkLst>
        </pc:spChg>
        <pc:spChg chg="mod">
          <ac:chgData name="Archambault, Aude" userId="dfdf6e78-8d63-480c-bdce-0b0f3fd27a48" providerId="ADAL" clId="{5D4B85A0-326A-49B4-9CFD-0E00395AB2D9}" dt="2021-02-22T10:37:57.967" v="268" actId="27803"/>
          <ac:spMkLst>
            <pc:docMk/>
            <pc:sldMk cId="2551653112" sldId="340"/>
            <ac:spMk id="9" creationId="{E7480113-88CC-4028-99E8-9065C065102C}"/>
          </ac:spMkLst>
        </pc:spChg>
        <pc:spChg chg="mod">
          <ac:chgData name="Archambault, Aude" userId="dfdf6e78-8d63-480c-bdce-0b0f3fd27a48" providerId="ADAL" clId="{5D4B85A0-326A-49B4-9CFD-0E00395AB2D9}" dt="2021-02-22T10:37:57.967" v="268" actId="27803"/>
          <ac:spMkLst>
            <pc:docMk/>
            <pc:sldMk cId="2551653112" sldId="340"/>
            <ac:spMk id="10" creationId="{700C98CF-27A9-4931-B5E4-F8E01BDED4BA}"/>
          </ac:spMkLst>
        </pc:spChg>
        <pc:spChg chg="mod">
          <ac:chgData name="Archambault, Aude" userId="dfdf6e78-8d63-480c-bdce-0b0f3fd27a48" providerId="ADAL" clId="{5D4B85A0-326A-49B4-9CFD-0E00395AB2D9}" dt="2021-02-22T10:37:57.967" v="268" actId="27803"/>
          <ac:spMkLst>
            <pc:docMk/>
            <pc:sldMk cId="2551653112" sldId="340"/>
            <ac:spMk id="11" creationId="{815FD94D-BD3F-4D05-A515-6A176AA25662}"/>
          </ac:spMkLst>
        </pc:spChg>
        <pc:spChg chg="mod">
          <ac:chgData name="Archambault, Aude" userId="dfdf6e78-8d63-480c-bdce-0b0f3fd27a48" providerId="ADAL" clId="{5D4B85A0-326A-49B4-9CFD-0E00395AB2D9}" dt="2021-02-22T10:37:57.967" v="268" actId="27803"/>
          <ac:spMkLst>
            <pc:docMk/>
            <pc:sldMk cId="2551653112" sldId="340"/>
            <ac:spMk id="12" creationId="{3D6171B5-DB2D-4D42-9604-F45C140E81BD}"/>
          </ac:spMkLst>
        </pc:spChg>
        <pc:spChg chg="mod">
          <ac:chgData name="Archambault, Aude" userId="dfdf6e78-8d63-480c-bdce-0b0f3fd27a48" providerId="ADAL" clId="{5D4B85A0-326A-49B4-9CFD-0E00395AB2D9}" dt="2021-02-22T10:37:57.967" v="268" actId="27803"/>
          <ac:spMkLst>
            <pc:docMk/>
            <pc:sldMk cId="2551653112" sldId="340"/>
            <ac:spMk id="13" creationId="{C711286E-02BE-48B4-9234-0549A4B4DA3C}"/>
          </ac:spMkLst>
        </pc:spChg>
        <pc:spChg chg="del mod">
          <ac:chgData name="Archambault, Aude" userId="dfdf6e78-8d63-480c-bdce-0b0f3fd27a48" providerId="ADAL" clId="{5D4B85A0-326A-49B4-9CFD-0E00395AB2D9}" dt="2021-02-22T13:00:17.975" v="992" actId="478"/>
          <ac:spMkLst>
            <pc:docMk/>
            <pc:sldMk cId="2551653112" sldId="340"/>
            <ac:spMk id="14" creationId="{43942652-81FE-4626-B423-0DCDD9FAAB4C}"/>
          </ac:spMkLst>
        </pc:spChg>
        <pc:spChg chg="mod">
          <ac:chgData name="Archambault, Aude" userId="dfdf6e78-8d63-480c-bdce-0b0f3fd27a48" providerId="ADAL" clId="{5D4B85A0-326A-49B4-9CFD-0E00395AB2D9}" dt="2021-02-22T10:37:57.967" v="268" actId="27803"/>
          <ac:spMkLst>
            <pc:docMk/>
            <pc:sldMk cId="2551653112" sldId="340"/>
            <ac:spMk id="15" creationId="{BFFC8A81-3CFE-4A34-B410-FD58E78450B6}"/>
          </ac:spMkLst>
        </pc:spChg>
        <pc:spChg chg="mod">
          <ac:chgData name="Archambault, Aude" userId="dfdf6e78-8d63-480c-bdce-0b0f3fd27a48" providerId="ADAL" clId="{5D4B85A0-326A-49B4-9CFD-0E00395AB2D9}" dt="2021-02-22T10:37:57.967" v="268" actId="27803"/>
          <ac:spMkLst>
            <pc:docMk/>
            <pc:sldMk cId="2551653112" sldId="340"/>
            <ac:spMk id="16" creationId="{A9A10642-76E0-44F4-84C5-34278FFC0DE3}"/>
          </ac:spMkLst>
        </pc:spChg>
        <pc:spChg chg="add mod">
          <ac:chgData name="Archambault, Aude" userId="dfdf6e78-8d63-480c-bdce-0b0f3fd27a48" providerId="ADAL" clId="{5D4B85A0-326A-49B4-9CFD-0E00395AB2D9}" dt="2021-02-22T13:06:30.059" v="999" actId="14100"/>
          <ac:spMkLst>
            <pc:docMk/>
            <pc:sldMk cId="2551653112" sldId="340"/>
            <ac:spMk id="17" creationId="{746416D7-4A42-4B10-B8A8-FAD7462D072D}"/>
          </ac:spMkLst>
        </pc:spChg>
        <pc:grpChg chg="del mod">
          <ac:chgData name="Archambault, Aude" userId="dfdf6e78-8d63-480c-bdce-0b0f3fd27a48" providerId="ADAL" clId="{5D4B85A0-326A-49B4-9CFD-0E00395AB2D9}" dt="2021-02-22T13:00:20.266" v="993" actId="478"/>
          <ac:grpSpMkLst>
            <pc:docMk/>
            <pc:sldMk cId="2551653112" sldId="340"/>
            <ac:grpSpMk id="7" creationId="{8D5CCA6E-35A7-4E82-917F-7B3C27A7E856}"/>
          </ac:grpSpMkLst>
        </pc:grpChg>
        <pc:picChg chg="add del mod">
          <ac:chgData name="Archambault, Aude" userId="dfdf6e78-8d63-480c-bdce-0b0f3fd27a48" providerId="ADAL" clId="{5D4B85A0-326A-49B4-9CFD-0E00395AB2D9}" dt="2021-02-22T10:37:57.967" v="268" actId="27803"/>
          <ac:picMkLst>
            <pc:docMk/>
            <pc:sldMk cId="2551653112" sldId="340"/>
            <ac:picMk id="6" creationId="{8D5CCA6E-35A7-4E82-917F-7B3C27A7E856}"/>
          </ac:picMkLst>
        </pc:picChg>
        <pc:picChg chg="add mod">
          <ac:chgData name="Archambault, Aude" userId="dfdf6e78-8d63-480c-bdce-0b0f3fd27a48" providerId="ADAL" clId="{5D4B85A0-326A-49B4-9CFD-0E00395AB2D9}" dt="2021-02-22T13:06:00.926" v="995" actId="931"/>
          <ac:picMkLst>
            <pc:docMk/>
            <pc:sldMk cId="2551653112" sldId="340"/>
            <ac:picMk id="19" creationId="{B4C3ACFB-A570-4C2B-B7F2-F3E5DEDAE25F}"/>
          </ac:picMkLst>
        </pc:picChg>
      </pc:sldChg>
      <pc:sldChg chg="add del">
        <pc:chgData name="Archambault, Aude" userId="dfdf6e78-8d63-480c-bdce-0b0f3fd27a48" providerId="ADAL" clId="{5D4B85A0-326A-49B4-9CFD-0E00395AB2D9}" dt="2021-02-22T15:11:46.679" v="1147" actId="47"/>
        <pc:sldMkLst>
          <pc:docMk/>
          <pc:sldMk cId="3802422175" sldId="341"/>
        </pc:sldMkLst>
      </pc:sldChg>
      <pc:sldChg chg="add del">
        <pc:chgData name="Archambault, Aude" userId="dfdf6e78-8d63-480c-bdce-0b0f3fd27a48" providerId="ADAL" clId="{5D4B85A0-326A-49B4-9CFD-0E00395AB2D9}" dt="2021-02-22T10:36:15.008" v="259" actId="47"/>
        <pc:sldMkLst>
          <pc:docMk/>
          <pc:sldMk cId="46312689" sldId="342"/>
        </pc:sldMkLst>
      </pc:sldChg>
      <pc:sldChg chg="add del">
        <pc:chgData name="Archambault, Aude" userId="dfdf6e78-8d63-480c-bdce-0b0f3fd27a48" providerId="ADAL" clId="{5D4B85A0-326A-49B4-9CFD-0E00395AB2D9}" dt="2021-02-22T10:36:15.008" v="259" actId="47"/>
        <pc:sldMkLst>
          <pc:docMk/>
          <pc:sldMk cId="1634290533" sldId="343"/>
        </pc:sldMkLst>
      </pc:sldChg>
      <pc:sldChg chg="ord">
        <pc:chgData name="Archambault, Aude" userId="dfdf6e78-8d63-480c-bdce-0b0f3fd27a48" providerId="ADAL" clId="{5D4B85A0-326A-49B4-9CFD-0E00395AB2D9}" dt="2021-02-22T16:23:31.779" v="1993" actId="20578"/>
        <pc:sldMkLst>
          <pc:docMk/>
          <pc:sldMk cId="2945908443" sldId="351"/>
        </pc:sldMkLst>
      </pc:sldChg>
      <pc:sldChg chg="del">
        <pc:chgData name="Archambault, Aude" userId="dfdf6e78-8d63-480c-bdce-0b0f3fd27a48" providerId="ADAL" clId="{5D4B85A0-326A-49B4-9CFD-0E00395AB2D9}" dt="2021-02-22T15:22:54.492" v="1157" actId="47"/>
        <pc:sldMkLst>
          <pc:docMk/>
          <pc:sldMk cId="990219833" sldId="1215"/>
        </pc:sldMkLst>
      </pc:sldChg>
      <pc:sldChg chg="del">
        <pc:chgData name="Archambault, Aude" userId="dfdf6e78-8d63-480c-bdce-0b0f3fd27a48" providerId="ADAL" clId="{5D4B85A0-326A-49B4-9CFD-0E00395AB2D9}" dt="2021-02-22T15:11:49.871" v="1148" actId="47"/>
        <pc:sldMkLst>
          <pc:docMk/>
          <pc:sldMk cId="1488638828" sldId="1216"/>
        </pc:sldMkLst>
      </pc:sldChg>
      <pc:sldChg chg="modSp mod">
        <pc:chgData name="Archambault, Aude" userId="dfdf6e78-8d63-480c-bdce-0b0f3fd27a48" providerId="ADAL" clId="{5D4B85A0-326A-49B4-9CFD-0E00395AB2D9}" dt="2021-02-22T15:23:23.236" v="1158"/>
        <pc:sldMkLst>
          <pc:docMk/>
          <pc:sldMk cId="1457021769" sldId="1217"/>
        </pc:sldMkLst>
        <pc:spChg chg="mod">
          <ac:chgData name="Archambault, Aude" userId="dfdf6e78-8d63-480c-bdce-0b0f3fd27a48" providerId="ADAL" clId="{5D4B85A0-326A-49B4-9CFD-0E00395AB2D9}" dt="2021-02-22T15:23:23.236" v="1158"/>
          <ac:spMkLst>
            <pc:docMk/>
            <pc:sldMk cId="1457021769" sldId="1217"/>
            <ac:spMk id="2" creationId="{77DD2EE0-216E-46EF-9514-B3CE922A463C}"/>
          </ac:spMkLst>
        </pc:spChg>
      </pc:sldChg>
      <pc:sldChg chg="del ord">
        <pc:chgData name="Archambault, Aude" userId="dfdf6e78-8d63-480c-bdce-0b0f3fd27a48" providerId="ADAL" clId="{5D4B85A0-326A-49B4-9CFD-0E00395AB2D9}" dt="2021-02-22T16:22:39.364" v="1982" actId="47"/>
        <pc:sldMkLst>
          <pc:docMk/>
          <pc:sldMk cId="2929925412" sldId="1218"/>
        </pc:sldMkLst>
      </pc:sldChg>
      <pc:sldChg chg="del">
        <pc:chgData name="Archambault, Aude" userId="dfdf6e78-8d63-480c-bdce-0b0f3fd27a48" providerId="ADAL" clId="{5D4B85A0-326A-49B4-9CFD-0E00395AB2D9}" dt="2021-02-22T16:22:40.292" v="1983" actId="47"/>
        <pc:sldMkLst>
          <pc:docMk/>
          <pc:sldMk cId="4036092211" sldId="1221"/>
        </pc:sldMkLst>
      </pc:sldChg>
      <pc:sldChg chg="del">
        <pc:chgData name="Archambault, Aude" userId="dfdf6e78-8d63-480c-bdce-0b0f3fd27a48" providerId="ADAL" clId="{5D4B85A0-326A-49B4-9CFD-0E00395AB2D9}" dt="2021-02-22T16:22:48.030" v="1984" actId="47"/>
        <pc:sldMkLst>
          <pc:docMk/>
          <pc:sldMk cId="135706162" sldId="1223"/>
        </pc:sldMkLst>
      </pc:sldChg>
      <pc:sldChg chg="del">
        <pc:chgData name="Archambault, Aude" userId="dfdf6e78-8d63-480c-bdce-0b0f3fd27a48" providerId="ADAL" clId="{5D4B85A0-326A-49B4-9CFD-0E00395AB2D9}" dt="2021-02-22T16:22:50.430" v="1985" actId="47"/>
        <pc:sldMkLst>
          <pc:docMk/>
          <pc:sldMk cId="3658912723" sldId="1226"/>
        </pc:sldMkLst>
      </pc:sldChg>
      <pc:sldChg chg="del">
        <pc:chgData name="Archambault, Aude" userId="dfdf6e78-8d63-480c-bdce-0b0f3fd27a48" providerId="ADAL" clId="{5D4B85A0-326A-49B4-9CFD-0E00395AB2D9}" dt="2021-02-22T16:22:51.272" v="1986" actId="47"/>
        <pc:sldMkLst>
          <pc:docMk/>
          <pc:sldMk cId="1238644621" sldId="1227"/>
        </pc:sldMkLst>
      </pc:sldChg>
      <pc:sldChg chg="modSp del mod">
        <pc:chgData name="Archambault, Aude" userId="dfdf6e78-8d63-480c-bdce-0b0f3fd27a48" providerId="ADAL" clId="{5D4B85A0-326A-49B4-9CFD-0E00395AB2D9}" dt="2021-02-22T16:22:38.147" v="1981" actId="47"/>
        <pc:sldMkLst>
          <pc:docMk/>
          <pc:sldMk cId="178487628" sldId="1229"/>
        </pc:sldMkLst>
        <pc:spChg chg="mod">
          <ac:chgData name="Archambault, Aude" userId="dfdf6e78-8d63-480c-bdce-0b0f3fd27a48" providerId="ADAL" clId="{5D4B85A0-326A-49B4-9CFD-0E00395AB2D9}" dt="2021-02-22T16:02:30.970" v="1758" actId="113"/>
          <ac:spMkLst>
            <pc:docMk/>
            <pc:sldMk cId="178487628" sldId="1229"/>
            <ac:spMk id="20" creationId="{74132510-8DFF-48BE-BA1B-3EBE5D71CF28}"/>
          </ac:spMkLst>
        </pc:spChg>
      </pc:sldChg>
      <pc:sldChg chg="modSp del mod">
        <pc:chgData name="Archambault, Aude" userId="dfdf6e78-8d63-480c-bdce-0b0f3fd27a48" providerId="ADAL" clId="{5D4B85A0-326A-49B4-9CFD-0E00395AB2D9}" dt="2021-02-22T16:22:55.997" v="1988" actId="47"/>
        <pc:sldMkLst>
          <pc:docMk/>
          <pc:sldMk cId="2385138209" sldId="1230"/>
        </pc:sldMkLst>
        <pc:spChg chg="mod">
          <ac:chgData name="Archambault, Aude" userId="dfdf6e78-8d63-480c-bdce-0b0f3fd27a48" providerId="ADAL" clId="{5D4B85A0-326A-49B4-9CFD-0E00395AB2D9}" dt="2021-02-22T16:01:51.433" v="1754" actId="1076"/>
          <ac:spMkLst>
            <pc:docMk/>
            <pc:sldMk cId="2385138209" sldId="1230"/>
            <ac:spMk id="20" creationId="{74132510-8DFF-48BE-BA1B-3EBE5D71CF28}"/>
          </ac:spMkLst>
        </pc:spChg>
      </pc:sldChg>
      <pc:sldChg chg="del">
        <pc:chgData name="Archambault, Aude" userId="dfdf6e78-8d63-480c-bdce-0b0f3fd27a48" providerId="ADAL" clId="{5D4B85A0-326A-49B4-9CFD-0E00395AB2D9}" dt="2021-02-22T16:22:52.603" v="1987" actId="47"/>
        <pc:sldMkLst>
          <pc:docMk/>
          <pc:sldMk cId="1855151717" sldId="1231"/>
        </pc:sldMkLst>
      </pc:sldChg>
      <pc:sldChg chg="del">
        <pc:chgData name="Archambault, Aude" userId="dfdf6e78-8d63-480c-bdce-0b0f3fd27a48" providerId="ADAL" clId="{5D4B85A0-326A-49B4-9CFD-0E00395AB2D9}" dt="2021-02-22T16:22:56.907" v="1989" actId="47"/>
        <pc:sldMkLst>
          <pc:docMk/>
          <pc:sldMk cId="2770946448" sldId="1232"/>
        </pc:sldMkLst>
      </pc:sldChg>
      <pc:sldChg chg="del">
        <pc:chgData name="Archambault, Aude" userId="dfdf6e78-8d63-480c-bdce-0b0f3fd27a48" providerId="ADAL" clId="{5D4B85A0-326A-49B4-9CFD-0E00395AB2D9}" dt="2021-02-22T16:22:58.024" v="1990" actId="47"/>
        <pc:sldMkLst>
          <pc:docMk/>
          <pc:sldMk cId="4086416779" sldId="1233"/>
        </pc:sldMkLst>
      </pc:sldChg>
      <pc:sldChg chg="del">
        <pc:chgData name="Archambault, Aude" userId="dfdf6e78-8d63-480c-bdce-0b0f3fd27a48" providerId="ADAL" clId="{5D4B85A0-326A-49B4-9CFD-0E00395AB2D9}" dt="2021-02-22T16:22:59.219" v="1991" actId="47"/>
        <pc:sldMkLst>
          <pc:docMk/>
          <pc:sldMk cId="2634654415" sldId="1234"/>
        </pc:sldMkLst>
      </pc:sldChg>
      <pc:sldChg chg="del">
        <pc:chgData name="Archambault, Aude" userId="dfdf6e78-8d63-480c-bdce-0b0f3fd27a48" providerId="ADAL" clId="{5D4B85A0-326A-49B4-9CFD-0E00395AB2D9}" dt="2021-02-22T16:22:59.979" v="1992" actId="47"/>
        <pc:sldMkLst>
          <pc:docMk/>
          <pc:sldMk cId="3432906502" sldId="1235"/>
        </pc:sldMkLst>
      </pc:sldChg>
      <pc:sldChg chg="addSp delSp modSp mod">
        <pc:chgData name="Archambault, Aude" userId="dfdf6e78-8d63-480c-bdce-0b0f3fd27a48" providerId="ADAL" clId="{5D4B85A0-326A-49B4-9CFD-0E00395AB2D9}" dt="2021-02-22T16:22:28.790" v="1979" actId="14100"/>
        <pc:sldMkLst>
          <pc:docMk/>
          <pc:sldMk cId="3823743871" sldId="1236"/>
        </pc:sldMkLst>
        <pc:spChg chg="mod">
          <ac:chgData name="Archambault, Aude" userId="dfdf6e78-8d63-480c-bdce-0b0f3fd27a48" providerId="ADAL" clId="{5D4B85A0-326A-49B4-9CFD-0E00395AB2D9}" dt="2021-02-22T16:20:11.633" v="1962" actId="14100"/>
          <ac:spMkLst>
            <pc:docMk/>
            <pc:sldMk cId="3823743871" sldId="1236"/>
            <ac:spMk id="2" creationId="{AD83E730-E522-4935-8F73-95FE0A4F4845}"/>
          </ac:spMkLst>
        </pc:spChg>
        <pc:spChg chg="mod">
          <ac:chgData name="Archambault, Aude" userId="dfdf6e78-8d63-480c-bdce-0b0f3fd27a48" providerId="ADAL" clId="{5D4B85A0-326A-49B4-9CFD-0E00395AB2D9}" dt="2021-02-22T16:18:15.804" v="1930" actId="20577"/>
          <ac:spMkLst>
            <pc:docMk/>
            <pc:sldMk cId="3823743871" sldId="1236"/>
            <ac:spMk id="3" creationId="{1A618ED6-7DCA-4EA6-8382-33F7B5E3DB39}"/>
          </ac:spMkLst>
        </pc:spChg>
        <pc:picChg chg="del">
          <ac:chgData name="Archambault, Aude" userId="dfdf6e78-8d63-480c-bdce-0b0f3fd27a48" providerId="ADAL" clId="{5D4B85A0-326A-49B4-9CFD-0E00395AB2D9}" dt="2021-02-22T16:18:06.792" v="1898" actId="478"/>
          <ac:picMkLst>
            <pc:docMk/>
            <pc:sldMk cId="3823743871" sldId="1236"/>
            <ac:picMk id="4" creationId="{2FD999ED-AA95-459E-86A0-8524B876C7DC}"/>
          </ac:picMkLst>
        </pc:picChg>
        <pc:picChg chg="add mod">
          <ac:chgData name="Archambault, Aude" userId="dfdf6e78-8d63-480c-bdce-0b0f3fd27a48" providerId="ADAL" clId="{5D4B85A0-326A-49B4-9CFD-0E00395AB2D9}" dt="2021-02-22T16:22:25.848" v="1978" actId="1076"/>
          <ac:picMkLst>
            <pc:docMk/>
            <pc:sldMk cId="3823743871" sldId="1236"/>
            <ac:picMk id="6" creationId="{8BBD2FB7-2B23-4E23-AA60-A52B00E4AA30}"/>
          </ac:picMkLst>
        </pc:picChg>
        <pc:picChg chg="add mod">
          <ac:chgData name="Archambault, Aude" userId="dfdf6e78-8d63-480c-bdce-0b0f3fd27a48" providerId="ADAL" clId="{5D4B85A0-326A-49B4-9CFD-0E00395AB2D9}" dt="2021-02-22T16:22:19.216" v="1974" actId="1076"/>
          <ac:picMkLst>
            <pc:docMk/>
            <pc:sldMk cId="3823743871" sldId="1236"/>
            <ac:picMk id="8" creationId="{EB386EAD-206C-449D-806F-7A5C1403F0D5}"/>
          </ac:picMkLst>
        </pc:picChg>
        <pc:picChg chg="add mod">
          <ac:chgData name="Archambault, Aude" userId="dfdf6e78-8d63-480c-bdce-0b0f3fd27a48" providerId="ADAL" clId="{5D4B85A0-326A-49B4-9CFD-0E00395AB2D9}" dt="2021-02-22T16:22:28.790" v="1979" actId="14100"/>
          <ac:picMkLst>
            <pc:docMk/>
            <pc:sldMk cId="3823743871" sldId="1236"/>
            <ac:picMk id="10" creationId="{CE39EB75-FEE1-469D-9A0B-7A4CE997255B}"/>
          </ac:picMkLst>
        </pc:picChg>
      </pc:sldChg>
      <pc:sldChg chg="del">
        <pc:chgData name="Archambault, Aude" userId="dfdf6e78-8d63-480c-bdce-0b0f3fd27a48" providerId="ADAL" clId="{5D4B85A0-326A-49B4-9CFD-0E00395AB2D9}" dt="2021-02-22T16:22:36.120" v="1980" actId="47"/>
        <pc:sldMkLst>
          <pc:docMk/>
          <pc:sldMk cId="1130262117" sldId="1237"/>
        </pc:sldMkLst>
      </pc:sldChg>
      <pc:sldChg chg="addSp modSp new add del mod">
        <pc:chgData name="Archambault, Aude" userId="dfdf6e78-8d63-480c-bdce-0b0f3fd27a48" providerId="ADAL" clId="{5D4B85A0-326A-49B4-9CFD-0E00395AB2D9}" dt="2021-02-22T10:52:48.553" v="410" actId="47"/>
        <pc:sldMkLst>
          <pc:docMk/>
          <pc:sldMk cId="70374152" sldId="1238"/>
        </pc:sldMkLst>
        <pc:spChg chg="mod">
          <ac:chgData name="Archambault, Aude" userId="dfdf6e78-8d63-480c-bdce-0b0f3fd27a48" providerId="ADAL" clId="{5D4B85A0-326A-49B4-9CFD-0E00395AB2D9}" dt="2021-02-22T10:39:57.740" v="280" actId="5793"/>
          <ac:spMkLst>
            <pc:docMk/>
            <pc:sldMk cId="70374152" sldId="1238"/>
            <ac:spMk id="3" creationId="{A2F6487D-EB57-4A53-B3F5-3AF17818FAF8}"/>
          </ac:spMkLst>
        </pc:spChg>
        <pc:spChg chg="mod">
          <ac:chgData name="Archambault, Aude" userId="dfdf6e78-8d63-480c-bdce-0b0f3fd27a48" providerId="ADAL" clId="{5D4B85A0-326A-49B4-9CFD-0E00395AB2D9}" dt="2021-02-22T10:41:21.010" v="283" actId="6549"/>
          <ac:spMkLst>
            <pc:docMk/>
            <pc:sldMk cId="70374152" sldId="1238"/>
            <ac:spMk id="5" creationId="{4FF98D61-32C1-4D3B-87F7-5FE45AAD870D}"/>
          </ac:spMkLst>
        </pc:spChg>
        <pc:spChg chg="mod">
          <ac:chgData name="Archambault, Aude" userId="dfdf6e78-8d63-480c-bdce-0b0f3fd27a48" providerId="ADAL" clId="{5D4B85A0-326A-49B4-9CFD-0E00395AB2D9}" dt="2021-02-22T10:39:25.185" v="277"/>
          <ac:spMkLst>
            <pc:docMk/>
            <pc:sldMk cId="70374152" sldId="1238"/>
            <ac:spMk id="6" creationId="{9C7759D1-DC32-4887-AD04-721220C1A228}"/>
          </ac:spMkLst>
        </pc:spChg>
        <pc:picChg chg="add mod">
          <ac:chgData name="Archambault, Aude" userId="dfdf6e78-8d63-480c-bdce-0b0f3fd27a48" providerId="ADAL" clId="{5D4B85A0-326A-49B4-9CFD-0E00395AB2D9}" dt="2021-02-22T10:39:29.546" v="278"/>
          <ac:picMkLst>
            <pc:docMk/>
            <pc:sldMk cId="70374152" sldId="1238"/>
            <ac:picMk id="7" creationId="{D01C434B-2091-4DD7-83B0-D63C534815B4}"/>
          </ac:picMkLst>
        </pc:picChg>
      </pc:sldChg>
      <pc:sldChg chg="addSp delSp modSp new mod">
        <pc:chgData name="Archambault, Aude" userId="dfdf6e78-8d63-480c-bdce-0b0f3fd27a48" providerId="ADAL" clId="{5D4B85A0-326A-49B4-9CFD-0E00395AB2D9}" dt="2021-02-22T15:09:16.135" v="1140" actId="404"/>
        <pc:sldMkLst>
          <pc:docMk/>
          <pc:sldMk cId="1107896007" sldId="1239"/>
        </pc:sldMkLst>
        <pc:spChg chg="mod">
          <ac:chgData name="Archambault, Aude" userId="dfdf6e78-8d63-480c-bdce-0b0f3fd27a48" providerId="ADAL" clId="{5D4B85A0-326A-49B4-9CFD-0E00395AB2D9}" dt="2021-02-22T13:06:57.339" v="1023" actId="6549"/>
          <ac:spMkLst>
            <pc:docMk/>
            <pc:sldMk cId="1107896007" sldId="1239"/>
            <ac:spMk id="2" creationId="{522D07D0-FE46-4D22-AE20-DF86A5DBEA12}"/>
          </ac:spMkLst>
        </pc:spChg>
        <pc:spChg chg="mod">
          <ac:chgData name="Archambault, Aude" userId="dfdf6e78-8d63-480c-bdce-0b0f3fd27a48" providerId="ADAL" clId="{5D4B85A0-326A-49B4-9CFD-0E00395AB2D9}" dt="2021-02-22T15:09:16.135" v="1140" actId="404"/>
          <ac:spMkLst>
            <pc:docMk/>
            <pc:sldMk cId="1107896007" sldId="1239"/>
            <ac:spMk id="3" creationId="{59D1202B-50C9-4F0A-8FEC-0CA0D93E27FB}"/>
          </ac:spMkLst>
        </pc:spChg>
        <pc:spChg chg="mod">
          <ac:chgData name="Archambault, Aude" userId="dfdf6e78-8d63-480c-bdce-0b0f3fd27a48" providerId="ADAL" clId="{5D4B85A0-326A-49B4-9CFD-0E00395AB2D9}" dt="2021-02-22T13:06:58.435" v="1024" actId="6549"/>
          <ac:spMkLst>
            <pc:docMk/>
            <pc:sldMk cId="1107896007" sldId="1239"/>
            <ac:spMk id="4" creationId="{86A0CC0B-4BEB-4D51-836D-681484FB2176}"/>
          </ac:spMkLst>
        </pc:spChg>
        <pc:spChg chg="del">
          <ac:chgData name="Archambault, Aude" userId="dfdf6e78-8d63-480c-bdce-0b0f3fd27a48" providerId="ADAL" clId="{5D4B85A0-326A-49B4-9CFD-0E00395AB2D9}" dt="2021-02-22T10:42:30.363" v="305"/>
          <ac:spMkLst>
            <pc:docMk/>
            <pc:sldMk cId="1107896007" sldId="1239"/>
            <ac:spMk id="5" creationId="{73A96ADC-5538-450D-953C-9DEFC72B0D77}"/>
          </ac:spMkLst>
        </pc:spChg>
        <pc:spChg chg="mod">
          <ac:chgData name="Archambault, Aude" userId="dfdf6e78-8d63-480c-bdce-0b0f3fd27a48" providerId="ADAL" clId="{5D4B85A0-326A-49B4-9CFD-0E00395AB2D9}" dt="2021-02-22T15:09:07.900" v="1138" actId="20577"/>
          <ac:spMkLst>
            <pc:docMk/>
            <pc:sldMk cId="1107896007" sldId="1239"/>
            <ac:spMk id="6" creationId="{460FE904-D33B-4332-8CDA-D835FA53AE18}"/>
          </ac:spMkLst>
        </pc:spChg>
        <pc:spChg chg="add mod">
          <ac:chgData name="Archambault, Aude" userId="dfdf6e78-8d63-480c-bdce-0b0f3fd27a48" providerId="ADAL" clId="{5D4B85A0-326A-49B4-9CFD-0E00395AB2D9}" dt="2021-02-22T15:08:16.681" v="1059" actId="14100"/>
          <ac:spMkLst>
            <pc:docMk/>
            <pc:sldMk cId="1107896007" sldId="1239"/>
            <ac:spMk id="7" creationId="{2C863F7F-2951-4BA4-9407-0764A9049061}"/>
          </ac:spMkLst>
        </pc:spChg>
        <pc:spChg chg="add mod">
          <ac:chgData name="Archambault, Aude" userId="dfdf6e78-8d63-480c-bdce-0b0f3fd27a48" providerId="ADAL" clId="{5D4B85A0-326A-49B4-9CFD-0E00395AB2D9}" dt="2021-02-22T15:08:19.666" v="1060" actId="14100"/>
          <ac:spMkLst>
            <pc:docMk/>
            <pc:sldMk cId="1107896007" sldId="1239"/>
            <ac:spMk id="8" creationId="{945F36C5-9045-4F2D-881D-AAB728C61D3F}"/>
          </ac:spMkLst>
        </pc:spChg>
        <pc:picChg chg="add mod">
          <ac:chgData name="Archambault, Aude" userId="dfdf6e78-8d63-480c-bdce-0b0f3fd27a48" providerId="ADAL" clId="{5D4B85A0-326A-49B4-9CFD-0E00395AB2D9}" dt="2021-02-22T10:50:02.645" v="346"/>
          <ac:picMkLst>
            <pc:docMk/>
            <pc:sldMk cId="1107896007" sldId="1239"/>
            <ac:picMk id="9" creationId="{8C926A24-0AA4-4B41-B728-8BC9F18EBCF0}"/>
          </ac:picMkLst>
        </pc:picChg>
        <pc:picChg chg="add del mod">
          <ac:chgData name="Archambault, Aude" userId="dfdf6e78-8d63-480c-bdce-0b0f3fd27a48" providerId="ADAL" clId="{5D4B85A0-326A-49B4-9CFD-0E00395AB2D9}" dt="2021-02-22T10:52:44.182" v="408"/>
          <ac:picMkLst>
            <pc:docMk/>
            <pc:sldMk cId="1107896007" sldId="1239"/>
            <ac:picMk id="10" creationId="{018583A4-9C55-4B8D-80EF-0A0004907A3E}"/>
          </ac:picMkLst>
        </pc:picChg>
        <pc:picChg chg="add del mod">
          <ac:chgData name="Archambault, Aude" userId="dfdf6e78-8d63-480c-bdce-0b0f3fd27a48" providerId="ADAL" clId="{5D4B85A0-326A-49B4-9CFD-0E00395AB2D9}" dt="2021-02-22T10:52:53.640" v="412"/>
          <ac:picMkLst>
            <pc:docMk/>
            <pc:sldMk cId="1107896007" sldId="1239"/>
            <ac:picMk id="11" creationId="{A6E8C8B8-AFD7-40A4-A4A2-BF4FFAA8AEDF}"/>
          </ac:picMkLst>
        </pc:picChg>
      </pc:sldChg>
      <pc:sldChg chg="new del">
        <pc:chgData name="Archambault, Aude" userId="dfdf6e78-8d63-480c-bdce-0b0f3fd27a48" providerId="ADAL" clId="{5D4B85A0-326A-49B4-9CFD-0E00395AB2D9}" dt="2021-02-22T15:11:52.643" v="1149" actId="47"/>
        <pc:sldMkLst>
          <pc:docMk/>
          <pc:sldMk cId="1023300415" sldId="1240"/>
        </pc:sldMkLst>
      </pc:sldChg>
      <pc:sldChg chg="addSp modSp add del mod">
        <pc:chgData name="Archambault, Aude" userId="dfdf6e78-8d63-480c-bdce-0b0f3fd27a48" providerId="ADAL" clId="{5D4B85A0-326A-49B4-9CFD-0E00395AB2D9}" dt="2021-02-22T12:52:16.533" v="977" actId="47"/>
        <pc:sldMkLst>
          <pc:docMk/>
          <pc:sldMk cId="2289016598" sldId="1241"/>
        </pc:sldMkLst>
        <pc:spChg chg="mod">
          <ac:chgData name="Archambault, Aude" userId="dfdf6e78-8d63-480c-bdce-0b0f3fd27a48" providerId="ADAL" clId="{5D4B85A0-326A-49B4-9CFD-0E00395AB2D9}" dt="2021-02-22T10:53:13.273" v="414"/>
          <ac:spMkLst>
            <pc:docMk/>
            <pc:sldMk cId="2289016598" sldId="1241"/>
            <ac:spMk id="3" creationId="{91F007AC-81B3-470B-A292-8AF355B2EA17}"/>
          </ac:spMkLst>
        </pc:spChg>
        <pc:picChg chg="add mod">
          <ac:chgData name="Archambault, Aude" userId="dfdf6e78-8d63-480c-bdce-0b0f3fd27a48" providerId="ADAL" clId="{5D4B85A0-326A-49B4-9CFD-0E00395AB2D9}" dt="2021-02-22T10:53:17.863" v="415"/>
          <ac:picMkLst>
            <pc:docMk/>
            <pc:sldMk cId="2289016598" sldId="1241"/>
            <ac:picMk id="12" creationId="{B18F113E-12B1-46D4-9588-5F992289CE63}"/>
          </ac:picMkLst>
        </pc:picChg>
      </pc:sldChg>
      <pc:sldChg chg="new del">
        <pc:chgData name="Archambault, Aude" userId="dfdf6e78-8d63-480c-bdce-0b0f3fd27a48" providerId="ADAL" clId="{5D4B85A0-326A-49B4-9CFD-0E00395AB2D9}" dt="2021-02-22T10:55:29.335" v="418" actId="680"/>
        <pc:sldMkLst>
          <pc:docMk/>
          <pc:sldMk cId="4117940002" sldId="1242"/>
        </pc:sldMkLst>
      </pc:sldChg>
      <pc:sldChg chg="new del">
        <pc:chgData name="Archambault, Aude" userId="dfdf6e78-8d63-480c-bdce-0b0f3fd27a48" providerId="ADAL" clId="{5D4B85A0-326A-49B4-9CFD-0E00395AB2D9}" dt="2021-02-22T11:02:51.932" v="433" actId="47"/>
        <pc:sldMkLst>
          <pc:docMk/>
          <pc:sldMk cId="4150022454" sldId="1242"/>
        </pc:sldMkLst>
      </pc:sldChg>
      <pc:sldChg chg="addSp delSp modSp new mod ord">
        <pc:chgData name="Archambault, Aude" userId="dfdf6e78-8d63-480c-bdce-0b0f3fd27a48" providerId="ADAL" clId="{5D4B85A0-326A-49B4-9CFD-0E00395AB2D9}" dt="2021-02-22T12:51:38.098" v="976" actId="1076"/>
        <pc:sldMkLst>
          <pc:docMk/>
          <pc:sldMk cId="2502578913" sldId="1243"/>
        </pc:sldMkLst>
        <pc:spChg chg="del">
          <ac:chgData name="Archambault, Aude" userId="dfdf6e78-8d63-480c-bdce-0b0f3fd27a48" providerId="ADAL" clId="{5D4B85A0-326A-49B4-9CFD-0E00395AB2D9}" dt="2021-02-22T10:57:12.265" v="421" actId="1032"/>
          <ac:spMkLst>
            <pc:docMk/>
            <pc:sldMk cId="2502578913" sldId="1243"/>
            <ac:spMk id="2" creationId="{D7D100A5-2314-4547-B8FE-B19BF6E0104D}"/>
          </ac:spMkLst>
        </pc:spChg>
        <pc:spChg chg="mod">
          <ac:chgData name="Archambault, Aude" userId="dfdf6e78-8d63-480c-bdce-0b0f3fd27a48" providerId="ADAL" clId="{5D4B85A0-326A-49B4-9CFD-0E00395AB2D9}" dt="2021-02-22T11:09:20.289" v="476" actId="27636"/>
          <ac:spMkLst>
            <pc:docMk/>
            <pc:sldMk cId="2502578913" sldId="1243"/>
            <ac:spMk id="3" creationId="{091850DB-1D07-427C-97C3-2671A9F1E33B}"/>
          </ac:spMkLst>
        </pc:spChg>
        <pc:spChg chg="add mod">
          <ac:chgData name="Archambault, Aude" userId="dfdf6e78-8d63-480c-bdce-0b0f3fd27a48" providerId="ADAL" clId="{5D4B85A0-326A-49B4-9CFD-0E00395AB2D9}" dt="2021-02-22T11:09:38.460" v="480" actId="11529"/>
          <ac:spMkLst>
            <pc:docMk/>
            <pc:sldMk cId="2502578913" sldId="1243"/>
            <ac:spMk id="5" creationId="{3894BA70-551E-4443-84A5-CB8FB6E1D912}"/>
          </ac:spMkLst>
        </pc:spChg>
        <pc:spChg chg="add mod">
          <ac:chgData name="Archambault, Aude" userId="dfdf6e78-8d63-480c-bdce-0b0f3fd27a48" providerId="ADAL" clId="{5D4B85A0-326A-49B4-9CFD-0E00395AB2D9}" dt="2021-02-22T12:51:36.442" v="975" actId="14100"/>
          <ac:spMkLst>
            <pc:docMk/>
            <pc:sldMk cId="2502578913" sldId="1243"/>
            <ac:spMk id="6" creationId="{26CC0F81-9631-47CB-83EA-24778E8E03EB}"/>
          </ac:spMkLst>
        </pc:spChg>
        <pc:spChg chg="add mod">
          <ac:chgData name="Archambault, Aude" userId="dfdf6e78-8d63-480c-bdce-0b0f3fd27a48" providerId="ADAL" clId="{5D4B85A0-326A-49B4-9CFD-0E00395AB2D9}" dt="2021-02-22T11:19:24.857" v="643"/>
          <ac:spMkLst>
            <pc:docMk/>
            <pc:sldMk cId="2502578913" sldId="1243"/>
            <ac:spMk id="11" creationId="{0AE67BBA-C7AE-42A0-8F34-30DEB961030F}"/>
          </ac:spMkLst>
        </pc:spChg>
        <pc:spChg chg="add mod">
          <ac:chgData name="Archambault, Aude" userId="dfdf6e78-8d63-480c-bdce-0b0f3fd27a48" providerId="ADAL" clId="{5D4B85A0-326A-49B4-9CFD-0E00395AB2D9}" dt="2021-02-22T11:19:24.857" v="643"/>
          <ac:spMkLst>
            <pc:docMk/>
            <pc:sldMk cId="2502578913" sldId="1243"/>
            <ac:spMk id="12" creationId="{0DFB42E2-AA0D-46DC-AE83-FE8A4E773CF7}"/>
          </ac:spMkLst>
        </pc:spChg>
        <pc:grpChg chg="add mod">
          <ac:chgData name="Archambault, Aude" userId="dfdf6e78-8d63-480c-bdce-0b0f3fd27a48" providerId="ADAL" clId="{5D4B85A0-326A-49B4-9CFD-0E00395AB2D9}" dt="2021-02-22T11:19:24.857" v="643"/>
          <ac:grpSpMkLst>
            <pc:docMk/>
            <pc:sldMk cId="2502578913" sldId="1243"/>
            <ac:grpSpMk id="10" creationId="{BB1188E4-AA04-4C5C-8EB9-3F08CA8AF086}"/>
          </ac:grpSpMkLst>
        </pc:grpChg>
        <pc:graphicFrameChg chg="add mod modGraphic">
          <ac:chgData name="Archambault, Aude" userId="dfdf6e78-8d63-480c-bdce-0b0f3fd27a48" providerId="ADAL" clId="{5D4B85A0-326A-49B4-9CFD-0E00395AB2D9}" dt="2021-02-22T11:13:28.123" v="601" actId="14100"/>
          <ac:graphicFrameMkLst>
            <pc:docMk/>
            <pc:sldMk cId="2502578913" sldId="1243"/>
            <ac:graphicFrameMk id="4" creationId="{29948AEA-388B-4BDC-A896-2ACA5D961A11}"/>
          </ac:graphicFrameMkLst>
        </pc:graphicFrameChg>
        <pc:picChg chg="add del mod">
          <ac:chgData name="Archambault, Aude" userId="dfdf6e78-8d63-480c-bdce-0b0f3fd27a48" providerId="ADAL" clId="{5D4B85A0-326A-49B4-9CFD-0E00395AB2D9}" dt="2021-02-22T11:11:31.650" v="570" actId="478"/>
          <ac:picMkLst>
            <pc:docMk/>
            <pc:sldMk cId="2502578913" sldId="1243"/>
            <ac:picMk id="7" creationId="{0CAD2DA6-2EC4-42A6-871A-09E8742DAFB5}"/>
          </ac:picMkLst>
        </pc:picChg>
        <pc:picChg chg="add mod">
          <ac:chgData name="Archambault, Aude" userId="dfdf6e78-8d63-480c-bdce-0b0f3fd27a48" providerId="ADAL" clId="{5D4B85A0-326A-49B4-9CFD-0E00395AB2D9}" dt="2021-02-22T11:13:46.340" v="603"/>
          <ac:picMkLst>
            <pc:docMk/>
            <pc:sldMk cId="2502578913" sldId="1243"/>
            <ac:picMk id="8" creationId="{E777F11C-020F-4C89-8FDA-ABF69194CE87}"/>
          </ac:picMkLst>
        </pc:picChg>
        <pc:picChg chg="add mod">
          <ac:chgData name="Archambault, Aude" userId="dfdf6e78-8d63-480c-bdce-0b0f3fd27a48" providerId="ADAL" clId="{5D4B85A0-326A-49B4-9CFD-0E00395AB2D9}" dt="2021-02-22T12:51:38.098" v="976" actId="1076"/>
          <ac:picMkLst>
            <pc:docMk/>
            <pc:sldMk cId="2502578913" sldId="1243"/>
            <ac:picMk id="9" creationId="{85790F7C-E0CC-4F40-AEF5-F8EAEC8155EA}"/>
          </ac:picMkLst>
        </pc:picChg>
      </pc:sldChg>
      <pc:sldChg chg="addSp delSp modSp new mod ord modClrScheme chgLayout">
        <pc:chgData name="Archambault, Aude" userId="dfdf6e78-8d63-480c-bdce-0b0f3fd27a48" providerId="ADAL" clId="{5D4B85A0-326A-49B4-9CFD-0E00395AB2D9}" dt="2021-02-22T15:11:43.003" v="1146"/>
        <pc:sldMkLst>
          <pc:docMk/>
          <pc:sldMk cId="52244397" sldId="1244"/>
        </pc:sldMkLst>
        <pc:spChg chg="del">
          <ac:chgData name="Archambault, Aude" userId="dfdf6e78-8d63-480c-bdce-0b0f3fd27a48" providerId="ADAL" clId="{5D4B85A0-326A-49B4-9CFD-0E00395AB2D9}" dt="2021-02-22T11:15:59.562" v="619" actId="22"/>
          <ac:spMkLst>
            <pc:docMk/>
            <pc:sldMk cId="52244397" sldId="1244"/>
            <ac:spMk id="2" creationId="{D648341F-FEF8-4D76-9AB0-D54346ED2781}"/>
          </ac:spMkLst>
        </pc:spChg>
        <pc:spChg chg="add del">
          <ac:chgData name="Archambault, Aude" userId="dfdf6e78-8d63-480c-bdce-0b0f3fd27a48" providerId="ADAL" clId="{5D4B85A0-326A-49B4-9CFD-0E00395AB2D9}" dt="2021-02-22T11:16:07.929" v="625" actId="26606"/>
          <ac:spMkLst>
            <pc:docMk/>
            <pc:sldMk cId="52244397" sldId="1244"/>
            <ac:spMk id="3" creationId="{716A3B0A-10C6-4EA7-BB7C-40EDBB8A6343}"/>
          </ac:spMkLst>
        </pc:spChg>
        <pc:spChg chg="add mod">
          <ac:chgData name="Archambault, Aude" userId="dfdf6e78-8d63-480c-bdce-0b0f3fd27a48" providerId="ADAL" clId="{5D4B85A0-326A-49B4-9CFD-0E00395AB2D9}" dt="2021-02-22T11:17:23.295" v="631" actId="5793"/>
          <ac:spMkLst>
            <pc:docMk/>
            <pc:sldMk cId="52244397" sldId="1244"/>
            <ac:spMk id="8" creationId="{A687EF65-BA17-4283-BB8A-99474D663710}"/>
          </ac:spMkLst>
        </pc:spChg>
        <pc:spChg chg="add mod">
          <ac:chgData name="Archambault, Aude" userId="dfdf6e78-8d63-480c-bdce-0b0f3fd27a48" providerId="ADAL" clId="{5D4B85A0-326A-49B4-9CFD-0E00395AB2D9}" dt="2021-02-22T11:16:36.320" v="626"/>
          <ac:spMkLst>
            <pc:docMk/>
            <pc:sldMk cId="52244397" sldId="1244"/>
            <ac:spMk id="10" creationId="{A2B5C82C-BFFC-464A-B668-8E0DBFF301A2}"/>
          </ac:spMkLst>
        </pc:spChg>
        <pc:picChg chg="add del mod ord">
          <ac:chgData name="Archambault, Aude" userId="dfdf6e78-8d63-480c-bdce-0b0f3fd27a48" providerId="ADAL" clId="{5D4B85A0-326A-49B4-9CFD-0E00395AB2D9}" dt="2021-02-22T11:17:14.942" v="628" actId="478"/>
          <ac:picMkLst>
            <pc:docMk/>
            <pc:sldMk cId="52244397" sldId="1244"/>
            <ac:picMk id="5" creationId="{DB6C6214-D350-4690-AEB4-25918BB71FEB}"/>
          </ac:picMkLst>
        </pc:picChg>
        <pc:picChg chg="add mod">
          <ac:chgData name="Archambault, Aude" userId="dfdf6e78-8d63-480c-bdce-0b0f3fd27a48" providerId="ADAL" clId="{5D4B85A0-326A-49B4-9CFD-0E00395AB2D9}" dt="2021-02-22T11:16:40.587" v="627"/>
          <ac:picMkLst>
            <pc:docMk/>
            <pc:sldMk cId="52244397" sldId="1244"/>
            <ac:picMk id="7" creationId="{D185B8D2-CACF-4D6C-A2CD-3106BC88C232}"/>
          </ac:picMkLst>
        </pc:picChg>
        <pc:picChg chg="add mod">
          <ac:chgData name="Archambault, Aude" userId="dfdf6e78-8d63-480c-bdce-0b0f3fd27a48" providerId="ADAL" clId="{5D4B85A0-326A-49B4-9CFD-0E00395AB2D9}" dt="2021-02-22T11:17:18.135" v="630" actId="1076"/>
          <ac:picMkLst>
            <pc:docMk/>
            <pc:sldMk cId="52244397" sldId="1244"/>
            <ac:picMk id="11" creationId="{CC29775E-8D6B-4BCA-ADBF-3D5CD016BE44}"/>
          </ac:picMkLst>
        </pc:picChg>
      </pc:sldChg>
      <pc:sldChg chg="addSp delSp modSp new del mod">
        <pc:chgData name="Archambault, Aude" userId="dfdf6e78-8d63-480c-bdce-0b0f3fd27a48" providerId="ADAL" clId="{5D4B85A0-326A-49B4-9CFD-0E00395AB2D9}" dt="2021-02-22T15:09:42.100" v="1144" actId="47"/>
        <pc:sldMkLst>
          <pc:docMk/>
          <pc:sldMk cId="2934137351" sldId="1245"/>
        </pc:sldMkLst>
        <pc:spChg chg="add mod">
          <ac:chgData name="Archambault, Aude" userId="dfdf6e78-8d63-480c-bdce-0b0f3fd27a48" providerId="ADAL" clId="{5D4B85A0-326A-49B4-9CFD-0E00395AB2D9}" dt="2021-02-22T11:18:05.098" v="637"/>
          <ac:spMkLst>
            <pc:docMk/>
            <pc:sldMk cId="2934137351" sldId="1245"/>
            <ac:spMk id="7" creationId="{E8687932-7178-45F4-843F-00544177B3A5}"/>
          </ac:spMkLst>
        </pc:spChg>
        <pc:spChg chg="add mod">
          <ac:chgData name="Archambault, Aude" userId="dfdf6e78-8d63-480c-bdce-0b0f3fd27a48" providerId="ADAL" clId="{5D4B85A0-326A-49B4-9CFD-0E00395AB2D9}" dt="2021-02-22T11:18:05.098" v="637"/>
          <ac:spMkLst>
            <pc:docMk/>
            <pc:sldMk cId="2934137351" sldId="1245"/>
            <ac:spMk id="8" creationId="{D081A7FE-8B08-4C8B-B233-BD823DB2CD5F}"/>
          </ac:spMkLst>
        </pc:spChg>
        <pc:spChg chg="add mod">
          <ac:chgData name="Archambault, Aude" userId="dfdf6e78-8d63-480c-bdce-0b0f3fd27a48" providerId="ADAL" clId="{5D4B85A0-326A-49B4-9CFD-0E00395AB2D9}" dt="2021-02-22T11:18:16.372" v="639"/>
          <ac:spMkLst>
            <pc:docMk/>
            <pc:sldMk cId="2934137351" sldId="1245"/>
            <ac:spMk id="10" creationId="{B6C7245C-F28E-4481-AE60-24712187C30C}"/>
          </ac:spMkLst>
        </pc:spChg>
        <pc:spChg chg="add mod">
          <ac:chgData name="Archambault, Aude" userId="dfdf6e78-8d63-480c-bdce-0b0f3fd27a48" providerId="ADAL" clId="{5D4B85A0-326A-49B4-9CFD-0E00395AB2D9}" dt="2021-02-22T11:18:16.372" v="639"/>
          <ac:spMkLst>
            <pc:docMk/>
            <pc:sldMk cId="2934137351" sldId="1245"/>
            <ac:spMk id="11" creationId="{D32D8D6A-E1DD-4D73-83AF-DFF8A976349B}"/>
          </ac:spMkLst>
        </pc:spChg>
        <pc:spChg chg="add mod">
          <ac:chgData name="Archambault, Aude" userId="dfdf6e78-8d63-480c-bdce-0b0f3fd27a48" providerId="ADAL" clId="{5D4B85A0-326A-49B4-9CFD-0E00395AB2D9}" dt="2021-02-22T11:18:22.556" v="641"/>
          <ac:spMkLst>
            <pc:docMk/>
            <pc:sldMk cId="2934137351" sldId="1245"/>
            <ac:spMk id="13" creationId="{F567AB5D-8E05-444B-988C-9B5D312FE1C9}"/>
          </ac:spMkLst>
        </pc:spChg>
        <pc:spChg chg="add mod">
          <ac:chgData name="Archambault, Aude" userId="dfdf6e78-8d63-480c-bdce-0b0f3fd27a48" providerId="ADAL" clId="{5D4B85A0-326A-49B4-9CFD-0E00395AB2D9}" dt="2021-02-22T11:18:22.556" v="641"/>
          <ac:spMkLst>
            <pc:docMk/>
            <pc:sldMk cId="2934137351" sldId="1245"/>
            <ac:spMk id="14" creationId="{83B36CB3-CC8E-4033-9524-ECECDB0253D6}"/>
          </ac:spMkLst>
        </pc:spChg>
        <pc:grpChg chg="add del mod">
          <ac:chgData name="Archambault, Aude" userId="dfdf6e78-8d63-480c-bdce-0b0f3fd27a48" providerId="ADAL" clId="{5D4B85A0-326A-49B4-9CFD-0E00395AB2D9}" dt="2021-02-22T11:18:15.462" v="638" actId="478"/>
          <ac:grpSpMkLst>
            <pc:docMk/>
            <pc:sldMk cId="2934137351" sldId="1245"/>
            <ac:grpSpMk id="6" creationId="{FAC6415F-70BF-4BA2-AE0F-F0F315688E7D}"/>
          </ac:grpSpMkLst>
        </pc:grpChg>
        <pc:grpChg chg="add del mod">
          <ac:chgData name="Archambault, Aude" userId="dfdf6e78-8d63-480c-bdce-0b0f3fd27a48" providerId="ADAL" clId="{5D4B85A0-326A-49B4-9CFD-0E00395AB2D9}" dt="2021-02-22T11:18:22.293" v="640" actId="478"/>
          <ac:grpSpMkLst>
            <pc:docMk/>
            <pc:sldMk cId="2934137351" sldId="1245"/>
            <ac:grpSpMk id="9" creationId="{9B956312-D871-4FB2-92DA-41A64CD205B2}"/>
          </ac:grpSpMkLst>
        </pc:grpChg>
        <pc:grpChg chg="add mod">
          <ac:chgData name="Archambault, Aude" userId="dfdf6e78-8d63-480c-bdce-0b0f3fd27a48" providerId="ADAL" clId="{5D4B85A0-326A-49B4-9CFD-0E00395AB2D9}" dt="2021-02-22T11:18:22.556" v="641"/>
          <ac:grpSpMkLst>
            <pc:docMk/>
            <pc:sldMk cId="2934137351" sldId="1245"/>
            <ac:grpSpMk id="12" creationId="{6599C138-1680-4187-8905-00F243EF079C}"/>
          </ac:grpSpMkLst>
        </pc:grpChg>
        <pc:picChg chg="add del">
          <ac:chgData name="Archambault, Aude" userId="dfdf6e78-8d63-480c-bdce-0b0f3fd27a48" providerId="ADAL" clId="{5D4B85A0-326A-49B4-9CFD-0E00395AB2D9}" dt="2021-02-22T11:17:59.075" v="636" actId="478"/>
          <ac:picMkLst>
            <pc:docMk/>
            <pc:sldMk cId="2934137351" sldId="1245"/>
            <ac:picMk id="5" creationId="{A4F6F658-EF67-4D37-896B-1B2F9D8D54FC}"/>
          </ac:picMkLst>
        </pc:picChg>
      </pc:sldChg>
      <pc:sldChg chg="delSp modSp add del mod">
        <pc:chgData name="Archambault, Aude" userId="dfdf6e78-8d63-480c-bdce-0b0f3fd27a48" providerId="ADAL" clId="{5D4B85A0-326A-49B4-9CFD-0E00395AB2D9}" dt="2021-02-22T11:21:15.332" v="712" actId="47"/>
        <pc:sldMkLst>
          <pc:docMk/>
          <pc:sldMk cId="3022415225" sldId="1246"/>
        </pc:sldMkLst>
        <pc:spChg chg="del">
          <ac:chgData name="Archambault, Aude" userId="dfdf6e78-8d63-480c-bdce-0b0f3fd27a48" providerId="ADAL" clId="{5D4B85A0-326A-49B4-9CFD-0E00395AB2D9}" dt="2021-02-22T11:19:31.308" v="645" actId="478"/>
          <ac:spMkLst>
            <pc:docMk/>
            <pc:sldMk cId="3022415225" sldId="1246"/>
            <ac:spMk id="6" creationId="{26CC0F81-9631-47CB-83EA-24778E8E03EB}"/>
          </ac:spMkLst>
        </pc:spChg>
        <pc:graphicFrameChg chg="mod">
          <ac:chgData name="Archambault, Aude" userId="dfdf6e78-8d63-480c-bdce-0b0f3fd27a48" providerId="ADAL" clId="{5D4B85A0-326A-49B4-9CFD-0E00395AB2D9}" dt="2021-02-22T11:19:52.393" v="649" actId="13782"/>
          <ac:graphicFrameMkLst>
            <pc:docMk/>
            <pc:sldMk cId="3022415225" sldId="1246"/>
            <ac:graphicFrameMk id="4" creationId="{29948AEA-388B-4BDC-A896-2ACA5D961A11}"/>
          </ac:graphicFrameMkLst>
        </pc:graphicFrameChg>
      </pc:sldChg>
      <pc:sldChg chg="addSp delSp modSp new del mod">
        <pc:chgData name="Archambault, Aude" userId="dfdf6e78-8d63-480c-bdce-0b0f3fd27a48" providerId="ADAL" clId="{5D4B85A0-326A-49B4-9CFD-0E00395AB2D9}" dt="2021-02-22T15:09:41.140" v="1143" actId="47"/>
        <pc:sldMkLst>
          <pc:docMk/>
          <pc:sldMk cId="1381198202" sldId="1247"/>
        </pc:sldMkLst>
        <pc:spChg chg="del">
          <ac:chgData name="Archambault, Aude" userId="dfdf6e78-8d63-480c-bdce-0b0f3fd27a48" providerId="ADAL" clId="{5D4B85A0-326A-49B4-9CFD-0E00395AB2D9}" dt="2021-02-22T11:20:07.655" v="651" actId="1032"/>
          <ac:spMkLst>
            <pc:docMk/>
            <pc:sldMk cId="1381198202" sldId="1247"/>
            <ac:spMk id="2" creationId="{1EE4C457-F0A7-4CAA-84B1-C945E579433C}"/>
          </ac:spMkLst>
        </pc:spChg>
        <pc:graphicFrameChg chg="add mod modGraphic">
          <ac:chgData name="Archambault, Aude" userId="dfdf6e78-8d63-480c-bdce-0b0f3fd27a48" providerId="ADAL" clId="{5D4B85A0-326A-49B4-9CFD-0E00395AB2D9}" dt="2021-02-22T11:22:21.651" v="713"/>
          <ac:graphicFrameMkLst>
            <pc:docMk/>
            <pc:sldMk cId="1381198202" sldId="1247"/>
            <ac:graphicFrameMk id="4" creationId="{B6521643-E11F-426A-BF6C-DD57E2CE0694}"/>
          </ac:graphicFrameMkLst>
        </pc:graphicFrameChg>
      </pc:sldChg>
      <pc:sldChg chg="add del">
        <pc:chgData name="Archambault, Aude" userId="dfdf6e78-8d63-480c-bdce-0b0f3fd27a48" providerId="ADAL" clId="{5D4B85A0-326A-49B4-9CFD-0E00395AB2D9}" dt="2021-02-22T14:07:25.263" v="1033" actId="47"/>
        <pc:sldMkLst>
          <pc:docMk/>
          <pc:sldMk cId="2147376306" sldId="1248"/>
        </pc:sldMkLst>
      </pc:sldChg>
      <pc:sldChg chg="addSp delSp modSp new del mod delAnim modAnim">
        <pc:chgData name="Archambault, Aude" userId="dfdf6e78-8d63-480c-bdce-0b0f3fd27a48" providerId="ADAL" clId="{5D4B85A0-326A-49B4-9CFD-0E00395AB2D9}" dt="2021-02-22T12:51:20.054" v="973" actId="47"/>
        <pc:sldMkLst>
          <pc:docMk/>
          <pc:sldMk cId="1290663413" sldId="1249"/>
        </pc:sldMkLst>
        <pc:spChg chg="mod">
          <ac:chgData name="Archambault, Aude" userId="dfdf6e78-8d63-480c-bdce-0b0f3fd27a48" providerId="ADAL" clId="{5D4B85A0-326A-49B4-9CFD-0E00395AB2D9}" dt="2021-02-22T12:43:29.857" v="812" actId="20577"/>
          <ac:spMkLst>
            <pc:docMk/>
            <pc:sldMk cId="1290663413" sldId="1249"/>
            <ac:spMk id="2" creationId="{7418A6CB-A44F-4848-93C5-571453580219}"/>
          </ac:spMkLst>
        </pc:spChg>
        <pc:spChg chg="mod">
          <ac:chgData name="Archambault, Aude" userId="dfdf6e78-8d63-480c-bdce-0b0f3fd27a48" providerId="ADAL" clId="{5D4B85A0-326A-49B4-9CFD-0E00395AB2D9}" dt="2021-02-22T11:45:33.272" v="744"/>
          <ac:spMkLst>
            <pc:docMk/>
            <pc:sldMk cId="1290663413" sldId="1249"/>
            <ac:spMk id="3" creationId="{2A2FBD0E-CCED-4ABB-B0EF-8A8ED3F4A0DB}"/>
          </ac:spMkLst>
        </pc:spChg>
        <pc:picChg chg="add del mod">
          <ac:chgData name="Archambault, Aude" userId="dfdf6e78-8d63-480c-bdce-0b0f3fd27a48" providerId="ADAL" clId="{5D4B85A0-326A-49B4-9CFD-0E00395AB2D9}" dt="2021-02-22T12:38:58.600" v="752" actId="478"/>
          <ac:picMkLst>
            <pc:docMk/>
            <pc:sldMk cId="1290663413" sldId="1249"/>
            <ac:picMk id="4" creationId="{C33CE852-EC50-495B-B9BD-5AD92A93FE5E}"/>
          </ac:picMkLst>
        </pc:picChg>
        <pc:picChg chg="add del mod">
          <ac:chgData name="Archambault, Aude" userId="dfdf6e78-8d63-480c-bdce-0b0f3fd27a48" providerId="ADAL" clId="{5D4B85A0-326A-49B4-9CFD-0E00395AB2D9}" dt="2021-02-22T12:38:59.276" v="753" actId="478"/>
          <ac:picMkLst>
            <pc:docMk/>
            <pc:sldMk cId="1290663413" sldId="1249"/>
            <ac:picMk id="5" creationId="{B41D0D0B-9146-44DE-8568-C9E9FFBE0CF3}"/>
          </ac:picMkLst>
        </pc:picChg>
        <pc:picChg chg="add del mod">
          <ac:chgData name="Archambault, Aude" userId="dfdf6e78-8d63-480c-bdce-0b0f3fd27a48" providerId="ADAL" clId="{5D4B85A0-326A-49B4-9CFD-0E00395AB2D9}" dt="2021-02-22T12:38:59.781" v="754" actId="478"/>
          <ac:picMkLst>
            <pc:docMk/>
            <pc:sldMk cId="1290663413" sldId="1249"/>
            <ac:picMk id="6" creationId="{DE8631E9-AF4A-4A89-BAB0-ACFD3B10FDB6}"/>
          </ac:picMkLst>
        </pc:picChg>
        <pc:picChg chg="add mod">
          <ac:chgData name="Archambault, Aude" userId="dfdf6e78-8d63-480c-bdce-0b0f3fd27a48" providerId="ADAL" clId="{5D4B85A0-326A-49B4-9CFD-0E00395AB2D9}" dt="2021-02-22T11:45:39.974" v="745"/>
          <ac:picMkLst>
            <pc:docMk/>
            <pc:sldMk cId="1290663413" sldId="1249"/>
            <ac:picMk id="7" creationId="{22072C34-BA47-4669-9E56-426602AA26E6}"/>
          </ac:picMkLst>
        </pc:picChg>
        <pc:picChg chg="add del mod">
          <ac:chgData name="Archambault, Aude" userId="dfdf6e78-8d63-480c-bdce-0b0f3fd27a48" providerId="ADAL" clId="{5D4B85A0-326A-49B4-9CFD-0E00395AB2D9}" dt="2021-02-22T12:38:52.164" v="750"/>
          <ac:picMkLst>
            <pc:docMk/>
            <pc:sldMk cId="1290663413" sldId="1249"/>
            <ac:picMk id="8" creationId="{493F9DA5-255E-46FB-AF49-B14B0C4224D9}"/>
          </ac:picMkLst>
        </pc:picChg>
      </pc:sldChg>
      <pc:sldChg chg="add del">
        <pc:chgData name="Archambault, Aude" userId="dfdf6e78-8d63-480c-bdce-0b0f3fd27a48" providerId="ADAL" clId="{5D4B85A0-326A-49B4-9CFD-0E00395AB2D9}" dt="2021-02-22T11:23:28.411" v="717"/>
        <pc:sldMkLst>
          <pc:docMk/>
          <pc:sldMk cId="249859185" sldId="1250"/>
        </pc:sldMkLst>
      </pc:sldChg>
      <pc:sldChg chg="add ord">
        <pc:chgData name="Archambault, Aude" userId="dfdf6e78-8d63-480c-bdce-0b0f3fd27a48" providerId="ADAL" clId="{5D4B85A0-326A-49B4-9CFD-0E00395AB2D9}" dt="2021-02-22T15:09:38.423" v="1142"/>
        <pc:sldMkLst>
          <pc:docMk/>
          <pc:sldMk cId="1255741533" sldId="1250"/>
        </pc:sldMkLst>
      </pc:sldChg>
      <pc:sldChg chg="addSp delSp modSp new mod">
        <pc:chgData name="Archambault, Aude" userId="dfdf6e78-8d63-480c-bdce-0b0f3fd27a48" providerId="ADAL" clId="{5D4B85A0-326A-49B4-9CFD-0E00395AB2D9}" dt="2021-02-22T12:51:27.656" v="974"/>
        <pc:sldMkLst>
          <pc:docMk/>
          <pc:sldMk cId="1034024731" sldId="1251"/>
        </pc:sldMkLst>
        <pc:spChg chg="del">
          <ac:chgData name="Archambault, Aude" userId="dfdf6e78-8d63-480c-bdce-0b0f3fd27a48" providerId="ADAL" clId="{5D4B85A0-326A-49B4-9CFD-0E00395AB2D9}" dt="2021-02-22T12:41:06.633" v="807" actId="1032"/>
          <ac:spMkLst>
            <pc:docMk/>
            <pc:sldMk cId="1034024731" sldId="1251"/>
            <ac:spMk id="2" creationId="{E1FCB19D-CB6B-4E7A-831F-6184714D5C23}"/>
          </ac:spMkLst>
        </pc:spChg>
        <pc:spChg chg="mod">
          <ac:chgData name="Archambault, Aude" userId="dfdf6e78-8d63-480c-bdce-0b0f3fd27a48" providerId="ADAL" clId="{5D4B85A0-326A-49B4-9CFD-0E00395AB2D9}" dt="2021-02-22T12:48:48.718" v="946" actId="20577"/>
          <ac:spMkLst>
            <pc:docMk/>
            <pc:sldMk cId="1034024731" sldId="1251"/>
            <ac:spMk id="3" creationId="{92E803C6-2241-4D6E-899C-6882ADD5732E}"/>
          </ac:spMkLst>
        </pc:spChg>
        <pc:spChg chg="add del mod">
          <ac:chgData name="Archambault, Aude" userId="dfdf6e78-8d63-480c-bdce-0b0f3fd27a48" providerId="ADAL" clId="{5D4B85A0-326A-49B4-9CFD-0E00395AB2D9}" dt="2021-02-22T12:45:19.954" v="835" actId="478"/>
          <ac:spMkLst>
            <pc:docMk/>
            <pc:sldMk cId="1034024731" sldId="1251"/>
            <ac:spMk id="5" creationId="{E3E00471-3C3E-408D-AC4E-4E35B9C09C18}"/>
          </ac:spMkLst>
        </pc:spChg>
        <pc:graphicFrameChg chg="add mod modGraphic">
          <ac:chgData name="Archambault, Aude" userId="dfdf6e78-8d63-480c-bdce-0b0f3fd27a48" providerId="ADAL" clId="{5D4B85A0-326A-49B4-9CFD-0E00395AB2D9}" dt="2021-02-22T12:50:43.881" v="972" actId="20577"/>
          <ac:graphicFrameMkLst>
            <pc:docMk/>
            <pc:sldMk cId="1034024731" sldId="1251"/>
            <ac:graphicFrameMk id="4" creationId="{3E02D5CF-ABAC-4936-86C2-62B385E4DA55}"/>
          </ac:graphicFrameMkLst>
        </pc:graphicFrameChg>
        <pc:picChg chg="add mod">
          <ac:chgData name="Archambault, Aude" userId="dfdf6e78-8d63-480c-bdce-0b0f3fd27a48" providerId="ADAL" clId="{5D4B85A0-326A-49B4-9CFD-0E00395AB2D9}" dt="2021-02-22T12:51:27.656" v="974"/>
          <ac:picMkLst>
            <pc:docMk/>
            <pc:sldMk cId="1034024731" sldId="1251"/>
            <ac:picMk id="6" creationId="{F53A006D-A72E-4EDB-ACBC-7B2BD9407E9F}"/>
          </ac:picMkLst>
        </pc:picChg>
      </pc:sldChg>
      <pc:sldChg chg="addSp delSp modSp new mod">
        <pc:chgData name="Archambault, Aude" userId="dfdf6e78-8d63-480c-bdce-0b0f3fd27a48" providerId="ADAL" clId="{5D4B85A0-326A-49B4-9CFD-0E00395AB2D9}" dt="2021-02-22T15:21:24.951" v="1156"/>
        <pc:sldMkLst>
          <pc:docMk/>
          <pc:sldMk cId="2092762944" sldId="1252"/>
        </pc:sldMkLst>
        <pc:spChg chg="del">
          <ac:chgData name="Archambault, Aude" userId="dfdf6e78-8d63-480c-bdce-0b0f3fd27a48" providerId="ADAL" clId="{5D4B85A0-326A-49B4-9CFD-0E00395AB2D9}" dt="2021-02-22T15:20:43.853" v="1151"/>
          <ac:spMkLst>
            <pc:docMk/>
            <pc:sldMk cId="2092762944" sldId="1252"/>
            <ac:spMk id="2" creationId="{3C0A1A3C-1C50-46C0-8722-1FBBF3789E94}"/>
          </ac:spMkLst>
        </pc:spChg>
        <pc:spChg chg="mod">
          <ac:chgData name="Archambault, Aude" userId="dfdf6e78-8d63-480c-bdce-0b0f3fd27a48" providerId="ADAL" clId="{5D4B85A0-326A-49B4-9CFD-0E00395AB2D9}" dt="2021-02-22T15:21:20.331" v="1155" actId="108"/>
          <ac:spMkLst>
            <pc:docMk/>
            <pc:sldMk cId="2092762944" sldId="1252"/>
            <ac:spMk id="3" creationId="{EBE78B04-6891-483C-B435-C1CEAB2A5A86}"/>
          </ac:spMkLst>
        </pc:spChg>
        <pc:picChg chg="add mod">
          <ac:chgData name="Archambault, Aude" userId="dfdf6e78-8d63-480c-bdce-0b0f3fd27a48" providerId="ADAL" clId="{5D4B85A0-326A-49B4-9CFD-0E00395AB2D9}" dt="2021-02-22T15:20:43.853" v="1151"/>
          <ac:picMkLst>
            <pc:docMk/>
            <pc:sldMk cId="2092762944" sldId="1252"/>
            <ac:picMk id="4" creationId="{16F7DFDD-B7D3-4EAD-B414-ED70B4226D84}"/>
          </ac:picMkLst>
        </pc:picChg>
        <pc:picChg chg="add mod">
          <ac:chgData name="Archambault, Aude" userId="dfdf6e78-8d63-480c-bdce-0b0f3fd27a48" providerId="ADAL" clId="{5D4B85A0-326A-49B4-9CFD-0E00395AB2D9}" dt="2021-02-22T15:21:24.951" v="1156"/>
          <ac:picMkLst>
            <pc:docMk/>
            <pc:sldMk cId="2092762944" sldId="1252"/>
            <ac:picMk id="5" creationId="{CEF8014D-2E3A-443E-A267-DC80BC9B87FC}"/>
          </ac:picMkLst>
        </pc:picChg>
      </pc:sldChg>
      <pc:sldChg chg="addSp modSp new mod">
        <pc:chgData name="Archambault, Aude" userId="dfdf6e78-8d63-480c-bdce-0b0f3fd27a48" providerId="ADAL" clId="{5D4B85A0-326A-49B4-9CFD-0E00395AB2D9}" dt="2021-02-22T15:49:56.073" v="1468" actId="20577"/>
        <pc:sldMkLst>
          <pc:docMk/>
          <pc:sldMk cId="2904096930" sldId="1253"/>
        </pc:sldMkLst>
        <pc:spChg chg="mod">
          <ac:chgData name="Archambault, Aude" userId="dfdf6e78-8d63-480c-bdce-0b0f3fd27a48" providerId="ADAL" clId="{5D4B85A0-326A-49B4-9CFD-0E00395AB2D9}" dt="2021-02-22T15:41:15.771" v="1467" actId="20577"/>
          <ac:spMkLst>
            <pc:docMk/>
            <pc:sldMk cId="2904096930" sldId="1253"/>
            <ac:spMk id="2" creationId="{EA236037-76D5-4441-98CF-4F243BA56AF1}"/>
          </ac:spMkLst>
        </pc:spChg>
        <pc:spChg chg="mod">
          <ac:chgData name="Archambault, Aude" userId="dfdf6e78-8d63-480c-bdce-0b0f3fd27a48" providerId="ADAL" clId="{5D4B85A0-326A-49B4-9CFD-0E00395AB2D9}" dt="2021-02-22T15:49:56.073" v="1468" actId="20577"/>
          <ac:spMkLst>
            <pc:docMk/>
            <pc:sldMk cId="2904096930" sldId="1253"/>
            <ac:spMk id="3" creationId="{7769D1E4-BD96-447F-95B0-CC40CD01AF74}"/>
          </ac:spMkLst>
        </pc:spChg>
        <pc:spChg chg="add mod">
          <ac:chgData name="Archambault, Aude" userId="dfdf6e78-8d63-480c-bdce-0b0f3fd27a48" providerId="ADAL" clId="{5D4B85A0-326A-49B4-9CFD-0E00395AB2D9}" dt="2021-02-22T15:39:18.608" v="1454" actId="14100"/>
          <ac:spMkLst>
            <pc:docMk/>
            <pc:sldMk cId="2904096930" sldId="1253"/>
            <ac:spMk id="5" creationId="{93B1A43E-D884-4D78-9DDE-A583722201CA}"/>
          </ac:spMkLst>
        </pc:spChg>
        <pc:picChg chg="add mod">
          <ac:chgData name="Archambault, Aude" userId="dfdf6e78-8d63-480c-bdce-0b0f3fd27a48" providerId="ADAL" clId="{5D4B85A0-326A-49B4-9CFD-0E00395AB2D9}" dt="2021-02-22T15:41:02.208" v="1461" actId="1076"/>
          <ac:picMkLst>
            <pc:docMk/>
            <pc:sldMk cId="2904096930" sldId="1253"/>
            <ac:picMk id="4" creationId="{EAB04210-DD36-4AB3-88AA-68EEB47D1AA9}"/>
          </ac:picMkLst>
        </pc:picChg>
      </pc:sldChg>
      <pc:sldChg chg="delSp modSp add mod">
        <pc:chgData name="Archambault, Aude" userId="dfdf6e78-8d63-480c-bdce-0b0f3fd27a48" providerId="ADAL" clId="{5D4B85A0-326A-49B4-9CFD-0E00395AB2D9}" dt="2021-02-22T15:56:32.558" v="1676" actId="20577"/>
        <pc:sldMkLst>
          <pc:docMk/>
          <pc:sldMk cId="4167163524" sldId="1254"/>
        </pc:sldMkLst>
        <pc:spChg chg="mod">
          <ac:chgData name="Archambault, Aude" userId="dfdf6e78-8d63-480c-bdce-0b0f3fd27a48" providerId="ADAL" clId="{5D4B85A0-326A-49B4-9CFD-0E00395AB2D9}" dt="2021-02-22T15:56:32.558" v="1676" actId="20577"/>
          <ac:spMkLst>
            <pc:docMk/>
            <pc:sldMk cId="4167163524" sldId="1254"/>
            <ac:spMk id="3" creationId="{92E803C6-2241-4D6E-899C-6882ADD5732E}"/>
          </ac:spMkLst>
        </pc:spChg>
        <pc:graphicFrameChg chg="mod">
          <ac:chgData name="Archambault, Aude" userId="dfdf6e78-8d63-480c-bdce-0b0f3fd27a48" providerId="ADAL" clId="{5D4B85A0-326A-49B4-9CFD-0E00395AB2D9}" dt="2021-02-22T15:56:20.762" v="1666" actId="20577"/>
          <ac:graphicFrameMkLst>
            <pc:docMk/>
            <pc:sldMk cId="4167163524" sldId="1254"/>
            <ac:graphicFrameMk id="4" creationId="{3E02D5CF-ABAC-4936-86C2-62B385E4DA55}"/>
          </ac:graphicFrameMkLst>
        </pc:graphicFrameChg>
        <pc:picChg chg="del">
          <ac:chgData name="Archambault, Aude" userId="dfdf6e78-8d63-480c-bdce-0b0f3fd27a48" providerId="ADAL" clId="{5D4B85A0-326A-49B4-9CFD-0E00395AB2D9}" dt="2021-02-22T15:50:23.615" v="1470" actId="478"/>
          <ac:picMkLst>
            <pc:docMk/>
            <pc:sldMk cId="4167163524" sldId="1254"/>
            <ac:picMk id="6" creationId="{F53A006D-A72E-4EDB-ACBC-7B2BD9407E9F}"/>
          </ac:picMkLst>
        </pc:picChg>
      </pc:sldChg>
      <pc:sldChg chg="addSp delSp modSp add mod">
        <pc:chgData name="Archambault, Aude" userId="dfdf6e78-8d63-480c-bdce-0b0f3fd27a48" providerId="ADAL" clId="{5D4B85A0-326A-49B4-9CFD-0E00395AB2D9}" dt="2021-02-22T16:11:10.067" v="1867" actId="1076"/>
        <pc:sldMkLst>
          <pc:docMk/>
          <pc:sldMk cId="2010554558" sldId="1255"/>
        </pc:sldMkLst>
        <pc:spChg chg="mod">
          <ac:chgData name="Archambault, Aude" userId="dfdf6e78-8d63-480c-bdce-0b0f3fd27a48" providerId="ADAL" clId="{5D4B85A0-326A-49B4-9CFD-0E00395AB2D9}" dt="2021-02-22T16:11:07.253" v="1866" actId="1076"/>
          <ac:spMkLst>
            <pc:docMk/>
            <pc:sldMk cId="2010554558" sldId="1255"/>
            <ac:spMk id="2" creationId="{EA236037-76D5-4441-98CF-4F243BA56AF1}"/>
          </ac:spMkLst>
        </pc:spChg>
        <pc:spChg chg="mod">
          <ac:chgData name="Archambault, Aude" userId="dfdf6e78-8d63-480c-bdce-0b0f3fd27a48" providerId="ADAL" clId="{5D4B85A0-326A-49B4-9CFD-0E00395AB2D9}" dt="2021-02-22T15:58:07.612" v="1678"/>
          <ac:spMkLst>
            <pc:docMk/>
            <pc:sldMk cId="2010554558" sldId="1255"/>
            <ac:spMk id="3" creationId="{7769D1E4-BD96-447F-95B0-CC40CD01AF74}"/>
          </ac:spMkLst>
        </pc:spChg>
        <pc:spChg chg="del mod">
          <ac:chgData name="Archambault, Aude" userId="dfdf6e78-8d63-480c-bdce-0b0f3fd27a48" providerId="ADAL" clId="{5D4B85A0-326A-49B4-9CFD-0E00395AB2D9}" dt="2021-02-22T16:02:23.244" v="1757" actId="478"/>
          <ac:spMkLst>
            <pc:docMk/>
            <pc:sldMk cId="2010554558" sldId="1255"/>
            <ac:spMk id="5" creationId="{93B1A43E-D884-4D78-9DDE-A583722201CA}"/>
          </ac:spMkLst>
        </pc:spChg>
        <pc:spChg chg="add del mod">
          <ac:chgData name="Archambault, Aude" userId="dfdf6e78-8d63-480c-bdce-0b0f3fd27a48" providerId="ADAL" clId="{5D4B85A0-326A-49B4-9CFD-0E00395AB2D9}" dt="2021-02-22T16:07:43.162" v="1826" actId="478"/>
          <ac:spMkLst>
            <pc:docMk/>
            <pc:sldMk cId="2010554558" sldId="1255"/>
            <ac:spMk id="7" creationId="{28A193F6-2BD5-4C0D-8C5B-1877FF2A1A1B}"/>
          </ac:spMkLst>
        </pc:spChg>
        <pc:spChg chg="add del">
          <ac:chgData name="Archambault, Aude" userId="dfdf6e78-8d63-480c-bdce-0b0f3fd27a48" providerId="ADAL" clId="{5D4B85A0-326A-49B4-9CFD-0E00395AB2D9}" dt="2021-02-22T16:09:18.674" v="1856" actId="478"/>
          <ac:spMkLst>
            <pc:docMk/>
            <pc:sldMk cId="2010554558" sldId="1255"/>
            <ac:spMk id="12" creationId="{E0722FDE-9AFB-4C7A-BE02-49EA2FA45216}"/>
          </ac:spMkLst>
        </pc:spChg>
        <pc:picChg chg="del mod">
          <ac:chgData name="Archambault, Aude" userId="dfdf6e78-8d63-480c-bdce-0b0f3fd27a48" providerId="ADAL" clId="{5D4B85A0-326A-49B4-9CFD-0E00395AB2D9}" dt="2021-02-22T16:02:16.493" v="1755" actId="478"/>
          <ac:picMkLst>
            <pc:docMk/>
            <pc:sldMk cId="2010554558" sldId="1255"/>
            <ac:picMk id="4" creationId="{EAB04210-DD36-4AB3-88AA-68EEB47D1AA9}"/>
          </ac:picMkLst>
        </pc:picChg>
        <pc:picChg chg="add mod">
          <ac:chgData name="Archambault, Aude" userId="dfdf6e78-8d63-480c-bdce-0b0f3fd27a48" providerId="ADAL" clId="{5D4B85A0-326A-49B4-9CFD-0E00395AB2D9}" dt="2021-02-22T16:11:10.067" v="1867" actId="1076"/>
          <ac:picMkLst>
            <pc:docMk/>
            <pc:sldMk cId="2010554558" sldId="1255"/>
            <ac:picMk id="6" creationId="{A7488788-CE38-47A1-9B3D-4521AB11A3D0}"/>
          </ac:picMkLst>
        </pc:picChg>
        <pc:picChg chg="add mod">
          <ac:chgData name="Archambault, Aude" userId="dfdf6e78-8d63-480c-bdce-0b0f3fd27a48" providerId="ADAL" clId="{5D4B85A0-326A-49B4-9CFD-0E00395AB2D9}" dt="2021-02-22T16:10:58.752" v="1865" actId="14100"/>
          <ac:picMkLst>
            <pc:docMk/>
            <pc:sldMk cId="2010554558" sldId="1255"/>
            <ac:picMk id="9" creationId="{3D0610F5-FBFF-4F42-8600-A9F89F8DCAA9}"/>
          </ac:picMkLst>
        </pc:picChg>
        <pc:picChg chg="add mod">
          <ac:chgData name="Archambault, Aude" userId="dfdf6e78-8d63-480c-bdce-0b0f3fd27a48" providerId="ADAL" clId="{5D4B85A0-326A-49B4-9CFD-0E00395AB2D9}" dt="2021-02-22T16:10:56.852" v="1864" actId="14100"/>
          <ac:picMkLst>
            <pc:docMk/>
            <pc:sldMk cId="2010554558" sldId="1255"/>
            <ac:picMk id="11" creationId="{62CF7E45-865C-4577-93C4-BF5EE0917F0F}"/>
          </ac:picMkLst>
        </pc:picChg>
      </pc:sldChg>
      <pc:sldChg chg="addSp delSp modSp new mod">
        <pc:chgData name="Archambault, Aude" userId="dfdf6e78-8d63-480c-bdce-0b0f3fd27a48" providerId="ADAL" clId="{5D4B85A0-326A-49B4-9CFD-0E00395AB2D9}" dt="2021-02-22T16:17:34.917" v="1897" actId="20577"/>
        <pc:sldMkLst>
          <pc:docMk/>
          <pc:sldMk cId="2344577630" sldId="1256"/>
        </pc:sldMkLst>
        <pc:spChg chg="del">
          <ac:chgData name="Archambault, Aude" userId="dfdf6e78-8d63-480c-bdce-0b0f3fd27a48" providerId="ADAL" clId="{5D4B85A0-326A-49B4-9CFD-0E00395AB2D9}" dt="2021-02-22T16:12:33.650" v="1874" actId="1032"/>
          <ac:spMkLst>
            <pc:docMk/>
            <pc:sldMk cId="2344577630" sldId="1256"/>
            <ac:spMk id="2" creationId="{02BE563F-7A7A-41C5-8CDC-6202A3897FFE}"/>
          </ac:spMkLst>
        </pc:spChg>
        <pc:spChg chg="mod">
          <ac:chgData name="Archambault, Aude" userId="dfdf6e78-8d63-480c-bdce-0b0f3fd27a48" providerId="ADAL" clId="{5D4B85A0-326A-49B4-9CFD-0E00395AB2D9}" dt="2021-02-22T16:12:12.143" v="1873" actId="20577"/>
          <ac:spMkLst>
            <pc:docMk/>
            <pc:sldMk cId="2344577630" sldId="1256"/>
            <ac:spMk id="3" creationId="{AABDFF72-DC2D-4E14-BE1F-C10566E0331C}"/>
          </ac:spMkLst>
        </pc:spChg>
        <pc:graphicFrameChg chg="add mod modGraphic">
          <ac:chgData name="Archambault, Aude" userId="dfdf6e78-8d63-480c-bdce-0b0f3fd27a48" providerId="ADAL" clId="{5D4B85A0-326A-49B4-9CFD-0E00395AB2D9}" dt="2021-02-22T16:17:34.917" v="1897" actId="20577"/>
          <ac:graphicFrameMkLst>
            <pc:docMk/>
            <pc:sldMk cId="2344577630" sldId="1256"/>
            <ac:graphicFrameMk id="4" creationId="{3024A481-FE4E-411E-9220-2E5319213060}"/>
          </ac:graphicFrameMkLst>
        </pc:graphicFrameChg>
      </pc:sldChg>
      <pc:sldChg chg="modSp add del mod">
        <pc:chgData name="Archambault, Aude" userId="dfdf6e78-8d63-480c-bdce-0b0f3fd27a48" providerId="ADAL" clId="{5D4B85A0-326A-49B4-9CFD-0E00395AB2D9}" dt="2021-02-22T16:11:23.782" v="1868" actId="47"/>
        <pc:sldMkLst>
          <pc:docMk/>
          <pc:sldMk cId="2850001960" sldId="1256"/>
        </pc:sldMkLst>
        <pc:spChg chg="mod">
          <ac:chgData name="Archambault, Aude" userId="dfdf6e78-8d63-480c-bdce-0b0f3fd27a48" providerId="ADAL" clId="{5D4B85A0-326A-49B4-9CFD-0E00395AB2D9}" dt="2021-02-22T16:02:57.760" v="1760" actId="6549"/>
          <ac:spMkLst>
            <pc:docMk/>
            <pc:sldMk cId="2850001960" sldId="1256"/>
            <ac:spMk id="2" creationId="{23E3C642-6A43-4E86-B65E-AC00389AEABE}"/>
          </ac:spMkLst>
        </pc:spChg>
      </pc:sldChg>
      <pc:sldChg chg="modSp new del mod">
        <pc:chgData name="Archambault, Aude" userId="dfdf6e78-8d63-480c-bdce-0b0f3fd27a48" providerId="ADAL" clId="{5D4B85A0-326A-49B4-9CFD-0E00395AB2D9}" dt="2021-02-22T16:11:23.782" v="1868" actId="47"/>
        <pc:sldMkLst>
          <pc:docMk/>
          <pc:sldMk cId="2611783227" sldId="1257"/>
        </pc:sldMkLst>
        <pc:spChg chg="mod">
          <ac:chgData name="Archambault, Aude" userId="dfdf6e78-8d63-480c-bdce-0b0f3fd27a48" providerId="ADAL" clId="{5D4B85A0-326A-49B4-9CFD-0E00395AB2D9}" dt="2021-02-22T16:03:21.354" v="1763"/>
          <ac:spMkLst>
            <pc:docMk/>
            <pc:sldMk cId="2611783227" sldId="1257"/>
            <ac:spMk id="4" creationId="{DE5B8512-43BE-4884-8E5D-23A68CD87DE7}"/>
          </ac:spMkLst>
        </pc:spChg>
        <pc:spChg chg="mod">
          <ac:chgData name="Archambault, Aude" userId="dfdf6e78-8d63-480c-bdce-0b0f3fd27a48" providerId="ADAL" clId="{5D4B85A0-326A-49B4-9CFD-0E00395AB2D9}" dt="2021-02-22T16:03:22.443" v="1764"/>
          <ac:spMkLst>
            <pc:docMk/>
            <pc:sldMk cId="2611783227" sldId="1257"/>
            <ac:spMk id="5" creationId="{31901B65-720D-4541-AED2-12703309FFBC}"/>
          </ac:spMkLst>
        </pc:spChg>
      </pc:sldChg>
    </pc:docChg>
  </pc:docChgLst>
  <pc:docChgLst>
    <pc:chgData name="Archambault, Aude" userId="dfdf6e78-8d63-480c-bdce-0b0f3fd27a48" providerId="ADAL" clId="{AB9CD62C-15A1-412A-B1D7-72F78027311E}"/>
    <pc:docChg chg="undo custSel addSld delSld modSld sldOrd addSection modSection">
      <pc:chgData name="Archambault, Aude" userId="dfdf6e78-8d63-480c-bdce-0b0f3fd27a48" providerId="ADAL" clId="{AB9CD62C-15A1-412A-B1D7-72F78027311E}" dt="2021-03-04T09:09:26.945" v="1813" actId="1076"/>
      <pc:docMkLst>
        <pc:docMk/>
      </pc:docMkLst>
      <pc:sldChg chg="modSp mod">
        <pc:chgData name="Archambault, Aude" userId="dfdf6e78-8d63-480c-bdce-0b0f3fd27a48" providerId="ADAL" clId="{AB9CD62C-15A1-412A-B1D7-72F78027311E}" dt="2021-02-23T14:27:56.156" v="4" actId="20577"/>
        <pc:sldMkLst>
          <pc:docMk/>
          <pc:sldMk cId="76914611" sldId="256"/>
        </pc:sldMkLst>
        <pc:spChg chg="mod">
          <ac:chgData name="Archambault, Aude" userId="dfdf6e78-8d63-480c-bdce-0b0f3fd27a48" providerId="ADAL" clId="{AB9CD62C-15A1-412A-B1D7-72F78027311E}" dt="2021-02-23T14:27:56.156" v="4" actId="20577"/>
          <ac:spMkLst>
            <pc:docMk/>
            <pc:sldMk cId="76914611" sldId="256"/>
            <ac:spMk id="2" creationId="{00000000-0000-0000-0000-000000000000}"/>
          </ac:spMkLst>
        </pc:spChg>
      </pc:sldChg>
      <pc:sldChg chg="modSp mod">
        <pc:chgData name="Archambault, Aude" userId="dfdf6e78-8d63-480c-bdce-0b0f3fd27a48" providerId="ADAL" clId="{AB9CD62C-15A1-412A-B1D7-72F78027311E}" dt="2021-02-23T14:30:11.170" v="163"/>
        <pc:sldMkLst>
          <pc:docMk/>
          <pc:sldMk cId="1920782211" sldId="263"/>
        </pc:sldMkLst>
        <pc:spChg chg="mod">
          <ac:chgData name="Archambault, Aude" userId="dfdf6e78-8d63-480c-bdce-0b0f3fd27a48" providerId="ADAL" clId="{AB9CD62C-15A1-412A-B1D7-72F78027311E}" dt="2021-02-23T14:30:11.170" v="163"/>
          <ac:spMkLst>
            <pc:docMk/>
            <pc:sldMk cId="1920782211" sldId="263"/>
            <ac:spMk id="3" creationId="{FFF5BAE0-B3D7-1A47-8260-AE7CCF256CC8}"/>
          </ac:spMkLst>
        </pc:spChg>
      </pc:sldChg>
      <pc:sldChg chg="modSp mod">
        <pc:chgData name="Archambault, Aude" userId="dfdf6e78-8d63-480c-bdce-0b0f3fd27a48" providerId="ADAL" clId="{AB9CD62C-15A1-412A-B1D7-72F78027311E}" dt="2021-02-23T14:29:53.534" v="160"/>
        <pc:sldMkLst>
          <pc:docMk/>
          <pc:sldMk cId="1623371876" sldId="320"/>
        </pc:sldMkLst>
        <pc:spChg chg="mod">
          <ac:chgData name="Archambault, Aude" userId="dfdf6e78-8d63-480c-bdce-0b0f3fd27a48" providerId="ADAL" clId="{AB9CD62C-15A1-412A-B1D7-72F78027311E}" dt="2021-02-23T14:29:53.534" v="160"/>
          <ac:spMkLst>
            <pc:docMk/>
            <pc:sldMk cId="1623371876" sldId="320"/>
            <ac:spMk id="3" creationId="{CF57E49C-F8D1-4C7E-AE20-3D5D7B006CFA}"/>
          </ac:spMkLst>
        </pc:spChg>
      </pc:sldChg>
      <pc:sldChg chg="modSp del mod modAnim">
        <pc:chgData name="Archambault, Aude" userId="dfdf6e78-8d63-480c-bdce-0b0f3fd27a48" providerId="ADAL" clId="{AB9CD62C-15A1-412A-B1D7-72F78027311E}" dt="2021-02-24T11:52:47.122" v="1742" actId="2696"/>
        <pc:sldMkLst>
          <pc:docMk/>
          <pc:sldMk cId="2551653112" sldId="340"/>
        </pc:sldMkLst>
        <pc:spChg chg="mod">
          <ac:chgData name="Archambault, Aude" userId="dfdf6e78-8d63-480c-bdce-0b0f3fd27a48" providerId="ADAL" clId="{AB9CD62C-15A1-412A-B1D7-72F78027311E}" dt="2021-02-24T10:50:26.031" v="1514" actId="113"/>
          <ac:spMkLst>
            <pc:docMk/>
            <pc:sldMk cId="2551653112" sldId="340"/>
            <ac:spMk id="2" creationId="{FB865533-8929-47F7-B1E9-0D852FABACFB}"/>
          </ac:spMkLst>
        </pc:spChg>
        <pc:spChg chg="mod">
          <ac:chgData name="Archambault, Aude" userId="dfdf6e78-8d63-480c-bdce-0b0f3fd27a48" providerId="ADAL" clId="{AB9CD62C-15A1-412A-B1D7-72F78027311E}" dt="2021-02-24T10:49:19.226" v="1501"/>
          <ac:spMkLst>
            <pc:docMk/>
            <pc:sldMk cId="2551653112" sldId="340"/>
            <ac:spMk id="3" creationId="{4CA8C7CC-7B19-4FBA-96D6-1C366B733656}"/>
          </ac:spMkLst>
        </pc:spChg>
      </pc:sldChg>
      <pc:sldChg chg="add">
        <pc:chgData name="Archambault, Aude" userId="dfdf6e78-8d63-480c-bdce-0b0f3fd27a48" providerId="ADAL" clId="{AB9CD62C-15A1-412A-B1D7-72F78027311E}" dt="2021-02-24T11:52:52.306" v="1743"/>
        <pc:sldMkLst>
          <pc:docMk/>
          <pc:sldMk cId="3311205304" sldId="340"/>
        </pc:sldMkLst>
      </pc:sldChg>
      <pc:sldChg chg="addSp modSp mod">
        <pc:chgData name="Archambault, Aude" userId="dfdf6e78-8d63-480c-bdce-0b0f3fd27a48" providerId="ADAL" clId="{AB9CD62C-15A1-412A-B1D7-72F78027311E}" dt="2021-02-24T16:24:58.614" v="1783" actId="1076"/>
        <pc:sldMkLst>
          <pc:docMk/>
          <pc:sldMk cId="2945908443" sldId="351"/>
        </pc:sldMkLst>
        <pc:spChg chg="mod">
          <ac:chgData name="Archambault, Aude" userId="dfdf6e78-8d63-480c-bdce-0b0f3fd27a48" providerId="ADAL" clId="{AB9CD62C-15A1-412A-B1D7-72F78027311E}" dt="2021-02-24T16:24:10.189" v="1781" actId="113"/>
          <ac:spMkLst>
            <pc:docMk/>
            <pc:sldMk cId="2945908443" sldId="351"/>
            <ac:spMk id="5" creationId="{DB20F9C5-75FC-4DF5-893D-B06F7EB930DE}"/>
          </ac:spMkLst>
        </pc:spChg>
        <pc:picChg chg="add mod">
          <ac:chgData name="Archambault, Aude" userId="dfdf6e78-8d63-480c-bdce-0b0f3fd27a48" providerId="ADAL" clId="{AB9CD62C-15A1-412A-B1D7-72F78027311E}" dt="2021-02-24T16:24:58.614" v="1783" actId="1076"/>
          <ac:picMkLst>
            <pc:docMk/>
            <pc:sldMk cId="2945908443" sldId="351"/>
            <ac:picMk id="7" creationId="{B37C98BE-CAA3-4875-B7D8-317606089C9C}"/>
          </ac:picMkLst>
        </pc:picChg>
      </pc:sldChg>
      <pc:sldChg chg="delSp modSp del mod">
        <pc:chgData name="Archambault, Aude" userId="dfdf6e78-8d63-480c-bdce-0b0f3fd27a48" providerId="ADAL" clId="{AB9CD62C-15A1-412A-B1D7-72F78027311E}" dt="2021-02-24T11:52:47.122" v="1742" actId="2696"/>
        <pc:sldMkLst>
          <pc:docMk/>
          <pc:sldMk cId="149392710" sldId="1214"/>
        </pc:sldMkLst>
        <pc:spChg chg="mod">
          <ac:chgData name="Archambault, Aude" userId="dfdf6e78-8d63-480c-bdce-0b0f3fd27a48" providerId="ADAL" clId="{AB9CD62C-15A1-412A-B1D7-72F78027311E}" dt="2021-02-24T11:46:18.873" v="1632" actId="313"/>
          <ac:spMkLst>
            <pc:docMk/>
            <pc:sldMk cId="149392710" sldId="1214"/>
            <ac:spMk id="3" creationId="{266A1559-8968-45C6-981F-1CD99D2B5924}"/>
          </ac:spMkLst>
        </pc:spChg>
        <pc:graphicFrameChg chg="mod">
          <ac:chgData name="Archambault, Aude" userId="dfdf6e78-8d63-480c-bdce-0b0f3fd27a48" providerId="ADAL" clId="{AB9CD62C-15A1-412A-B1D7-72F78027311E}" dt="2021-02-24T11:51:37.079" v="1740" actId="255"/>
          <ac:graphicFrameMkLst>
            <pc:docMk/>
            <pc:sldMk cId="149392710" sldId="1214"/>
            <ac:graphicFrameMk id="4" creationId="{7DA13E71-80EB-4B9A-A414-C7DB4345AF0C}"/>
          </ac:graphicFrameMkLst>
        </pc:graphicFrameChg>
        <pc:picChg chg="del">
          <ac:chgData name="Archambault, Aude" userId="dfdf6e78-8d63-480c-bdce-0b0f3fd27a48" providerId="ADAL" clId="{AB9CD62C-15A1-412A-B1D7-72F78027311E}" dt="2021-02-24T11:46:06.859" v="1619" actId="478"/>
          <ac:picMkLst>
            <pc:docMk/>
            <pc:sldMk cId="149392710" sldId="1214"/>
            <ac:picMk id="5" creationId="{8C73812E-0D23-41B2-8FC5-0F63567DA00F}"/>
          </ac:picMkLst>
        </pc:picChg>
      </pc:sldChg>
      <pc:sldChg chg="add">
        <pc:chgData name="Archambault, Aude" userId="dfdf6e78-8d63-480c-bdce-0b0f3fd27a48" providerId="ADAL" clId="{AB9CD62C-15A1-412A-B1D7-72F78027311E}" dt="2021-02-24T11:52:52.306" v="1743"/>
        <pc:sldMkLst>
          <pc:docMk/>
          <pc:sldMk cId="3153780407" sldId="1214"/>
        </pc:sldMkLst>
      </pc:sldChg>
      <pc:sldChg chg="del">
        <pc:chgData name="Archambault, Aude" userId="dfdf6e78-8d63-480c-bdce-0b0f3fd27a48" providerId="ADAL" clId="{AB9CD62C-15A1-412A-B1D7-72F78027311E}" dt="2021-02-23T14:43:01.763" v="402" actId="47"/>
        <pc:sldMkLst>
          <pc:docMk/>
          <pc:sldMk cId="178487628" sldId="1229"/>
        </pc:sldMkLst>
      </pc:sldChg>
      <pc:sldChg chg="addSp delSp modSp add del mod">
        <pc:chgData name="Archambault, Aude" userId="dfdf6e78-8d63-480c-bdce-0b0f3fd27a48" providerId="ADAL" clId="{AB9CD62C-15A1-412A-B1D7-72F78027311E}" dt="2021-02-24T12:44:45.255" v="1759" actId="1076"/>
        <pc:sldMkLst>
          <pc:docMk/>
          <pc:sldMk cId="3823743871" sldId="1236"/>
        </pc:sldMkLst>
        <pc:spChg chg="mod">
          <ac:chgData name="Archambault, Aude" userId="dfdf6e78-8d63-480c-bdce-0b0f3fd27a48" providerId="ADAL" clId="{AB9CD62C-15A1-412A-B1D7-72F78027311E}" dt="2021-02-24T12:44:04.513" v="1749" actId="6549"/>
          <ac:spMkLst>
            <pc:docMk/>
            <pc:sldMk cId="3823743871" sldId="1236"/>
            <ac:spMk id="2" creationId="{AD83E730-E522-4935-8F73-95FE0A4F4845}"/>
          </ac:spMkLst>
        </pc:spChg>
        <pc:picChg chg="mod">
          <ac:chgData name="Archambault, Aude" userId="dfdf6e78-8d63-480c-bdce-0b0f3fd27a48" providerId="ADAL" clId="{AB9CD62C-15A1-412A-B1D7-72F78027311E}" dt="2021-02-24T12:44:44.135" v="1758" actId="14100"/>
          <ac:picMkLst>
            <pc:docMk/>
            <pc:sldMk cId="3823743871" sldId="1236"/>
            <ac:picMk id="5" creationId="{4791F54C-FD22-460D-A17B-7A86F6E435B9}"/>
          </ac:picMkLst>
        </pc:picChg>
        <pc:picChg chg="add mod">
          <ac:chgData name="Archambault, Aude" userId="dfdf6e78-8d63-480c-bdce-0b0f3fd27a48" providerId="ADAL" clId="{AB9CD62C-15A1-412A-B1D7-72F78027311E}" dt="2021-02-24T12:44:45.255" v="1759" actId="1076"/>
          <ac:picMkLst>
            <pc:docMk/>
            <pc:sldMk cId="3823743871" sldId="1236"/>
            <ac:picMk id="6" creationId="{521061E9-4F74-42E2-8165-46F0FFB67590}"/>
          </ac:picMkLst>
        </pc:picChg>
        <pc:picChg chg="del">
          <ac:chgData name="Archambault, Aude" userId="dfdf6e78-8d63-480c-bdce-0b0f3fd27a48" providerId="ADAL" clId="{AB9CD62C-15A1-412A-B1D7-72F78027311E}" dt="2021-02-24T12:43:47.424" v="1746" actId="478"/>
          <ac:picMkLst>
            <pc:docMk/>
            <pc:sldMk cId="3823743871" sldId="1236"/>
            <ac:picMk id="9" creationId="{47D034A7-7DF6-4722-9CDC-941BF7E52B5F}"/>
          </ac:picMkLst>
        </pc:picChg>
      </pc:sldChg>
      <pc:sldChg chg="del">
        <pc:chgData name="Archambault, Aude" userId="dfdf6e78-8d63-480c-bdce-0b0f3fd27a48" providerId="ADAL" clId="{AB9CD62C-15A1-412A-B1D7-72F78027311E}" dt="2021-02-23T14:43:01.763" v="402" actId="47"/>
        <pc:sldMkLst>
          <pc:docMk/>
          <pc:sldMk cId="1034024731" sldId="1251"/>
        </pc:sldMkLst>
      </pc:sldChg>
      <pc:sldChg chg="modSp mod">
        <pc:chgData name="Archambault, Aude" userId="dfdf6e78-8d63-480c-bdce-0b0f3fd27a48" providerId="ADAL" clId="{AB9CD62C-15A1-412A-B1D7-72F78027311E}" dt="2021-02-23T14:30:33.202" v="166"/>
        <pc:sldMkLst>
          <pc:docMk/>
          <pc:sldMk cId="396590771" sldId="1257"/>
        </pc:sldMkLst>
        <pc:spChg chg="mod">
          <ac:chgData name="Archambault, Aude" userId="dfdf6e78-8d63-480c-bdce-0b0f3fd27a48" providerId="ADAL" clId="{AB9CD62C-15A1-412A-B1D7-72F78027311E}" dt="2021-02-23T14:30:33.202" v="166"/>
          <ac:spMkLst>
            <pc:docMk/>
            <pc:sldMk cId="396590771" sldId="1257"/>
            <ac:spMk id="3" creationId="{FFF5BAE0-B3D7-1A47-8260-AE7CCF256CC8}"/>
          </ac:spMkLst>
        </pc:spChg>
      </pc:sldChg>
      <pc:sldChg chg="modSp">
        <pc:chgData name="Archambault, Aude" userId="dfdf6e78-8d63-480c-bdce-0b0f3fd27a48" providerId="ADAL" clId="{AB9CD62C-15A1-412A-B1D7-72F78027311E}" dt="2021-02-23T14:29:40.787" v="159" actId="20577"/>
        <pc:sldMkLst>
          <pc:docMk/>
          <pc:sldMk cId="1313925118" sldId="1261"/>
        </pc:sldMkLst>
        <pc:graphicFrameChg chg="mod">
          <ac:chgData name="Archambault, Aude" userId="dfdf6e78-8d63-480c-bdce-0b0f3fd27a48" providerId="ADAL" clId="{AB9CD62C-15A1-412A-B1D7-72F78027311E}" dt="2021-02-23T14:29:40.787" v="159" actId="20577"/>
          <ac:graphicFrameMkLst>
            <pc:docMk/>
            <pc:sldMk cId="1313925118" sldId="1261"/>
            <ac:graphicFrameMk id="4" creationId="{F1FE8761-D70A-4B05-8C47-AEAC48B1BA53}"/>
          </ac:graphicFrameMkLst>
        </pc:graphicFrameChg>
      </pc:sldChg>
      <pc:sldChg chg="del">
        <pc:chgData name="Archambault, Aude" userId="dfdf6e78-8d63-480c-bdce-0b0f3fd27a48" providerId="ADAL" clId="{AB9CD62C-15A1-412A-B1D7-72F78027311E}" dt="2021-02-23T14:34:26.801" v="188" actId="47"/>
        <pc:sldMkLst>
          <pc:docMk/>
          <pc:sldMk cId="3769680614" sldId="1262"/>
        </pc:sldMkLst>
      </pc:sldChg>
      <pc:sldChg chg="modSp mod">
        <pc:chgData name="Archambault, Aude" userId="dfdf6e78-8d63-480c-bdce-0b0f3fd27a48" providerId="ADAL" clId="{AB9CD62C-15A1-412A-B1D7-72F78027311E}" dt="2021-02-23T14:43:14.500" v="406" actId="404"/>
        <pc:sldMkLst>
          <pc:docMk/>
          <pc:sldMk cId="3453861655" sldId="1264"/>
        </pc:sldMkLst>
        <pc:spChg chg="mod">
          <ac:chgData name="Archambault, Aude" userId="dfdf6e78-8d63-480c-bdce-0b0f3fd27a48" providerId="ADAL" clId="{AB9CD62C-15A1-412A-B1D7-72F78027311E}" dt="2021-02-23T14:41:40.523" v="396" actId="313"/>
          <ac:spMkLst>
            <pc:docMk/>
            <pc:sldMk cId="3453861655" sldId="1264"/>
            <ac:spMk id="3" creationId="{170C7BF1-2F80-4573-99E2-7DDAB9246E20}"/>
          </ac:spMkLst>
        </pc:spChg>
        <pc:graphicFrameChg chg="mod modGraphic">
          <ac:chgData name="Archambault, Aude" userId="dfdf6e78-8d63-480c-bdce-0b0f3fd27a48" providerId="ADAL" clId="{AB9CD62C-15A1-412A-B1D7-72F78027311E}" dt="2021-02-23T14:43:14.500" v="406" actId="404"/>
          <ac:graphicFrameMkLst>
            <pc:docMk/>
            <pc:sldMk cId="3453861655" sldId="1264"/>
            <ac:graphicFrameMk id="4" creationId="{C3EB4726-BD95-49C9-AD0F-FC5C7705546E}"/>
          </ac:graphicFrameMkLst>
        </pc:graphicFrameChg>
      </pc:sldChg>
      <pc:sldChg chg="del">
        <pc:chgData name="Archambault, Aude" userId="dfdf6e78-8d63-480c-bdce-0b0f3fd27a48" providerId="ADAL" clId="{AB9CD62C-15A1-412A-B1D7-72F78027311E}" dt="2021-02-23T14:43:01.763" v="402" actId="47"/>
        <pc:sldMkLst>
          <pc:docMk/>
          <pc:sldMk cId="1932851495" sldId="1265"/>
        </pc:sldMkLst>
      </pc:sldChg>
      <pc:sldChg chg="del">
        <pc:chgData name="Archambault, Aude" userId="dfdf6e78-8d63-480c-bdce-0b0f3fd27a48" providerId="ADAL" clId="{AB9CD62C-15A1-412A-B1D7-72F78027311E}" dt="2021-02-23T14:43:01.763" v="402" actId="47"/>
        <pc:sldMkLst>
          <pc:docMk/>
          <pc:sldMk cId="1122131929" sldId="1266"/>
        </pc:sldMkLst>
      </pc:sldChg>
      <pc:sldChg chg="del">
        <pc:chgData name="Archambault, Aude" userId="dfdf6e78-8d63-480c-bdce-0b0f3fd27a48" providerId="ADAL" clId="{AB9CD62C-15A1-412A-B1D7-72F78027311E}" dt="2021-02-23T14:43:01.763" v="402" actId="47"/>
        <pc:sldMkLst>
          <pc:docMk/>
          <pc:sldMk cId="1379651987" sldId="1267"/>
        </pc:sldMkLst>
      </pc:sldChg>
      <pc:sldChg chg="del">
        <pc:chgData name="Archambault, Aude" userId="dfdf6e78-8d63-480c-bdce-0b0f3fd27a48" providerId="ADAL" clId="{AB9CD62C-15A1-412A-B1D7-72F78027311E}" dt="2021-02-23T14:44:08.275" v="412" actId="47"/>
        <pc:sldMkLst>
          <pc:docMk/>
          <pc:sldMk cId="3449005151" sldId="1268"/>
        </pc:sldMkLst>
      </pc:sldChg>
      <pc:sldChg chg="modSp del mod">
        <pc:chgData name="Archambault, Aude" userId="dfdf6e78-8d63-480c-bdce-0b0f3fd27a48" providerId="ADAL" clId="{AB9CD62C-15A1-412A-B1D7-72F78027311E}" dt="2021-02-24T10:22:26.491" v="1061" actId="47"/>
        <pc:sldMkLst>
          <pc:docMk/>
          <pc:sldMk cId="1227457306" sldId="1270"/>
        </pc:sldMkLst>
        <pc:spChg chg="mod">
          <ac:chgData name="Archambault, Aude" userId="dfdf6e78-8d63-480c-bdce-0b0f3fd27a48" providerId="ADAL" clId="{AB9CD62C-15A1-412A-B1D7-72F78027311E}" dt="2021-02-23T14:44:10.952" v="413" actId="21"/>
          <ac:spMkLst>
            <pc:docMk/>
            <pc:sldMk cId="1227457306" sldId="1270"/>
            <ac:spMk id="3" creationId="{6824AFF5-80AE-4DE1-9C69-BF48635CCAE0}"/>
          </ac:spMkLst>
        </pc:spChg>
      </pc:sldChg>
      <pc:sldChg chg="del">
        <pc:chgData name="Archambault, Aude" userId="dfdf6e78-8d63-480c-bdce-0b0f3fd27a48" providerId="ADAL" clId="{AB9CD62C-15A1-412A-B1D7-72F78027311E}" dt="2021-02-24T10:23:00.618" v="1067" actId="47"/>
        <pc:sldMkLst>
          <pc:docMk/>
          <pc:sldMk cId="3193095365" sldId="1271"/>
        </pc:sldMkLst>
      </pc:sldChg>
      <pc:sldChg chg="del">
        <pc:chgData name="Archambault, Aude" userId="dfdf6e78-8d63-480c-bdce-0b0f3fd27a48" providerId="ADAL" clId="{AB9CD62C-15A1-412A-B1D7-72F78027311E}" dt="2021-02-24T10:23:05.886" v="1068" actId="47"/>
        <pc:sldMkLst>
          <pc:docMk/>
          <pc:sldMk cId="1071164224" sldId="1272"/>
        </pc:sldMkLst>
      </pc:sldChg>
      <pc:sldChg chg="del">
        <pc:chgData name="Archambault, Aude" userId="dfdf6e78-8d63-480c-bdce-0b0f3fd27a48" providerId="ADAL" clId="{AB9CD62C-15A1-412A-B1D7-72F78027311E}" dt="2021-02-24T10:23:05.886" v="1068" actId="47"/>
        <pc:sldMkLst>
          <pc:docMk/>
          <pc:sldMk cId="3904251326" sldId="1273"/>
        </pc:sldMkLst>
      </pc:sldChg>
      <pc:sldChg chg="del">
        <pc:chgData name="Archambault, Aude" userId="dfdf6e78-8d63-480c-bdce-0b0f3fd27a48" providerId="ADAL" clId="{AB9CD62C-15A1-412A-B1D7-72F78027311E}" dt="2021-02-24T10:23:05.886" v="1068" actId="47"/>
        <pc:sldMkLst>
          <pc:docMk/>
          <pc:sldMk cId="1358141649" sldId="1274"/>
        </pc:sldMkLst>
      </pc:sldChg>
      <pc:sldChg chg="del">
        <pc:chgData name="Archambault, Aude" userId="dfdf6e78-8d63-480c-bdce-0b0f3fd27a48" providerId="ADAL" clId="{AB9CD62C-15A1-412A-B1D7-72F78027311E}" dt="2021-02-24T10:23:13.088" v="1071" actId="47"/>
        <pc:sldMkLst>
          <pc:docMk/>
          <pc:sldMk cId="662236870" sldId="1275"/>
        </pc:sldMkLst>
      </pc:sldChg>
      <pc:sldChg chg="del">
        <pc:chgData name="Archambault, Aude" userId="dfdf6e78-8d63-480c-bdce-0b0f3fd27a48" providerId="ADAL" clId="{AB9CD62C-15A1-412A-B1D7-72F78027311E}" dt="2021-02-24T10:23:05.886" v="1068" actId="47"/>
        <pc:sldMkLst>
          <pc:docMk/>
          <pc:sldMk cId="2450414030" sldId="1276"/>
        </pc:sldMkLst>
      </pc:sldChg>
      <pc:sldChg chg="del">
        <pc:chgData name="Archambault, Aude" userId="dfdf6e78-8d63-480c-bdce-0b0f3fd27a48" providerId="ADAL" clId="{AB9CD62C-15A1-412A-B1D7-72F78027311E}" dt="2021-02-24T10:23:05.886" v="1068" actId="47"/>
        <pc:sldMkLst>
          <pc:docMk/>
          <pc:sldMk cId="199103301" sldId="1277"/>
        </pc:sldMkLst>
      </pc:sldChg>
      <pc:sldChg chg="del">
        <pc:chgData name="Archambault, Aude" userId="dfdf6e78-8d63-480c-bdce-0b0f3fd27a48" providerId="ADAL" clId="{AB9CD62C-15A1-412A-B1D7-72F78027311E}" dt="2021-02-24T10:23:11.917" v="1070" actId="47"/>
        <pc:sldMkLst>
          <pc:docMk/>
          <pc:sldMk cId="87238817" sldId="1279"/>
        </pc:sldMkLst>
      </pc:sldChg>
      <pc:sldChg chg="del">
        <pc:chgData name="Archambault, Aude" userId="dfdf6e78-8d63-480c-bdce-0b0f3fd27a48" providerId="ADAL" clId="{AB9CD62C-15A1-412A-B1D7-72F78027311E}" dt="2021-02-24T10:23:08.011" v="1069" actId="47"/>
        <pc:sldMkLst>
          <pc:docMk/>
          <pc:sldMk cId="374754375" sldId="1280"/>
        </pc:sldMkLst>
      </pc:sldChg>
      <pc:sldChg chg="del">
        <pc:chgData name="Archambault, Aude" userId="dfdf6e78-8d63-480c-bdce-0b0f3fd27a48" providerId="ADAL" clId="{AB9CD62C-15A1-412A-B1D7-72F78027311E}" dt="2021-02-24T10:50:56.932" v="1517" actId="47"/>
        <pc:sldMkLst>
          <pc:docMk/>
          <pc:sldMk cId="1066814165" sldId="1281"/>
        </pc:sldMkLst>
      </pc:sldChg>
      <pc:sldChg chg="del">
        <pc:chgData name="Archambault, Aude" userId="dfdf6e78-8d63-480c-bdce-0b0f3fd27a48" providerId="ADAL" clId="{AB9CD62C-15A1-412A-B1D7-72F78027311E}" dt="2021-02-24T10:50:56.932" v="1517" actId="47"/>
        <pc:sldMkLst>
          <pc:docMk/>
          <pc:sldMk cId="3052716946" sldId="1282"/>
        </pc:sldMkLst>
      </pc:sldChg>
      <pc:sldChg chg="del">
        <pc:chgData name="Archambault, Aude" userId="dfdf6e78-8d63-480c-bdce-0b0f3fd27a48" providerId="ADAL" clId="{AB9CD62C-15A1-412A-B1D7-72F78027311E}" dt="2021-02-24T10:50:56.932" v="1517" actId="47"/>
        <pc:sldMkLst>
          <pc:docMk/>
          <pc:sldMk cId="719587167" sldId="1283"/>
        </pc:sldMkLst>
      </pc:sldChg>
      <pc:sldChg chg="del">
        <pc:chgData name="Archambault, Aude" userId="dfdf6e78-8d63-480c-bdce-0b0f3fd27a48" providerId="ADAL" clId="{AB9CD62C-15A1-412A-B1D7-72F78027311E}" dt="2021-02-24T10:50:56.932" v="1517" actId="47"/>
        <pc:sldMkLst>
          <pc:docMk/>
          <pc:sldMk cId="3391376589" sldId="1284"/>
        </pc:sldMkLst>
      </pc:sldChg>
      <pc:sldChg chg="modSp add mod ord">
        <pc:chgData name="Archambault, Aude" userId="dfdf6e78-8d63-480c-bdce-0b0f3fd27a48" providerId="ADAL" clId="{AB9CD62C-15A1-412A-B1D7-72F78027311E}" dt="2021-02-23T14:31:03.789" v="187" actId="20577"/>
        <pc:sldMkLst>
          <pc:docMk/>
          <pc:sldMk cId="55018061" sldId="1285"/>
        </pc:sldMkLst>
        <pc:spChg chg="mod">
          <ac:chgData name="Archambault, Aude" userId="dfdf6e78-8d63-480c-bdce-0b0f3fd27a48" providerId="ADAL" clId="{AB9CD62C-15A1-412A-B1D7-72F78027311E}" dt="2021-02-23T14:30:57.098" v="171" actId="20577"/>
          <ac:spMkLst>
            <pc:docMk/>
            <pc:sldMk cId="55018061" sldId="1285"/>
            <ac:spMk id="2" creationId="{44034FEE-4BBB-7F49-BE67-328073281F8B}"/>
          </ac:spMkLst>
        </pc:spChg>
        <pc:spChg chg="mod">
          <ac:chgData name="Archambault, Aude" userId="dfdf6e78-8d63-480c-bdce-0b0f3fd27a48" providerId="ADAL" clId="{AB9CD62C-15A1-412A-B1D7-72F78027311E}" dt="2021-02-23T14:31:03.789" v="187" actId="20577"/>
          <ac:spMkLst>
            <pc:docMk/>
            <pc:sldMk cId="55018061" sldId="1285"/>
            <ac:spMk id="3" creationId="{FFF5BAE0-B3D7-1A47-8260-AE7CCF256CC8}"/>
          </ac:spMkLst>
        </pc:spChg>
      </pc:sldChg>
      <pc:sldChg chg="addSp delSp modSp add mod delAnim">
        <pc:chgData name="Archambault, Aude" userId="dfdf6e78-8d63-480c-bdce-0b0f3fd27a48" providerId="ADAL" clId="{AB9CD62C-15A1-412A-B1D7-72F78027311E}" dt="2021-03-04T09:09:26.945" v="1813" actId="1076"/>
        <pc:sldMkLst>
          <pc:docMk/>
          <pc:sldMk cId="913031965" sldId="1286"/>
        </pc:sldMkLst>
        <pc:spChg chg="del mod">
          <ac:chgData name="Archambault, Aude" userId="dfdf6e78-8d63-480c-bdce-0b0f3fd27a48" providerId="ADAL" clId="{AB9CD62C-15A1-412A-B1D7-72F78027311E}" dt="2021-02-27T08:08:06.394" v="1793" actId="478"/>
          <ac:spMkLst>
            <pc:docMk/>
            <pc:sldMk cId="913031965" sldId="1286"/>
            <ac:spMk id="2" creationId="{BA2D0282-0481-4066-95D6-A81A700FD05F}"/>
          </ac:spMkLst>
        </pc:spChg>
        <pc:spChg chg="mod">
          <ac:chgData name="Archambault, Aude" userId="dfdf6e78-8d63-480c-bdce-0b0f3fd27a48" providerId="ADAL" clId="{AB9CD62C-15A1-412A-B1D7-72F78027311E}" dt="2021-02-23T14:38:44.794" v="281" actId="14100"/>
          <ac:spMkLst>
            <pc:docMk/>
            <pc:sldMk cId="913031965" sldId="1286"/>
            <ac:spMk id="3" creationId="{91F007AC-81B3-470B-A292-8AF355B2EA17}"/>
          </ac:spMkLst>
        </pc:spChg>
        <pc:spChg chg="del mod">
          <ac:chgData name="Archambault, Aude" userId="dfdf6e78-8d63-480c-bdce-0b0f3fd27a48" providerId="ADAL" clId="{AB9CD62C-15A1-412A-B1D7-72F78027311E}" dt="2021-02-23T14:35:55.850" v="234" actId="478"/>
          <ac:spMkLst>
            <pc:docMk/>
            <pc:sldMk cId="913031965" sldId="1286"/>
            <ac:spMk id="4" creationId="{6BF10D74-E199-4FCC-ABF6-E79822D6E091}"/>
          </ac:spMkLst>
        </pc:spChg>
        <pc:spChg chg="del">
          <ac:chgData name="Archambault, Aude" userId="dfdf6e78-8d63-480c-bdce-0b0f3fd27a48" providerId="ADAL" clId="{AB9CD62C-15A1-412A-B1D7-72F78027311E}" dt="2021-02-23T14:35:47.123" v="218" actId="478"/>
          <ac:spMkLst>
            <pc:docMk/>
            <pc:sldMk cId="913031965" sldId="1286"/>
            <ac:spMk id="5" creationId="{2E980F4D-C8F2-484C-AD6E-1E4B3A5F41DE}"/>
          </ac:spMkLst>
        </pc:spChg>
        <pc:spChg chg="add mod">
          <ac:chgData name="Archambault, Aude" userId="dfdf6e78-8d63-480c-bdce-0b0f3fd27a48" providerId="ADAL" clId="{AB9CD62C-15A1-412A-B1D7-72F78027311E}" dt="2021-03-04T09:09:24.985" v="1812" actId="20577"/>
          <ac:spMkLst>
            <pc:docMk/>
            <pc:sldMk cId="913031965" sldId="1286"/>
            <ac:spMk id="8" creationId="{2667E99C-FC9A-4632-A9BE-D6DCA028F146}"/>
          </ac:spMkLst>
        </pc:spChg>
        <pc:spChg chg="mod">
          <ac:chgData name="Archambault, Aude" userId="dfdf6e78-8d63-480c-bdce-0b0f3fd27a48" providerId="ADAL" clId="{AB9CD62C-15A1-412A-B1D7-72F78027311E}" dt="2021-02-27T08:08:35.393" v="1803" actId="1076"/>
          <ac:spMkLst>
            <pc:docMk/>
            <pc:sldMk cId="913031965" sldId="1286"/>
            <ac:spMk id="18" creationId="{1328AD34-4BE5-4D1A-BE73-B39A9064C733}"/>
          </ac:spMkLst>
        </pc:spChg>
        <pc:spChg chg="mod">
          <ac:chgData name="Archambault, Aude" userId="dfdf6e78-8d63-480c-bdce-0b0f3fd27a48" providerId="ADAL" clId="{AB9CD62C-15A1-412A-B1D7-72F78027311E}" dt="2021-02-24T10:36:45.829" v="1316" actId="21"/>
          <ac:spMkLst>
            <pc:docMk/>
            <pc:sldMk cId="913031965" sldId="1286"/>
            <ac:spMk id="20" creationId="{74132510-8DFF-48BE-BA1B-3EBE5D71CF28}"/>
          </ac:spMkLst>
        </pc:spChg>
        <pc:picChg chg="add del mod">
          <ac:chgData name="Archambault, Aude" userId="dfdf6e78-8d63-480c-bdce-0b0f3fd27a48" providerId="ADAL" clId="{AB9CD62C-15A1-412A-B1D7-72F78027311E}" dt="2021-02-27T08:07:58.034" v="1790" actId="478"/>
          <ac:picMkLst>
            <pc:docMk/>
            <pc:sldMk cId="913031965" sldId="1286"/>
            <ac:picMk id="7" creationId="{5BE33E81-7E40-4991-9BFA-F4E879896FC1}"/>
          </ac:picMkLst>
        </pc:picChg>
        <pc:picChg chg="add mod">
          <ac:chgData name="Archambault, Aude" userId="dfdf6e78-8d63-480c-bdce-0b0f3fd27a48" providerId="ADAL" clId="{AB9CD62C-15A1-412A-B1D7-72F78027311E}" dt="2021-03-04T09:09:26.945" v="1813" actId="1076"/>
          <ac:picMkLst>
            <pc:docMk/>
            <pc:sldMk cId="913031965" sldId="1286"/>
            <ac:picMk id="9" creationId="{106C40E2-1CC6-40A0-B31C-1BFCE2475D78}"/>
          </ac:picMkLst>
        </pc:picChg>
        <pc:picChg chg="del">
          <ac:chgData name="Archambault, Aude" userId="dfdf6e78-8d63-480c-bdce-0b0f3fd27a48" providerId="ADAL" clId="{AB9CD62C-15A1-412A-B1D7-72F78027311E}" dt="2021-02-23T14:35:33.334" v="212" actId="478"/>
          <ac:picMkLst>
            <pc:docMk/>
            <pc:sldMk cId="913031965" sldId="1286"/>
            <ac:picMk id="11" creationId="{9F09C815-E1B4-4F4A-B86A-6EAA8F2F67AC}"/>
          </ac:picMkLst>
        </pc:picChg>
        <pc:picChg chg="del">
          <ac:chgData name="Archambault, Aude" userId="dfdf6e78-8d63-480c-bdce-0b0f3fd27a48" providerId="ADAL" clId="{AB9CD62C-15A1-412A-B1D7-72F78027311E}" dt="2021-02-23T14:35:34.222" v="213" actId="478"/>
          <ac:picMkLst>
            <pc:docMk/>
            <pc:sldMk cId="913031965" sldId="1286"/>
            <ac:picMk id="12" creationId="{85554EBB-D42B-49D1-8D53-CF06D19548E1}"/>
          </ac:picMkLst>
        </pc:picChg>
        <pc:picChg chg="del mod">
          <ac:chgData name="Archambault, Aude" userId="dfdf6e78-8d63-480c-bdce-0b0f3fd27a48" providerId="ADAL" clId="{AB9CD62C-15A1-412A-B1D7-72F78027311E}" dt="2021-02-27T08:08:05.569" v="1792" actId="478"/>
          <ac:picMkLst>
            <pc:docMk/>
            <pc:sldMk cId="913031965" sldId="1286"/>
            <ac:picMk id="13" creationId="{78B63BE2-E5B9-4410-9B41-A6861E8A91B5}"/>
          </ac:picMkLst>
        </pc:picChg>
        <pc:picChg chg="del">
          <ac:chgData name="Archambault, Aude" userId="dfdf6e78-8d63-480c-bdce-0b0f3fd27a48" providerId="ADAL" clId="{AB9CD62C-15A1-412A-B1D7-72F78027311E}" dt="2021-02-23T14:35:34.844" v="214" actId="478"/>
          <ac:picMkLst>
            <pc:docMk/>
            <pc:sldMk cId="913031965" sldId="1286"/>
            <ac:picMk id="14" creationId="{16C7D2C8-1395-49E4-9E20-AFFBB9CEFBE7}"/>
          </ac:picMkLst>
        </pc:picChg>
      </pc:sldChg>
      <pc:sldChg chg="addSp delSp modSp add mod">
        <pc:chgData name="Archambault, Aude" userId="dfdf6e78-8d63-480c-bdce-0b0f3fd27a48" providerId="ADAL" clId="{AB9CD62C-15A1-412A-B1D7-72F78027311E}" dt="2021-02-24T10:22:52.984" v="1066"/>
        <pc:sldMkLst>
          <pc:docMk/>
          <pc:sldMk cId="1647519216" sldId="1287"/>
        </pc:sldMkLst>
        <pc:spChg chg="del">
          <ac:chgData name="Archambault, Aude" userId="dfdf6e78-8d63-480c-bdce-0b0f3fd27a48" providerId="ADAL" clId="{AB9CD62C-15A1-412A-B1D7-72F78027311E}" dt="2021-02-23T14:47:53.347" v="513" actId="478"/>
          <ac:spMkLst>
            <pc:docMk/>
            <pc:sldMk cId="1647519216" sldId="1287"/>
            <ac:spMk id="2" creationId="{BA2D0282-0481-4066-95D6-A81A700FD05F}"/>
          </ac:spMkLst>
        </pc:spChg>
        <pc:spChg chg="mod">
          <ac:chgData name="Archambault, Aude" userId="dfdf6e78-8d63-480c-bdce-0b0f3fd27a48" providerId="ADAL" clId="{AB9CD62C-15A1-412A-B1D7-72F78027311E}" dt="2021-02-23T14:44:13.618" v="414"/>
          <ac:spMkLst>
            <pc:docMk/>
            <pc:sldMk cId="1647519216" sldId="1287"/>
            <ac:spMk id="3" creationId="{91F007AC-81B3-470B-A292-8AF355B2EA17}"/>
          </ac:spMkLst>
        </pc:spChg>
        <pc:spChg chg="add del mod">
          <ac:chgData name="Archambault, Aude" userId="dfdf6e78-8d63-480c-bdce-0b0f3fd27a48" providerId="ADAL" clId="{AB9CD62C-15A1-412A-B1D7-72F78027311E}" dt="2021-02-23T15:00:45.302" v="538" actId="478"/>
          <ac:spMkLst>
            <pc:docMk/>
            <pc:sldMk cId="1647519216" sldId="1287"/>
            <ac:spMk id="8" creationId="{305BF37D-48FF-4645-BEE3-4243489FF162}"/>
          </ac:spMkLst>
        </pc:spChg>
        <pc:spChg chg="add mod">
          <ac:chgData name="Archambault, Aude" userId="dfdf6e78-8d63-480c-bdce-0b0f3fd27a48" providerId="ADAL" clId="{AB9CD62C-15A1-412A-B1D7-72F78027311E}" dt="2021-02-24T10:22:52.984" v="1066"/>
          <ac:spMkLst>
            <pc:docMk/>
            <pc:sldMk cId="1647519216" sldId="1287"/>
            <ac:spMk id="9" creationId="{640E1B93-AD9D-4677-8056-46FD63727B3D}"/>
          </ac:spMkLst>
        </pc:spChg>
        <pc:spChg chg="add del mod">
          <ac:chgData name="Archambault, Aude" userId="dfdf6e78-8d63-480c-bdce-0b0f3fd27a48" providerId="ADAL" clId="{AB9CD62C-15A1-412A-B1D7-72F78027311E}" dt="2021-02-24T10:22:41.705" v="1063" actId="5793"/>
          <ac:spMkLst>
            <pc:docMk/>
            <pc:sldMk cId="1647519216" sldId="1287"/>
            <ac:spMk id="20" creationId="{74132510-8DFF-48BE-BA1B-3EBE5D71CF28}"/>
          </ac:spMkLst>
        </pc:spChg>
        <pc:picChg chg="add mod">
          <ac:chgData name="Archambault, Aude" userId="dfdf6e78-8d63-480c-bdce-0b0f3fd27a48" providerId="ADAL" clId="{AB9CD62C-15A1-412A-B1D7-72F78027311E}" dt="2021-02-24T07:59:47.177" v="567" actId="1076"/>
          <ac:picMkLst>
            <pc:docMk/>
            <pc:sldMk cId="1647519216" sldId="1287"/>
            <ac:picMk id="5" creationId="{FF597DE9-8E96-4CE0-9C99-664CBA5F5CDE}"/>
          </ac:picMkLst>
        </pc:picChg>
        <pc:picChg chg="del">
          <ac:chgData name="Archambault, Aude" userId="dfdf6e78-8d63-480c-bdce-0b0f3fd27a48" providerId="ADAL" clId="{AB9CD62C-15A1-412A-B1D7-72F78027311E}" dt="2021-02-23T14:48:29.581" v="514" actId="478"/>
          <ac:picMkLst>
            <pc:docMk/>
            <pc:sldMk cId="1647519216" sldId="1287"/>
            <ac:picMk id="7" creationId="{5BE33E81-7E40-4991-9BFA-F4E879896FC1}"/>
          </ac:picMkLst>
        </pc:picChg>
        <pc:picChg chg="del mod">
          <ac:chgData name="Archambault, Aude" userId="dfdf6e78-8d63-480c-bdce-0b0f3fd27a48" providerId="ADAL" clId="{AB9CD62C-15A1-412A-B1D7-72F78027311E}" dt="2021-02-23T15:00:50.259" v="539" actId="478"/>
          <ac:picMkLst>
            <pc:docMk/>
            <pc:sldMk cId="1647519216" sldId="1287"/>
            <ac:picMk id="13" creationId="{78B63BE2-E5B9-4410-9B41-A6861E8A91B5}"/>
          </ac:picMkLst>
        </pc:picChg>
      </pc:sldChg>
      <pc:sldChg chg="addSp delSp modSp new mod">
        <pc:chgData name="Archambault, Aude" userId="dfdf6e78-8d63-480c-bdce-0b0f3fd27a48" providerId="ADAL" clId="{AB9CD62C-15A1-412A-B1D7-72F78027311E}" dt="2021-02-24T08:03:27.332" v="597" actId="14100"/>
        <pc:sldMkLst>
          <pc:docMk/>
          <pc:sldMk cId="3808573566" sldId="1288"/>
        </pc:sldMkLst>
        <pc:spChg chg="del mod">
          <ac:chgData name="Archambault, Aude" userId="dfdf6e78-8d63-480c-bdce-0b0f3fd27a48" providerId="ADAL" clId="{AB9CD62C-15A1-412A-B1D7-72F78027311E}" dt="2021-02-24T08:03:18.688" v="596" actId="22"/>
          <ac:spMkLst>
            <pc:docMk/>
            <pc:sldMk cId="3808573566" sldId="1288"/>
            <ac:spMk id="2" creationId="{39AA53E3-D336-474F-A97E-49BC643F7277}"/>
          </ac:spMkLst>
        </pc:spChg>
        <pc:spChg chg="mod">
          <ac:chgData name="Archambault, Aude" userId="dfdf6e78-8d63-480c-bdce-0b0f3fd27a48" providerId="ADAL" clId="{AB9CD62C-15A1-412A-B1D7-72F78027311E}" dt="2021-02-24T08:02:34.100" v="594" actId="27636"/>
          <ac:spMkLst>
            <pc:docMk/>
            <pc:sldMk cId="3808573566" sldId="1288"/>
            <ac:spMk id="3" creationId="{E48E8D19-6FDB-43C6-BA44-EEAEFB763F14}"/>
          </ac:spMkLst>
        </pc:spChg>
        <pc:picChg chg="add mod ord">
          <ac:chgData name="Archambault, Aude" userId="dfdf6e78-8d63-480c-bdce-0b0f3fd27a48" providerId="ADAL" clId="{AB9CD62C-15A1-412A-B1D7-72F78027311E}" dt="2021-02-24T08:03:27.332" v="597" actId="14100"/>
          <ac:picMkLst>
            <pc:docMk/>
            <pc:sldMk cId="3808573566" sldId="1288"/>
            <ac:picMk id="5" creationId="{DE7A8654-CD4D-4A8D-8685-E310703F2528}"/>
          </ac:picMkLst>
        </pc:picChg>
      </pc:sldChg>
      <pc:sldChg chg="modSp new del mod">
        <pc:chgData name="Archambault, Aude" userId="dfdf6e78-8d63-480c-bdce-0b0f3fd27a48" providerId="ADAL" clId="{AB9CD62C-15A1-412A-B1D7-72F78027311E}" dt="2021-02-24T10:21:56.355" v="1060" actId="47"/>
        <pc:sldMkLst>
          <pc:docMk/>
          <pc:sldMk cId="1391731119" sldId="1289"/>
        </pc:sldMkLst>
        <pc:spChg chg="mod">
          <ac:chgData name="Archambault, Aude" userId="dfdf6e78-8d63-480c-bdce-0b0f3fd27a48" providerId="ADAL" clId="{AB9CD62C-15A1-412A-B1D7-72F78027311E}" dt="2021-02-24T08:26:04.619" v="711" actId="20577"/>
          <ac:spMkLst>
            <pc:docMk/>
            <pc:sldMk cId="1391731119" sldId="1289"/>
            <ac:spMk id="2" creationId="{29A4ABB8-A83E-4FF6-A212-E9CFFE0672F8}"/>
          </ac:spMkLst>
        </pc:spChg>
        <pc:spChg chg="mod">
          <ac:chgData name="Archambault, Aude" userId="dfdf6e78-8d63-480c-bdce-0b0f3fd27a48" providerId="ADAL" clId="{AB9CD62C-15A1-412A-B1D7-72F78027311E}" dt="2021-02-24T08:04:30.800" v="605" actId="20577"/>
          <ac:spMkLst>
            <pc:docMk/>
            <pc:sldMk cId="1391731119" sldId="1289"/>
            <ac:spMk id="3" creationId="{BA768A9C-943C-4CA1-90DC-A0805541E37A}"/>
          </ac:spMkLst>
        </pc:spChg>
      </pc:sldChg>
      <pc:sldChg chg="addSp delSp modSp new mod">
        <pc:chgData name="Archambault, Aude" userId="dfdf6e78-8d63-480c-bdce-0b0f3fd27a48" providerId="ADAL" clId="{AB9CD62C-15A1-412A-B1D7-72F78027311E}" dt="2021-02-24T10:19:59.501" v="1059"/>
        <pc:sldMkLst>
          <pc:docMk/>
          <pc:sldMk cId="1519754974" sldId="1290"/>
        </pc:sldMkLst>
        <pc:spChg chg="del">
          <ac:chgData name="Archambault, Aude" userId="dfdf6e78-8d63-480c-bdce-0b0f3fd27a48" providerId="ADAL" clId="{AB9CD62C-15A1-412A-B1D7-72F78027311E}" dt="2021-02-24T08:27:16.744" v="713" actId="1032"/>
          <ac:spMkLst>
            <pc:docMk/>
            <pc:sldMk cId="1519754974" sldId="1290"/>
            <ac:spMk id="2" creationId="{1A5B4AC2-97DD-4308-9689-9E828EFAD715}"/>
          </ac:spMkLst>
        </pc:spChg>
        <pc:spChg chg="mod">
          <ac:chgData name="Archambault, Aude" userId="dfdf6e78-8d63-480c-bdce-0b0f3fd27a48" providerId="ADAL" clId="{AB9CD62C-15A1-412A-B1D7-72F78027311E}" dt="2021-02-24T10:19:59.501" v="1059"/>
          <ac:spMkLst>
            <pc:docMk/>
            <pc:sldMk cId="1519754974" sldId="1290"/>
            <ac:spMk id="3" creationId="{19886F24-67BD-449B-8A4D-A3A48D3DE81C}"/>
          </ac:spMkLst>
        </pc:spChg>
        <pc:spChg chg="add del mod">
          <ac:chgData name="Archambault, Aude" userId="dfdf6e78-8d63-480c-bdce-0b0f3fd27a48" providerId="ADAL" clId="{AB9CD62C-15A1-412A-B1D7-72F78027311E}" dt="2021-02-24T08:29:49.110" v="761" actId="478"/>
          <ac:spMkLst>
            <pc:docMk/>
            <pc:sldMk cId="1519754974" sldId="1290"/>
            <ac:spMk id="5" creationId="{C972DADE-E4D0-4446-82CB-6C177D278C68}"/>
          </ac:spMkLst>
        </pc:spChg>
        <pc:spChg chg="add del mod">
          <ac:chgData name="Archambault, Aude" userId="dfdf6e78-8d63-480c-bdce-0b0f3fd27a48" providerId="ADAL" clId="{AB9CD62C-15A1-412A-B1D7-72F78027311E}" dt="2021-02-24T08:32:01.739" v="779" actId="478"/>
          <ac:spMkLst>
            <pc:docMk/>
            <pc:sldMk cId="1519754974" sldId="1290"/>
            <ac:spMk id="6" creationId="{F1D03002-DE3C-4A30-983F-03EB6A3D452D}"/>
          </ac:spMkLst>
        </pc:spChg>
        <pc:spChg chg="add mod">
          <ac:chgData name="Archambault, Aude" userId="dfdf6e78-8d63-480c-bdce-0b0f3fd27a48" providerId="ADAL" clId="{AB9CD62C-15A1-412A-B1D7-72F78027311E}" dt="2021-02-24T10:19:13.941" v="1052" actId="1076"/>
          <ac:spMkLst>
            <pc:docMk/>
            <pc:sldMk cId="1519754974" sldId="1290"/>
            <ac:spMk id="7" creationId="{B60E4801-5A98-4394-91A8-69B24338FA93}"/>
          </ac:spMkLst>
        </pc:spChg>
        <pc:spChg chg="add mod">
          <ac:chgData name="Archambault, Aude" userId="dfdf6e78-8d63-480c-bdce-0b0f3fd27a48" providerId="ADAL" clId="{AB9CD62C-15A1-412A-B1D7-72F78027311E}" dt="2021-02-24T10:19:42.307" v="1056" actId="11530"/>
          <ac:spMkLst>
            <pc:docMk/>
            <pc:sldMk cId="1519754974" sldId="1290"/>
            <ac:spMk id="8" creationId="{36DC1CC3-2FFE-4472-934D-DC1DA12C53B5}"/>
          </ac:spMkLst>
        </pc:spChg>
        <pc:graphicFrameChg chg="add mod modGraphic">
          <ac:chgData name="Archambault, Aude" userId="dfdf6e78-8d63-480c-bdce-0b0f3fd27a48" providerId="ADAL" clId="{AB9CD62C-15A1-412A-B1D7-72F78027311E}" dt="2021-02-24T10:19:48.066" v="1058" actId="20577"/>
          <ac:graphicFrameMkLst>
            <pc:docMk/>
            <pc:sldMk cId="1519754974" sldId="1290"/>
            <ac:graphicFrameMk id="4" creationId="{B20F38F6-61FC-4C5A-9BD8-EE203402097B}"/>
          </ac:graphicFrameMkLst>
        </pc:graphicFrameChg>
      </pc:sldChg>
      <pc:sldChg chg="addSp delSp modSp new mod">
        <pc:chgData name="Archambault, Aude" userId="dfdf6e78-8d63-480c-bdce-0b0f3fd27a48" providerId="ADAL" clId="{AB9CD62C-15A1-412A-B1D7-72F78027311E}" dt="2021-02-24T10:33:52.103" v="1298" actId="1076"/>
        <pc:sldMkLst>
          <pc:docMk/>
          <pc:sldMk cId="4218298514" sldId="1291"/>
        </pc:sldMkLst>
        <pc:spChg chg="del">
          <ac:chgData name="Archambault, Aude" userId="dfdf6e78-8d63-480c-bdce-0b0f3fd27a48" providerId="ADAL" clId="{AB9CD62C-15A1-412A-B1D7-72F78027311E}" dt="2021-02-24T10:24:17.499" v="1073"/>
          <ac:spMkLst>
            <pc:docMk/>
            <pc:sldMk cId="4218298514" sldId="1291"/>
            <ac:spMk id="2" creationId="{AF1CB36F-3325-458E-99A6-6CB0FA1F3CAC}"/>
          </ac:spMkLst>
        </pc:spChg>
        <pc:spChg chg="mod">
          <ac:chgData name="Archambault, Aude" userId="dfdf6e78-8d63-480c-bdce-0b0f3fd27a48" providerId="ADAL" clId="{AB9CD62C-15A1-412A-B1D7-72F78027311E}" dt="2021-02-24T10:25:42.860" v="1185" actId="6549"/>
          <ac:spMkLst>
            <pc:docMk/>
            <pc:sldMk cId="4218298514" sldId="1291"/>
            <ac:spMk id="3" creationId="{1D293619-E926-4DE4-AECD-5256D2A053A9}"/>
          </ac:spMkLst>
        </pc:spChg>
        <pc:spChg chg="add del mod">
          <ac:chgData name="Archambault, Aude" userId="dfdf6e78-8d63-480c-bdce-0b0f3fd27a48" providerId="ADAL" clId="{AB9CD62C-15A1-412A-B1D7-72F78027311E}" dt="2021-02-24T10:33:34.405" v="1293" actId="21"/>
          <ac:spMkLst>
            <pc:docMk/>
            <pc:sldMk cId="4218298514" sldId="1291"/>
            <ac:spMk id="5" creationId="{C9306683-EF49-447D-94F6-54EDB953964E}"/>
          </ac:spMkLst>
        </pc:spChg>
        <pc:picChg chg="add mod">
          <ac:chgData name="Archambault, Aude" userId="dfdf6e78-8d63-480c-bdce-0b0f3fd27a48" providerId="ADAL" clId="{AB9CD62C-15A1-412A-B1D7-72F78027311E}" dt="2021-02-24T10:33:52.103" v="1298" actId="1076"/>
          <ac:picMkLst>
            <pc:docMk/>
            <pc:sldMk cId="4218298514" sldId="1291"/>
            <ac:picMk id="4" creationId="{191B1FB2-6306-4669-8743-F168D8378664}"/>
          </ac:picMkLst>
        </pc:picChg>
      </pc:sldChg>
      <pc:sldChg chg="addSp delSp modSp new mod">
        <pc:chgData name="Archambault, Aude" userId="dfdf6e78-8d63-480c-bdce-0b0f3fd27a48" providerId="ADAL" clId="{AB9CD62C-15A1-412A-B1D7-72F78027311E}" dt="2021-02-24T10:36:33.405" v="1314" actId="22"/>
        <pc:sldMkLst>
          <pc:docMk/>
          <pc:sldMk cId="997821968" sldId="1292"/>
        </pc:sldMkLst>
        <pc:spChg chg="del">
          <ac:chgData name="Archambault, Aude" userId="dfdf6e78-8d63-480c-bdce-0b0f3fd27a48" providerId="ADAL" clId="{AB9CD62C-15A1-412A-B1D7-72F78027311E}" dt="2021-02-24T10:30:36.204" v="1227" actId="1032"/>
          <ac:spMkLst>
            <pc:docMk/>
            <pc:sldMk cId="997821968" sldId="1292"/>
            <ac:spMk id="2" creationId="{F09945B7-EFE3-483B-A91D-0C01E4B397A3}"/>
          </ac:spMkLst>
        </pc:spChg>
        <pc:spChg chg="mod">
          <ac:chgData name="Archambault, Aude" userId="dfdf6e78-8d63-480c-bdce-0b0f3fd27a48" providerId="ADAL" clId="{AB9CD62C-15A1-412A-B1D7-72F78027311E}" dt="2021-02-24T10:30:42.650" v="1255" actId="20577"/>
          <ac:spMkLst>
            <pc:docMk/>
            <pc:sldMk cId="997821968" sldId="1292"/>
            <ac:spMk id="3" creationId="{C57A22EC-17E0-422D-AF2A-2305978F0C1C}"/>
          </ac:spMkLst>
        </pc:spChg>
        <pc:spChg chg="add mod">
          <ac:chgData name="Archambault, Aude" userId="dfdf6e78-8d63-480c-bdce-0b0f3fd27a48" providerId="ADAL" clId="{AB9CD62C-15A1-412A-B1D7-72F78027311E}" dt="2021-02-24T10:34:16.254" v="1303" actId="14100"/>
          <ac:spMkLst>
            <pc:docMk/>
            <pc:sldMk cId="997821968" sldId="1292"/>
            <ac:spMk id="5" creationId="{465CBACD-6001-4317-A173-208B6B2D0E34}"/>
          </ac:spMkLst>
        </pc:spChg>
        <pc:spChg chg="add del">
          <ac:chgData name="Archambault, Aude" userId="dfdf6e78-8d63-480c-bdce-0b0f3fd27a48" providerId="ADAL" clId="{AB9CD62C-15A1-412A-B1D7-72F78027311E}" dt="2021-02-24T10:36:33.405" v="1314" actId="22"/>
          <ac:spMkLst>
            <pc:docMk/>
            <pc:sldMk cId="997821968" sldId="1292"/>
            <ac:spMk id="7" creationId="{4C02AE20-CEFF-4646-BF76-E8E699E9B54B}"/>
          </ac:spMkLst>
        </pc:spChg>
        <pc:graphicFrameChg chg="add mod modGraphic">
          <ac:chgData name="Archambault, Aude" userId="dfdf6e78-8d63-480c-bdce-0b0f3fd27a48" providerId="ADAL" clId="{AB9CD62C-15A1-412A-B1D7-72F78027311E}" dt="2021-02-24T10:36:06.389" v="1312" actId="113"/>
          <ac:graphicFrameMkLst>
            <pc:docMk/>
            <pc:sldMk cId="997821968" sldId="1292"/>
            <ac:graphicFrameMk id="4" creationId="{B7B20D17-E358-4935-A862-8E6594190226}"/>
          </ac:graphicFrameMkLst>
        </pc:graphicFrameChg>
      </pc:sldChg>
      <pc:sldChg chg="addSp delSp modSp add mod">
        <pc:chgData name="Archambault, Aude" userId="dfdf6e78-8d63-480c-bdce-0b0f3fd27a48" providerId="ADAL" clId="{AB9CD62C-15A1-412A-B1D7-72F78027311E}" dt="2021-02-24T19:04:20.469" v="1789" actId="1076"/>
        <pc:sldMkLst>
          <pc:docMk/>
          <pc:sldMk cId="985404707" sldId="1293"/>
        </pc:sldMkLst>
        <pc:spChg chg="mod">
          <ac:chgData name="Archambault, Aude" userId="dfdf6e78-8d63-480c-bdce-0b0f3fd27a48" providerId="ADAL" clId="{AB9CD62C-15A1-412A-B1D7-72F78027311E}" dt="2021-02-24T10:38:44.874" v="1351" actId="20577"/>
          <ac:spMkLst>
            <pc:docMk/>
            <pc:sldMk cId="985404707" sldId="1293"/>
            <ac:spMk id="3" creationId="{91F007AC-81B3-470B-A292-8AF355B2EA17}"/>
          </ac:spMkLst>
        </pc:spChg>
        <pc:spChg chg="del mod">
          <ac:chgData name="Archambault, Aude" userId="dfdf6e78-8d63-480c-bdce-0b0f3fd27a48" providerId="ADAL" clId="{AB9CD62C-15A1-412A-B1D7-72F78027311E}" dt="2021-02-24T10:38:04.741" v="1341" actId="478"/>
          <ac:spMkLst>
            <pc:docMk/>
            <pc:sldMk cId="985404707" sldId="1293"/>
            <ac:spMk id="9" creationId="{640E1B93-AD9D-4677-8056-46FD63727B3D}"/>
          </ac:spMkLst>
        </pc:spChg>
        <pc:spChg chg="mod">
          <ac:chgData name="Archambault, Aude" userId="dfdf6e78-8d63-480c-bdce-0b0f3fd27a48" providerId="ADAL" clId="{AB9CD62C-15A1-412A-B1D7-72F78027311E}" dt="2021-02-24T10:38:07.972" v="1343" actId="6549"/>
          <ac:spMkLst>
            <pc:docMk/>
            <pc:sldMk cId="985404707" sldId="1293"/>
            <ac:spMk id="18" creationId="{1328AD34-4BE5-4D1A-BE73-B39A9064C733}"/>
          </ac:spMkLst>
        </pc:spChg>
        <pc:spChg chg="mod">
          <ac:chgData name="Archambault, Aude" userId="dfdf6e78-8d63-480c-bdce-0b0f3fd27a48" providerId="ADAL" clId="{AB9CD62C-15A1-412A-B1D7-72F78027311E}" dt="2021-02-24T10:38:11.788" v="1344" actId="14100"/>
          <ac:spMkLst>
            <pc:docMk/>
            <pc:sldMk cId="985404707" sldId="1293"/>
            <ac:spMk id="20" creationId="{74132510-8DFF-48BE-BA1B-3EBE5D71CF28}"/>
          </ac:spMkLst>
        </pc:spChg>
        <pc:picChg chg="del">
          <ac:chgData name="Archambault, Aude" userId="dfdf6e78-8d63-480c-bdce-0b0f3fd27a48" providerId="ADAL" clId="{AB9CD62C-15A1-412A-B1D7-72F78027311E}" dt="2021-02-24T10:38:05.613" v="1342" actId="478"/>
          <ac:picMkLst>
            <pc:docMk/>
            <pc:sldMk cId="985404707" sldId="1293"/>
            <ac:picMk id="5" creationId="{FF597DE9-8E96-4CE0-9C99-664CBA5F5CDE}"/>
          </ac:picMkLst>
        </pc:picChg>
        <pc:picChg chg="add mod">
          <ac:chgData name="Archambault, Aude" userId="dfdf6e78-8d63-480c-bdce-0b0f3fd27a48" providerId="ADAL" clId="{AB9CD62C-15A1-412A-B1D7-72F78027311E}" dt="2021-02-24T19:04:20.469" v="1789" actId="1076"/>
          <ac:picMkLst>
            <pc:docMk/>
            <pc:sldMk cId="985404707" sldId="1293"/>
            <ac:picMk id="6" creationId="{DF99AFDA-988A-4FE9-8D1D-9FEC90CD946D}"/>
          </ac:picMkLst>
        </pc:picChg>
        <pc:picChg chg="add mod">
          <ac:chgData name="Archambault, Aude" userId="dfdf6e78-8d63-480c-bdce-0b0f3fd27a48" providerId="ADAL" clId="{AB9CD62C-15A1-412A-B1D7-72F78027311E}" dt="2021-02-24T19:04:15.701" v="1787" actId="1076"/>
          <ac:picMkLst>
            <pc:docMk/>
            <pc:sldMk cId="985404707" sldId="1293"/>
            <ac:picMk id="7" creationId="{6933A149-E0D3-48E7-85FA-EF4626EC113B}"/>
          </ac:picMkLst>
        </pc:picChg>
      </pc:sldChg>
      <pc:sldChg chg="addSp delSp modSp new mod">
        <pc:chgData name="Archambault, Aude" userId="dfdf6e78-8d63-480c-bdce-0b0f3fd27a48" providerId="ADAL" clId="{AB9CD62C-15A1-412A-B1D7-72F78027311E}" dt="2021-02-24T10:46:45.761" v="1463" actId="14100"/>
        <pc:sldMkLst>
          <pc:docMk/>
          <pc:sldMk cId="1317574696" sldId="1294"/>
        </pc:sldMkLst>
        <pc:spChg chg="del">
          <ac:chgData name="Archambault, Aude" userId="dfdf6e78-8d63-480c-bdce-0b0f3fd27a48" providerId="ADAL" clId="{AB9CD62C-15A1-412A-B1D7-72F78027311E}" dt="2021-02-24T10:39:35.689" v="1385" actId="1032"/>
          <ac:spMkLst>
            <pc:docMk/>
            <pc:sldMk cId="1317574696" sldId="1294"/>
            <ac:spMk id="2" creationId="{03EC5F75-DD51-4D0A-BCC3-5B099D4F216B}"/>
          </ac:spMkLst>
        </pc:spChg>
        <pc:spChg chg="mod">
          <ac:chgData name="Archambault, Aude" userId="dfdf6e78-8d63-480c-bdce-0b0f3fd27a48" providerId="ADAL" clId="{AB9CD62C-15A1-412A-B1D7-72F78027311E}" dt="2021-02-24T10:45:54.188" v="1455" actId="20577"/>
          <ac:spMkLst>
            <pc:docMk/>
            <pc:sldMk cId="1317574696" sldId="1294"/>
            <ac:spMk id="3" creationId="{AF3C6B3F-E045-4A70-A114-064C4DAE2BA1}"/>
          </ac:spMkLst>
        </pc:spChg>
        <pc:graphicFrameChg chg="add mod modGraphic">
          <ac:chgData name="Archambault, Aude" userId="dfdf6e78-8d63-480c-bdce-0b0f3fd27a48" providerId="ADAL" clId="{AB9CD62C-15A1-412A-B1D7-72F78027311E}" dt="2021-02-24T10:46:45.761" v="1463" actId="14100"/>
          <ac:graphicFrameMkLst>
            <pc:docMk/>
            <pc:sldMk cId="1317574696" sldId="1294"/>
            <ac:graphicFrameMk id="4" creationId="{0691579A-D04C-49CC-9388-7ED034C15C03}"/>
          </ac:graphicFrameMkLst>
        </pc:graphicFrameChg>
        <pc:picChg chg="add mod">
          <ac:chgData name="Archambault, Aude" userId="dfdf6e78-8d63-480c-bdce-0b0f3fd27a48" providerId="ADAL" clId="{AB9CD62C-15A1-412A-B1D7-72F78027311E}" dt="2021-02-24T10:46:43.616" v="1462" actId="1076"/>
          <ac:picMkLst>
            <pc:docMk/>
            <pc:sldMk cId="1317574696" sldId="1294"/>
            <ac:picMk id="6" creationId="{D659E6BB-D9B4-4554-BCF5-197CD3FA1506}"/>
          </ac:picMkLst>
        </pc:picChg>
      </pc:sldChg>
      <pc:sldChg chg="addSp delSp modSp add del mod">
        <pc:chgData name="Archambault, Aude" userId="dfdf6e78-8d63-480c-bdce-0b0f3fd27a48" providerId="ADAL" clId="{AB9CD62C-15A1-412A-B1D7-72F78027311E}" dt="2021-02-24T10:49:01.510" v="1500" actId="47"/>
        <pc:sldMkLst>
          <pc:docMk/>
          <pc:sldMk cId="1992540071" sldId="1295"/>
        </pc:sldMkLst>
        <pc:spChg chg="mod">
          <ac:chgData name="Archambault, Aude" userId="dfdf6e78-8d63-480c-bdce-0b0f3fd27a48" providerId="ADAL" clId="{AB9CD62C-15A1-412A-B1D7-72F78027311E}" dt="2021-02-24T10:47:41.291" v="1488"/>
          <ac:spMkLst>
            <pc:docMk/>
            <pc:sldMk cId="1992540071" sldId="1295"/>
            <ac:spMk id="3" creationId="{91F007AC-81B3-470B-A292-8AF355B2EA17}"/>
          </ac:spMkLst>
        </pc:spChg>
        <pc:spChg chg="add del mod">
          <ac:chgData name="Archambault, Aude" userId="dfdf6e78-8d63-480c-bdce-0b0f3fd27a48" providerId="ADAL" clId="{AB9CD62C-15A1-412A-B1D7-72F78027311E}" dt="2021-02-24T10:47:51.037" v="1492" actId="478"/>
          <ac:spMkLst>
            <pc:docMk/>
            <pc:sldMk cId="1992540071" sldId="1295"/>
            <ac:spMk id="8" creationId="{94179876-1EB7-4632-9DC4-EF5AE2934121}"/>
          </ac:spMkLst>
        </pc:spChg>
        <pc:picChg chg="add mod">
          <ac:chgData name="Archambault, Aude" userId="dfdf6e78-8d63-480c-bdce-0b0f3fd27a48" providerId="ADAL" clId="{AB9CD62C-15A1-412A-B1D7-72F78027311E}" dt="2021-02-24T10:47:47.647" v="1491" actId="1076"/>
          <ac:picMkLst>
            <pc:docMk/>
            <pc:sldMk cId="1992540071" sldId="1295"/>
            <ac:picMk id="6" creationId="{A76F4BF1-0981-4A2C-B4DE-28B21CD18D94}"/>
          </ac:picMkLst>
        </pc:picChg>
        <pc:picChg chg="del">
          <ac:chgData name="Archambault, Aude" userId="dfdf6e78-8d63-480c-bdce-0b0f3fd27a48" providerId="ADAL" clId="{AB9CD62C-15A1-412A-B1D7-72F78027311E}" dt="2021-02-24T10:47:45.917" v="1489" actId="478"/>
          <ac:picMkLst>
            <pc:docMk/>
            <pc:sldMk cId="1992540071" sldId="1295"/>
            <ac:picMk id="7" creationId="{6933A149-E0D3-48E7-85FA-EF4626EC113B}"/>
          </ac:picMkLst>
        </pc:picChg>
      </pc:sldChg>
      <pc:sldChg chg="addSp delSp modSp add del mod modAnim">
        <pc:chgData name="Archambault, Aude" userId="dfdf6e78-8d63-480c-bdce-0b0f3fd27a48" providerId="ADAL" clId="{AB9CD62C-15A1-412A-B1D7-72F78027311E}" dt="2021-02-24T11:52:47.122" v="1742" actId="2696"/>
        <pc:sldMkLst>
          <pc:docMk/>
          <pc:sldMk cId="683034981" sldId="1296"/>
        </pc:sldMkLst>
        <pc:spChg chg="del mod">
          <ac:chgData name="Archambault, Aude" userId="dfdf6e78-8d63-480c-bdce-0b0f3fd27a48" providerId="ADAL" clId="{AB9CD62C-15A1-412A-B1D7-72F78027311E}" dt="2021-02-24T10:48:55.146" v="1499"/>
          <ac:spMkLst>
            <pc:docMk/>
            <pc:sldMk cId="683034981" sldId="1296"/>
            <ac:spMk id="2" creationId="{FB865533-8929-47F7-B1E9-0D852FABACFB}"/>
          </ac:spMkLst>
        </pc:spChg>
        <pc:spChg chg="mod">
          <ac:chgData name="Archambault, Aude" userId="dfdf6e78-8d63-480c-bdce-0b0f3fd27a48" providerId="ADAL" clId="{AB9CD62C-15A1-412A-B1D7-72F78027311E}" dt="2021-02-24T10:48:44.418" v="1496"/>
          <ac:spMkLst>
            <pc:docMk/>
            <pc:sldMk cId="683034981" sldId="1296"/>
            <ac:spMk id="3" creationId="{4CA8C7CC-7B19-4FBA-96D6-1C366B733656}"/>
          </ac:spMkLst>
        </pc:spChg>
        <pc:picChg chg="add mod">
          <ac:chgData name="Archambault, Aude" userId="dfdf6e78-8d63-480c-bdce-0b0f3fd27a48" providerId="ADAL" clId="{AB9CD62C-15A1-412A-B1D7-72F78027311E}" dt="2021-02-24T10:48:55.146" v="1499"/>
          <ac:picMkLst>
            <pc:docMk/>
            <pc:sldMk cId="683034981" sldId="1296"/>
            <ac:picMk id="6" creationId="{FB1496FF-36AC-40DC-A2BB-6949326F996C}"/>
          </ac:picMkLst>
        </pc:picChg>
      </pc:sldChg>
      <pc:sldChg chg="add">
        <pc:chgData name="Archambault, Aude" userId="dfdf6e78-8d63-480c-bdce-0b0f3fd27a48" providerId="ADAL" clId="{AB9CD62C-15A1-412A-B1D7-72F78027311E}" dt="2021-02-24T11:52:52.306" v="1743"/>
        <pc:sldMkLst>
          <pc:docMk/>
          <pc:sldMk cId="1959676937" sldId="1296"/>
        </pc:sldMkLst>
      </pc:sldChg>
      <pc:sldChg chg="modSp add del modTransition modAnim">
        <pc:chgData name="Archambault, Aude" userId="dfdf6e78-8d63-480c-bdce-0b0f3fd27a48" providerId="ADAL" clId="{AB9CD62C-15A1-412A-B1D7-72F78027311E}" dt="2021-02-24T11:52:47.122" v="1742" actId="2696"/>
        <pc:sldMkLst>
          <pc:docMk/>
          <pc:sldMk cId="389789638" sldId="1297"/>
        </pc:sldMkLst>
        <pc:spChg chg="mod">
          <ac:chgData name="Archambault, Aude" userId="dfdf6e78-8d63-480c-bdce-0b0f3fd27a48" providerId="ADAL" clId="{AB9CD62C-15A1-412A-B1D7-72F78027311E}" dt="2021-02-24T10:51:39.484" v="1526" actId="6549"/>
          <ac:spMkLst>
            <pc:docMk/>
            <pc:sldMk cId="389789638" sldId="1297"/>
            <ac:spMk id="2" creationId="{FB865533-8929-47F7-B1E9-0D852FABACFB}"/>
          </ac:spMkLst>
        </pc:spChg>
      </pc:sldChg>
      <pc:sldChg chg="add">
        <pc:chgData name="Archambault, Aude" userId="dfdf6e78-8d63-480c-bdce-0b0f3fd27a48" providerId="ADAL" clId="{AB9CD62C-15A1-412A-B1D7-72F78027311E}" dt="2021-02-24T11:52:52.306" v="1743"/>
        <pc:sldMkLst>
          <pc:docMk/>
          <pc:sldMk cId="3707159472" sldId="1297"/>
        </pc:sldMkLst>
      </pc:sldChg>
      <pc:sldChg chg="add">
        <pc:chgData name="Archambault, Aude" userId="dfdf6e78-8d63-480c-bdce-0b0f3fd27a48" providerId="ADAL" clId="{AB9CD62C-15A1-412A-B1D7-72F78027311E}" dt="2021-02-24T11:52:52.306" v="1743"/>
        <pc:sldMkLst>
          <pc:docMk/>
          <pc:sldMk cId="2523363637" sldId="1298"/>
        </pc:sldMkLst>
      </pc:sldChg>
      <pc:sldChg chg="modSp add del modAnim">
        <pc:chgData name="Archambault, Aude" userId="dfdf6e78-8d63-480c-bdce-0b0f3fd27a48" providerId="ADAL" clId="{AB9CD62C-15A1-412A-B1D7-72F78027311E}" dt="2021-02-24T11:52:47.122" v="1742" actId="2696"/>
        <pc:sldMkLst>
          <pc:docMk/>
          <pc:sldMk cId="2903839969" sldId="1298"/>
        </pc:sldMkLst>
        <pc:spChg chg="mod">
          <ac:chgData name="Archambault, Aude" userId="dfdf6e78-8d63-480c-bdce-0b0f3fd27a48" providerId="ADAL" clId="{AB9CD62C-15A1-412A-B1D7-72F78027311E}" dt="2021-02-24T10:59:07.619" v="1535" actId="6549"/>
          <ac:spMkLst>
            <pc:docMk/>
            <pc:sldMk cId="2903839969" sldId="1298"/>
            <ac:spMk id="2" creationId="{FB865533-8929-47F7-B1E9-0D852FABACFB}"/>
          </ac:spMkLst>
        </pc:spChg>
      </pc:sldChg>
      <pc:sldChg chg="add">
        <pc:chgData name="Archambault, Aude" userId="dfdf6e78-8d63-480c-bdce-0b0f3fd27a48" providerId="ADAL" clId="{AB9CD62C-15A1-412A-B1D7-72F78027311E}" dt="2021-02-24T11:52:52.306" v="1743"/>
        <pc:sldMkLst>
          <pc:docMk/>
          <pc:sldMk cId="784957326" sldId="1299"/>
        </pc:sldMkLst>
      </pc:sldChg>
      <pc:sldChg chg="modSp add del modAnim">
        <pc:chgData name="Archambault, Aude" userId="dfdf6e78-8d63-480c-bdce-0b0f3fd27a48" providerId="ADAL" clId="{AB9CD62C-15A1-412A-B1D7-72F78027311E}" dt="2021-02-24T11:52:47.122" v="1742" actId="2696"/>
        <pc:sldMkLst>
          <pc:docMk/>
          <pc:sldMk cId="1625504300" sldId="1299"/>
        </pc:sldMkLst>
        <pc:spChg chg="mod">
          <ac:chgData name="Archambault, Aude" userId="dfdf6e78-8d63-480c-bdce-0b0f3fd27a48" providerId="ADAL" clId="{AB9CD62C-15A1-412A-B1D7-72F78027311E}" dt="2021-02-24T11:21:48.529" v="1553" actId="6549"/>
          <ac:spMkLst>
            <pc:docMk/>
            <pc:sldMk cId="1625504300" sldId="1299"/>
            <ac:spMk id="2" creationId="{FB865533-8929-47F7-B1E9-0D852FABACFB}"/>
          </ac:spMkLst>
        </pc:spChg>
      </pc:sldChg>
      <pc:sldChg chg="modSp add del modAnim">
        <pc:chgData name="Archambault, Aude" userId="dfdf6e78-8d63-480c-bdce-0b0f3fd27a48" providerId="ADAL" clId="{AB9CD62C-15A1-412A-B1D7-72F78027311E}" dt="2021-02-24T11:52:47.122" v="1742" actId="2696"/>
        <pc:sldMkLst>
          <pc:docMk/>
          <pc:sldMk cId="2329947115" sldId="1300"/>
        </pc:sldMkLst>
        <pc:spChg chg="mod">
          <ac:chgData name="Archambault, Aude" userId="dfdf6e78-8d63-480c-bdce-0b0f3fd27a48" providerId="ADAL" clId="{AB9CD62C-15A1-412A-B1D7-72F78027311E}" dt="2021-02-24T11:24:26.691" v="1569" actId="6549"/>
          <ac:spMkLst>
            <pc:docMk/>
            <pc:sldMk cId="2329947115" sldId="1300"/>
            <ac:spMk id="2" creationId="{FB865533-8929-47F7-B1E9-0D852FABACFB}"/>
          </ac:spMkLst>
        </pc:spChg>
      </pc:sldChg>
      <pc:sldChg chg="add">
        <pc:chgData name="Archambault, Aude" userId="dfdf6e78-8d63-480c-bdce-0b0f3fd27a48" providerId="ADAL" clId="{AB9CD62C-15A1-412A-B1D7-72F78027311E}" dt="2021-02-24T11:52:52.306" v="1743"/>
        <pc:sldMkLst>
          <pc:docMk/>
          <pc:sldMk cId="2695643006" sldId="1300"/>
        </pc:sldMkLst>
      </pc:sldChg>
      <pc:sldChg chg="modSp add del modAnim">
        <pc:chgData name="Archambault, Aude" userId="dfdf6e78-8d63-480c-bdce-0b0f3fd27a48" providerId="ADAL" clId="{AB9CD62C-15A1-412A-B1D7-72F78027311E}" dt="2021-02-24T11:52:47.122" v="1742" actId="2696"/>
        <pc:sldMkLst>
          <pc:docMk/>
          <pc:sldMk cId="2668531092" sldId="1301"/>
        </pc:sldMkLst>
        <pc:spChg chg="mod">
          <ac:chgData name="Archambault, Aude" userId="dfdf6e78-8d63-480c-bdce-0b0f3fd27a48" providerId="ADAL" clId="{AB9CD62C-15A1-412A-B1D7-72F78027311E}" dt="2021-02-24T11:44:01.387" v="1585" actId="11"/>
          <ac:spMkLst>
            <pc:docMk/>
            <pc:sldMk cId="2668531092" sldId="1301"/>
            <ac:spMk id="2" creationId="{FB865533-8929-47F7-B1E9-0D852FABACFB}"/>
          </ac:spMkLst>
        </pc:spChg>
      </pc:sldChg>
      <pc:sldChg chg="add">
        <pc:chgData name="Archambault, Aude" userId="dfdf6e78-8d63-480c-bdce-0b0f3fd27a48" providerId="ADAL" clId="{AB9CD62C-15A1-412A-B1D7-72F78027311E}" dt="2021-02-24T11:52:52.306" v="1743"/>
        <pc:sldMkLst>
          <pc:docMk/>
          <pc:sldMk cId="3217340683" sldId="1301"/>
        </pc:sldMkLst>
      </pc:sldChg>
      <pc:sldChg chg="modSp add del mod">
        <pc:chgData name="Archambault, Aude" userId="dfdf6e78-8d63-480c-bdce-0b0f3fd27a48" providerId="ADAL" clId="{AB9CD62C-15A1-412A-B1D7-72F78027311E}" dt="2021-02-24T11:51:52.265" v="1741" actId="47"/>
        <pc:sldMkLst>
          <pc:docMk/>
          <pc:sldMk cId="861662539" sldId="1302"/>
        </pc:sldMkLst>
        <pc:spChg chg="mod">
          <ac:chgData name="Archambault, Aude" userId="dfdf6e78-8d63-480c-bdce-0b0f3fd27a48" providerId="ADAL" clId="{AB9CD62C-15A1-412A-B1D7-72F78027311E}" dt="2021-02-24T11:45:56.513" v="1616" actId="20577"/>
          <ac:spMkLst>
            <pc:docMk/>
            <pc:sldMk cId="861662539" sldId="1302"/>
            <ac:spMk id="3" creationId="{AF3C6B3F-E045-4A70-A114-064C4DAE2BA1}"/>
          </ac:spMkLst>
        </pc:spChg>
      </pc:sldChg>
    </pc:docChg>
  </pc:docChgLst>
  <pc:docChgLst>
    <pc:chgData name="Archambault, Aude" userId="dfdf6e78-8d63-480c-bdce-0b0f3fd27a48" providerId="ADAL" clId="{F3736D26-7518-4EBE-A6FF-C5407065A8B5}"/>
    <pc:docChg chg="modSld">
      <pc:chgData name="Archambault, Aude" userId="dfdf6e78-8d63-480c-bdce-0b0f3fd27a48" providerId="ADAL" clId="{F3736D26-7518-4EBE-A6FF-C5407065A8B5}" dt="2020-11-23T10:14:04.084" v="62" actId="20577"/>
      <pc:docMkLst>
        <pc:docMk/>
      </pc:docMkLst>
      <pc:sldChg chg="modSp mod">
        <pc:chgData name="Archambault, Aude" userId="dfdf6e78-8d63-480c-bdce-0b0f3fd27a48" providerId="ADAL" clId="{F3736D26-7518-4EBE-A6FF-C5407065A8B5}" dt="2020-11-23T10:14:04.084" v="62" actId="20577"/>
        <pc:sldMkLst>
          <pc:docMk/>
          <pc:sldMk cId="1735036225" sldId="327"/>
        </pc:sldMkLst>
        <pc:spChg chg="mod">
          <ac:chgData name="Archambault, Aude" userId="dfdf6e78-8d63-480c-bdce-0b0f3fd27a48" providerId="ADAL" clId="{F3736D26-7518-4EBE-A6FF-C5407065A8B5}" dt="2020-11-23T10:14:04.084" v="62" actId="20577"/>
          <ac:spMkLst>
            <pc:docMk/>
            <pc:sldMk cId="1735036225" sldId="327"/>
            <ac:spMk id="2" creationId="{8EA098E1-861D-41FC-B42A-52B9B0E4448A}"/>
          </ac:spMkLst>
        </pc:spChg>
      </pc:sldChg>
    </pc:docChg>
  </pc:docChgLst>
  <pc:docChgLst>
    <pc:chgData name="Archambault, Aude" userId="dfdf6e78-8d63-480c-bdce-0b0f3fd27a48" providerId="ADAL" clId="{B7172914-074E-4E28-8FEA-F84A1A3D1C4C}"/>
    <pc:docChg chg="undo custSel addSld delSld modSld sldOrd modSection">
      <pc:chgData name="Archambault, Aude" userId="dfdf6e78-8d63-480c-bdce-0b0f3fd27a48" providerId="ADAL" clId="{B7172914-074E-4E28-8FEA-F84A1A3D1C4C}" dt="2021-02-22T09:30:56.281" v="3399" actId="20577"/>
      <pc:docMkLst>
        <pc:docMk/>
      </pc:docMkLst>
      <pc:sldChg chg="modSp mod">
        <pc:chgData name="Archambault, Aude" userId="dfdf6e78-8d63-480c-bdce-0b0f3fd27a48" providerId="ADAL" clId="{B7172914-074E-4E28-8FEA-F84A1A3D1C4C}" dt="2021-02-17T13:19:08.030" v="5" actId="6549"/>
        <pc:sldMkLst>
          <pc:docMk/>
          <pc:sldMk cId="76914611" sldId="256"/>
        </pc:sldMkLst>
        <pc:spChg chg="mod">
          <ac:chgData name="Archambault, Aude" userId="dfdf6e78-8d63-480c-bdce-0b0f3fd27a48" providerId="ADAL" clId="{B7172914-074E-4E28-8FEA-F84A1A3D1C4C}" dt="2021-02-17T13:19:08.030" v="5" actId="6549"/>
          <ac:spMkLst>
            <pc:docMk/>
            <pc:sldMk cId="76914611" sldId="256"/>
            <ac:spMk id="2" creationId="{00000000-0000-0000-0000-000000000000}"/>
          </ac:spMkLst>
        </pc:spChg>
      </pc:sldChg>
      <pc:sldChg chg="modSp mod">
        <pc:chgData name="Archambault, Aude" userId="dfdf6e78-8d63-480c-bdce-0b0f3fd27a48" providerId="ADAL" clId="{B7172914-074E-4E28-8FEA-F84A1A3D1C4C}" dt="2021-02-17T13:19:42.699" v="53" actId="5793"/>
        <pc:sldMkLst>
          <pc:docMk/>
          <pc:sldMk cId="1920782211" sldId="263"/>
        </pc:sldMkLst>
        <pc:spChg chg="mod">
          <ac:chgData name="Archambault, Aude" userId="dfdf6e78-8d63-480c-bdce-0b0f3fd27a48" providerId="ADAL" clId="{B7172914-074E-4E28-8FEA-F84A1A3D1C4C}" dt="2021-02-17T13:19:42.699" v="53" actId="5793"/>
          <ac:spMkLst>
            <pc:docMk/>
            <pc:sldMk cId="1920782211" sldId="263"/>
            <ac:spMk id="3" creationId="{FFF5BAE0-B3D7-1A47-8260-AE7CCF256CC8}"/>
          </ac:spMkLst>
        </pc:spChg>
      </pc:sldChg>
      <pc:sldChg chg="del">
        <pc:chgData name="Archambault, Aude" userId="dfdf6e78-8d63-480c-bdce-0b0f3fd27a48" providerId="ADAL" clId="{B7172914-074E-4E28-8FEA-F84A1A3D1C4C}" dt="2021-02-19T15:58:16.664" v="3140" actId="47"/>
        <pc:sldMkLst>
          <pc:docMk/>
          <pc:sldMk cId="2013017907" sldId="271"/>
        </pc:sldMkLst>
      </pc:sldChg>
      <pc:sldChg chg="add del">
        <pc:chgData name="Archambault, Aude" userId="dfdf6e78-8d63-480c-bdce-0b0f3fd27a48" providerId="ADAL" clId="{B7172914-074E-4E28-8FEA-F84A1A3D1C4C}" dt="2021-02-19T15:46:43.477" v="3011"/>
        <pc:sldMkLst>
          <pc:docMk/>
          <pc:sldMk cId="3396553403" sldId="274"/>
        </pc:sldMkLst>
      </pc:sldChg>
      <pc:sldChg chg="modSp add del">
        <pc:chgData name="Archambault, Aude" userId="dfdf6e78-8d63-480c-bdce-0b0f3fd27a48" providerId="ADAL" clId="{B7172914-074E-4E28-8FEA-F84A1A3D1C4C}" dt="2021-02-17T14:22:36.074" v="768" actId="47"/>
        <pc:sldMkLst>
          <pc:docMk/>
          <pc:sldMk cId="3323093088" sldId="285"/>
        </pc:sldMkLst>
        <pc:graphicFrameChg chg="mod">
          <ac:chgData name="Archambault, Aude" userId="dfdf6e78-8d63-480c-bdce-0b0f3fd27a48" providerId="ADAL" clId="{B7172914-074E-4E28-8FEA-F84A1A3D1C4C}" dt="2021-02-17T14:19:02.473" v="729"/>
          <ac:graphicFrameMkLst>
            <pc:docMk/>
            <pc:sldMk cId="3323093088" sldId="285"/>
            <ac:graphicFrameMk id="4" creationId="{B62039D1-69C8-4FBB-A5BD-B8045F8BA32E}"/>
          </ac:graphicFrameMkLst>
        </pc:graphicFrameChg>
      </pc:sldChg>
      <pc:sldChg chg="modSp mod">
        <pc:chgData name="Archambault, Aude" userId="dfdf6e78-8d63-480c-bdce-0b0f3fd27a48" providerId="ADAL" clId="{B7172914-074E-4E28-8FEA-F84A1A3D1C4C}" dt="2021-02-17T13:19:28.159" v="35" actId="20577"/>
        <pc:sldMkLst>
          <pc:docMk/>
          <pc:sldMk cId="1623371876" sldId="320"/>
        </pc:sldMkLst>
        <pc:spChg chg="mod">
          <ac:chgData name="Archambault, Aude" userId="dfdf6e78-8d63-480c-bdce-0b0f3fd27a48" providerId="ADAL" clId="{B7172914-074E-4E28-8FEA-F84A1A3D1C4C}" dt="2021-02-17T13:19:28.159" v="35" actId="20577"/>
          <ac:spMkLst>
            <pc:docMk/>
            <pc:sldMk cId="1623371876" sldId="320"/>
            <ac:spMk id="3" creationId="{CF57E49C-F8D1-4C7E-AE20-3D5D7B006CFA}"/>
          </ac:spMkLst>
        </pc:spChg>
      </pc:sldChg>
      <pc:sldChg chg="addSp delSp modSp mod">
        <pc:chgData name="Archambault, Aude" userId="dfdf6e78-8d63-480c-bdce-0b0f3fd27a48" providerId="ADAL" clId="{B7172914-074E-4E28-8FEA-F84A1A3D1C4C}" dt="2021-02-18T13:23:05.203" v="1331" actId="1076"/>
        <pc:sldMkLst>
          <pc:docMk/>
          <pc:sldMk cId="3450292119" sldId="321"/>
        </pc:sldMkLst>
        <pc:spChg chg="add del mod">
          <ac:chgData name="Archambault, Aude" userId="dfdf6e78-8d63-480c-bdce-0b0f3fd27a48" providerId="ADAL" clId="{B7172914-074E-4E28-8FEA-F84A1A3D1C4C}" dt="2021-02-18T13:17:54.030" v="1302" actId="478"/>
          <ac:spMkLst>
            <pc:docMk/>
            <pc:sldMk cId="3450292119" sldId="321"/>
            <ac:spMk id="2" creationId="{0B3BDDE3-9DB8-47D9-956E-9F33B38B3240}"/>
          </ac:spMkLst>
        </pc:spChg>
        <pc:spChg chg="mod">
          <ac:chgData name="Archambault, Aude" userId="dfdf6e78-8d63-480c-bdce-0b0f3fd27a48" providerId="ADAL" clId="{B7172914-074E-4E28-8FEA-F84A1A3D1C4C}" dt="2021-02-17T14:46:41.221" v="1035"/>
          <ac:spMkLst>
            <pc:docMk/>
            <pc:sldMk cId="3450292119" sldId="321"/>
            <ac:spMk id="3" creationId="{91F007AC-81B3-470B-A292-8AF355B2EA17}"/>
          </ac:spMkLst>
        </pc:spChg>
        <pc:spChg chg="add del">
          <ac:chgData name="Archambault, Aude" userId="dfdf6e78-8d63-480c-bdce-0b0f3fd27a48" providerId="ADAL" clId="{B7172914-074E-4E28-8FEA-F84A1A3D1C4C}" dt="2021-02-18T13:16:51.410" v="1293" actId="11529"/>
          <ac:spMkLst>
            <pc:docMk/>
            <pc:sldMk cId="3450292119" sldId="321"/>
            <ac:spMk id="4" creationId="{5C5065B1-7D5A-46B8-AD6D-2EA25AFEA9FB}"/>
          </ac:spMkLst>
        </pc:spChg>
        <pc:spChg chg="mod">
          <ac:chgData name="Archambault, Aude" userId="dfdf6e78-8d63-480c-bdce-0b0f3fd27a48" providerId="ADAL" clId="{B7172914-074E-4E28-8FEA-F84A1A3D1C4C}" dt="2021-02-18T13:22:40.595" v="1325" actId="14100"/>
          <ac:spMkLst>
            <pc:docMk/>
            <pc:sldMk cId="3450292119" sldId="321"/>
            <ac:spMk id="7" creationId="{4B9F1457-755D-4E11-B214-AB3A1A62831F}"/>
          </ac:spMkLst>
        </pc:spChg>
        <pc:spChg chg="mod">
          <ac:chgData name="Archambault, Aude" userId="dfdf6e78-8d63-480c-bdce-0b0f3fd27a48" providerId="ADAL" clId="{B7172914-074E-4E28-8FEA-F84A1A3D1C4C}" dt="2021-02-18T12:51:51.812" v="1151" actId="20577"/>
          <ac:spMkLst>
            <pc:docMk/>
            <pc:sldMk cId="3450292119" sldId="321"/>
            <ac:spMk id="18" creationId="{1328AD34-4BE5-4D1A-BE73-B39A9064C733}"/>
          </ac:spMkLst>
        </pc:spChg>
        <pc:spChg chg="mod">
          <ac:chgData name="Archambault, Aude" userId="dfdf6e78-8d63-480c-bdce-0b0f3fd27a48" providerId="ADAL" clId="{B7172914-074E-4E28-8FEA-F84A1A3D1C4C}" dt="2021-02-18T13:22:52.010" v="1328" actId="20577"/>
          <ac:spMkLst>
            <pc:docMk/>
            <pc:sldMk cId="3450292119" sldId="321"/>
            <ac:spMk id="20" creationId="{74132510-8DFF-48BE-BA1B-3EBE5D71CF28}"/>
          </ac:spMkLst>
        </pc:spChg>
        <pc:spChg chg="mod">
          <ac:chgData name="Archambault, Aude" userId="dfdf6e78-8d63-480c-bdce-0b0f3fd27a48" providerId="ADAL" clId="{B7172914-074E-4E28-8FEA-F84A1A3D1C4C}" dt="2021-02-18T12:51:56.667" v="1158" actId="20577"/>
          <ac:spMkLst>
            <pc:docMk/>
            <pc:sldMk cId="3450292119" sldId="321"/>
            <ac:spMk id="22" creationId="{749138E5-D804-4928-897A-C05672CBA251}"/>
          </ac:spMkLst>
        </pc:spChg>
        <pc:picChg chg="add mod">
          <ac:chgData name="Archambault, Aude" userId="dfdf6e78-8d63-480c-bdce-0b0f3fd27a48" providerId="ADAL" clId="{B7172914-074E-4E28-8FEA-F84A1A3D1C4C}" dt="2021-02-18T13:23:05.203" v="1331" actId="1076"/>
          <ac:picMkLst>
            <pc:docMk/>
            <pc:sldMk cId="3450292119" sldId="321"/>
            <ac:picMk id="10" creationId="{1EB4C045-B530-4064-AD57-1B9457EE3AA9}"/>
          </ac:picMkLst>
        </pc:picChg>
        <pc:picChg chg="add mod">
          <ac:chgData name="Archambault, Aude" userId="dfdf6e78-8d63-480c-bdce-0b0f3fd27a48" providerId="ADAL" clId="{B7172914-074E-4E28-8FEA-F84A1A3D1C4C}" dt="2021-02-18T13:22:46.634" v="1327" actId="1076"/>
          <ac:picMkLst>
            <pc:docMk/>
            <pc:sldMk cId="3450292119" sldId="321"/>
            <ac:picMk id="11" creationId="{13650BC7-8AD1-4E68-AE71-4810965CE6B8}"/>
          </ac:picMkLst>
        </pc:picChg>
        <pc:picChg chg="mod">
          <ac:chgData name="Archambault, Aude" userId="dfdf6e78-8d63-480c-bdce-0b0f3fd27a48" providerId="ADAL" clId="{B7172914-074E-4E28-8FEA-F84A1A3D1C4C}" dt="2021-02-18T13:22:56.146" v="1330" actId="1076"/>
          <ac:picMkLst>
            <pc:docMk/>
            <pc:sldMk cId="3450292119" sldId="321"/>
            <ac:picMk id="13" creationId="{78B63BE2-E5B9-4410-9B41-A6861E8A91B5}"/>
          </ac:picMkLst>
        </pc:picChg>
      </pc:sldChg>
      <pc:sldChg chg="del">
        <pc:chgData name="Archambault, Aude" userId="dfdf6e78-8d63-480c-bdce-0b0f3fd27a48" providerId="ADAL" clId="{B7172914-074E-4E28-8FEA-F84A1A3D1C4C}" dt="2021-02-17T14:43:35.136" v="900" actId="47"/>
        <pc:sldMkLst>
          <pc:docMk/>
          <pc:sldMk cId="1918373843" sldId="328"/>
        </pc:sldMkLst>
      </pc:sldChg>
      <pc:sldChg chg="modSp del mod ord">
        <pc:chgData name="Archambault, Aude" userId="dfdf6e78-8d63-480c-bdce-0b0f3fd27a48" providerId="ADAL" clId="{B7172914-074E-4E28-8FEA-F84A1A3D1C4C}" dt="2021-02-22T09:26:06.566" v="3336" actId="47"/>
        <pc:sldMkLst>
          <pc:docMk/>
          <pc:sldMk cId="2075894087" sldId="330"/>
        </pc:sldMkLst>
        <pc:spChg chg="mod">
          <ac:chgData name="Archambault, Aude" userId="dfdf6e78-8d63-480c-bdce-0b0f3fd27a48" providerId="ADAL" clId="{B7172914-074E-4E28-8FEA-F84A1A3D1C4C}" dt="2021-02-22T09:22:46.533" v="3243" actId="113"/>
          <ac:spMkLst>
            <pc:docMk/>
            <pc:sldMk cId="2075894087" sldId="330"/>
            <ac:spMk id="2" creationId="{FB865533-8929-47F7-B1E9-0D852FABACFB}"/>
          </ac:spMkLst>
        </pc:spChg>
        <pc:spChg chg="mod">
          <ac:chgData name="Archambault, Aude" userId="dfdf6e78-8d63-480c-bdce-0b0f3fd27a48" providerId="ADAL" clId="{B7172914-074E-4E28-8FEA-F84A1A3D1C4C}" dt="2021-02-19T15:58:40.505" v="3149" actId="6549"/>
          <ac:spMkLst>
            <pc:docMk/>
            <pc:sldMk cId="2075894087" sldId="330"/>
            <ac:spMk id="3" creationId="{4CA8C7CC-7B19-4FBA-96D6-1C366B733656}"/>
          </ac:spMkLst>
        </pc:spChg>
      </pc:sldChg>
      <pc:sldChg chg="del">
        <pc:chgData name="Archambault, Aude" userId="dfdf6e78-8d63-480c-bdce-0b0f3fd27a48" providerId="ADAL" clId="{B7172914-074E-4E28-8FEA-F84A1A3D1C4C}" dt="2021-02-19T15:58:14.987" v="3139" actId="47"/>
        <pc:sldMkLst>
          <pc:docMk/>
          <pc:sldMk cId="561033705" sldId="332"/>
        </pc:sldMkLst>
      </pc:sldChg>
      <pc:sldChg chg="del">
        <pc:chgData name="Archambault, Aude" userId="dfdf6e78-8d63-480c-bdce-0b0f3fd27a48" providerId="ADAL" clId="{B7172914-074E-4E28-8FEA-F84A1A3D1C4C}" dt="2021-02-19T15:58:18.256" v="3141" actId="47"/>
        <pc:sldMkLst>
          <pc:docMk/>
          <pc:sldMk cId="1816661383" sldId="333"/>
        </pc:sldMkLst>
      </pc:sldChg>
      <pc:sldChg chg="modSp del mod ord">
        <pc:chgData name="Archambault, Aude" userId="dfdf6e78-8d63-480c-bdce-0b0f3fd27a48" providerId="ADAL" clId="{B7172914-074E-4E28-8FEA-F84A1A3D1C4C}" dt="2021-02-18T12:50:36.697" v="1135" actId="47"/>
        <pc:sldMkLst>
          <pc:docMk/>
          <pc:sldMk cId="3054262770" sldId="334"/>
        </pc:sldMkLst>
        <pc:spChg chg="mod">
          <ac:chgData name="Archambault, Aude" userId="dfdf6e78-8d63-480c-bdce-0b0f3fd27a48" providerId="ADAL" clId="{B7172914-074E-4E28-8FEA-F84A1A3D1C4C}" dt="2021-02-17T14:43:51.364" v="936" actId="20577"/>
          <ac:spMkLst>
            <pc:docMk/>
            <pc:sldMk cId="3054262770" sldId="334"/>
            <ac:spMk id="6" creationId="{ECE47A38-3689-4B66-826A-73D50296F8BD}"/>
          </ac:spMkLst>
        </pc:spChg>
      </pc:sldChg>
      <pc:sldChg chg="modSp del mod">
        <pc:chgData name="Archambault, Aude" userId="dfdf6e78-8d63-480c-bdce-0b0f3fd27a48" providerId="ADAL" clId="{B7172914-074E-4E28-8FEA-F84A1A3D1C4C}" dt="2021-02-17T14:22:08.709" v="767" actId="47"/>
        <pc:sldMkLst>
          <pc:docMk/>
          <pc:sldMk cId="3239844296" sldId="335"/>
        </pc:sldMkLst>
        <pc:spChg chg="mod">
          <ac:chgData name="Archambault, Aude" userId="dfdf6e78-8d63-480c-bdce-0b0f3fd27a48" providerId="ADAL" clId="{B7172914-074E-4E28-8FEA-F84A1A3D1C4C}" dt="2021-02-17T14:08:08.072" v="255" actId="20577"/>
          <ac:spMkLst>
            <pc:docMk/>
            <pc:sldMk cId="3239844296" sldId="335"/>
            <ac:spMk id="3" creationId="{97A62CBD-51A7-4AAA-8AAD-C288F03CDB46}"/>
          </ac:spMkLst>
        </pc:spChg>
        <pc:graphicFrameChg chg="mod">
          <ac:chgData name="Archambault, Aude" userId="dfdf6e78-8d63-480c-bdce-0b0f3fd27a48" providerId="ADAL" clId="{B7172914-074E-4E28-8FEA-F84A1A3D1C4C}" dt="2021-02-17T13:29:43.023" v="205" actId="13782"/>
          <ac:graphicFrameMkLst>
            <pc:docMk/>
            <pc:sldMk cId="3239844296" sldId="335"/>
            <ac:graphicFrameMk id="4" creationId="{A8ED4DE4-A57D-4494-A501-36EE44F60409}"/>
          </ac:graphicFrameMkLst>
        </pc:graphicFrameChg>
      </pc:sldChg>
      <pc:sldChg chg="del ord">
        <pc:chgData name="Archambault, Aude" userId="dfdf6e78-8d63-480c-bdce-0b0f3fd27a48" providerId="ADAL" clId="{B7172914-074E-4E28-8FEA-F84A1A3D1C4C}" dt="2021-02-17T14:43:32.722" v="899" actId="47"/>
        <pc:sldMkLst>
          <pc:docMk/>
          <pc:sldMk cId="166940211" sldId="339"/>
        </pc:sldMkLst>
      </pc:sldChg>
      <pc:sldChg chg="del">
        <pc:chgData name="Archambault, Aude" userId="dfdf6e78-8d63-480c-bdce-0b0f3fd27a48" providerId="ADAL" clId="{B7172914-074E-4E28-8FEA-F84A1A3D1C4C}" dt="2021-02-18T14:12:47.896" v="1421" actId="47"/>
        <pc:sldMkLst>
          <pc:docMk/>
          <pc:sldMk cId="2551653112" sldId="340"/>
        </pc:sldMkLst>
      </pc:sldChg>
      <pc:sldChg chg="del">
        <pc:chgData name="Archambault, Aude" userId="dfdf6e78-8d63-480c-bdce-0b0f3fd27a48" providerId="ADAL" clId="{B7172914-074E-4E28-8FEA-F84A1A3D1C4C}" dt="2021-02-19T15:30:41.275" v="2628" actId="47"/>
        <pc:sldMkLst>
          <pc:docMk/>
          <pc:sldMk cId="3802422175" sldId="341"/>
        </pc:sldMkLst>
      </pc:sldChg>
      <pc:sldChg chg="del">
        <pc:chgData name="Archambault, Aude" userId="dfdf6e78-8d63-480c-bdce-0b0f3fd27a48" providerId="ADAL" clId="{B7172914-074E-4E28-8FEA-F84A1A3D1C4C}" dt="2021-02-19T15:30:43.101" v="2629" actId="47"/>
        <pc:sldMkLst>
          <pc:docMk/>
          <pc:sldMk cId="46312689" sldId="342"/>
        </pc:sldMkLst>
      </pc:sldChg>
      <pc:sldChg chg="del">
        <pc:chgData name="Archambault, Aude" userId="dfdf6e78-8d63-480c-bdce-0b0f3fd27a48" providerId="ADAL" clId="{B7172914-074E-4E28-8FEA-F84A1A3D1C4C}" dt="2021-02-19T15:46:34.773" v="3008" actId="47"/>
        <pc:sldMkLst>
          <pc:docMk/>
          <pc:sldMk cId="1634290533" sldId="343"/>
        </pc:sldMkLst>
      </pc:sldChg>
      <pc:sldChg chg="del">
        <pc:chgData name="Archambault, Aude" userId="dfdf6e78-8d63-480c-bdce-0b0f3fd27a48" providerId="ADAL" clId="{B7172914-074E-4E28-8FEA-F84A1A3D1C4C}" dt="2021-02-19T15:58:21.945" v="3143" actId="47"/>
        <pc:sldMkLst>
          <pc:docMk/>
          <pc:sldMk cId="3744068001" sldId="344"/>
        </pc:sldMkLst>
      </pc:sldChg>
      <pc:sldChg chg="del">
        <pc:chgData name="Archambault, Aude" userId="dfdf6e78-8d63-480c-bdce-0b0f3fd27a48" providerId="ADAL" clId="{B7172914-074E-4E28-8FEA-F84A1A3D1C4C}" dt="2021-02-19T15:58:22.866" v="3144" actId="47"/>
        <pc:sldMkLst>
          <pc:docMk/>
          <pc:sldMk cId="3233451443" sldId="345"/>
        </pc:sldMkLst>
      </pc:sldChg>
      <pc:sldChg chg="del">
        <pc:chgData name="Archambault, Aude" userId="dfdf6e78-8d63-480c-bdce-0b0f3fd27a48" providerId="ADAL" clId="{B7172914-074E-4E28-8FEA-F84A1A3D1C4C}" dt="2021-02-19T15:58:20.850" v="3142" actId="47"/>
        <pc:sldMkLst>
          <pc:docMk/>
          <pc:sldMk cId="2071385201" sldId="347"/>
        </pc:sldMkLst>
      </pc:sldChg>
      <pc:sldChg chg="del">
        <pc:chgData name="Archambault, Aude" userId="dfdf6e78-8d63-480c-bdce-0b0f3fd27a48" providerId="ADAL" clId="{B7172914-074E-4E28-8FEA-F84A1A3D1C4C}" dt="2021-02-19T15:57:53.437" v="3136" actId="47"/>
        <pc:sldMkLst>
          <pc:docMk/>
          <pc:sldMk cId="3378884954" sldId="348"/>
        </pc:sldMkLst>
      </pc:sldChg>
      <pc:sldChg chg="del">
        <pc:chgData name="Archambault, Aude" userId="dfdf6e78-8d63-480c-bdce-0b0f3fd27a48" providerId="ADAL" clId="{B7172914-074E-4E28-8FEA-F84A1A3D1C4C}" dt="2021-02-19T15:58:01.201" v="3138" actId="47"/>
        <pc:sldMkLst>
          <pc:docMk/>
          <pc:sldMk cId="1893265046" sldId="349"/>
        </pc:sldMkLst>
      </pc:sldChg>
      <pc:sldChg chg="del">
        <pc:chgData name="Archambault, Aude" userId="dfdf6e78-8d63-480c-bdce-0b0f3fd27a48" providerId="ADAL" clId="{B7172914-074E-4E28-8FEA-F84A1A3D1C4C}" dt="2021-02-19T15:57:59.696" v="3137" actId="47"/>
        <pc:sldMkLst>
          <pc:docMk/>
          <pc:sldMk cId="149392710" sldId="1214"/>
        </pc:sldMkLst>
      </pc:sldChg>
      <pc:sldChg chg="addSp modSp add mod ord">
        <pc:chgData name="Archambault, Aude" userId="dfdf6e78-8d63-480c-bdce-0b0f3fd27a48" providerId="ADAL" clId="{B7172914-074E-4E28-8FEA-F84A1A3D1C4C}" dt="2021-02-22T09:26:32.877" v="3337" actId="20577"/>
        <pc:sldMkLst>
          <pc:docMk/>
          <pc:sldMk cId="990219833" sldId="1215"/>
        </pc:sldMkLst>
        <pc:spChg chg="mod">
          <ac:chgData name="Archambault, Aude" userId="dfdf6e78-8d63-480c-bdce-0b0f3fd27a48" providerId="ADAL" clId="{B7172914-074E-4E28-8FEA-F84A1A3D1C4C}" dt="2021-02-17T14:11:58.328" v="491" actId="20577"/>
          <ac:spMkLst>
            <pc:docMk/>
            <pc:sldMk cId="990219833" sldId="1215"/>
            <ac:spMk id="3" creationId="{97A62CBD-51A7-4AAA-8AAD-C288F03CDB46}"/>
          </ac:spMkLst>
        </pc:spChg>
        <pc:spChg chg="add mod">
          <ac:chgData name="Archambault, Aude" userId="dfdf6e78-8d63-480c-bdce-0b0f3fd27a48" providerId="ADAL" clId="{B7172914-074E-4E28-8FEA-F84A1A3D1C4C}" dt="2021-02-17T14:18:50.408" v="727"/>
          <ac:spMkLst>
            <pc:docMk/>
            <pc:sldMk cId="990219833" sldId="1215"/>
            <ac:spMk id="5" creationId="{E5BC8658-14DA-4371-83BE-2D399C9849A0}"/>
          </ac:spMkLst>
        </pc:spChg>
        <pc:graphicFrameChg chg="mod">
          <ac:chgData name="Archambault, Aude" userId="dfdf6e78-8d63-480c-bdce-0b0f3fd27a48" providerId="ADAL" clId="{B7172914-074E-4E28-8FEA-F84A1A3D1C4C}" dt="2021-02-22T09:26:32.877" v="3337" actId="20577"/>
          <ac:graphicFrameMkLst>
            <pc:docMk/>
            <pc:sldMk cId="990219833" sldId="1215"/>
            <ac:graphicFrameMk id="4" creationId="{A8ED4DE4-A57D-4494-A501-36EE44F60409}"/>
          </ac:graphicFrameMkLst>
        </pc:graphicFrameChg>
      </pc:sldChg>
      <pc:sldChg chg="modSp add mod">
        <pc:chgData name="Archambault, Aude" userId="dfdf6e78-8d63-480c-bdce-0b0f3fd27a48" providerId="ADAL" clId="{B7172914-074E-4E28-8FEA-F84A1A3D1C4C}" dt="2021-02-17T14:42:21.943" v="897" actId="108"/>
        <pc:sldMkLst>
          <pc:docMk/>
          <pc:sldMk cId="1488638828" sldId="1216"/>
        </pc:sldMkLst>
        <pc:spChg chg="mod">
          <ac:chgData name="Archambault, Aude" userId="dfdf6e78-8d63-480c-bdce-0b0f3fd27a48" providerId="ADAL" clId="{B7172914-074E-4E28-8FEA-F84A1A3D1C4C}" dt="2021-02-17T14:25:19.254" v="822" actId="20577"/>
          <ac:spMkLst>
            <pc:docMk/>
            <pc:sldMk cId="1488638828" sldId="1216"/>
            <ac:spMk id="3" creationId="{97A62CBD-51A7-4AAA-8AAD-C288F03CDB46}"/>
          </ac:spMkLst>
        </pc:spChg>
        <pc:graphicFrameChg chg="mod">
          <ac:chgData name="Archambault, Aude" userId="dfdf6e78-8d63-480c-bdce-0b0f3fd27a48" providerId="ADAL" clId="{B7172914-074E-4E28-8FEA-F84A1A3D1C4C}" dt="2021-02-17T14:42:21.943" v="897" actId="108"/>
          <ac:graphicFrameMkLst>
            <pc:docMk/>
            <pc:sldMk cId="1488638828" sldId="1216"/>
            <ac:graphicFrameMk id="4" creationId="{A8ED4DE4-A57D-4494-A501-36EE44F60409}"/>
          </ac:graphicFrameMkLst>
        </pc:graphicFrameChg>
      </pc:sldChg>
      <pc:sldChg chg="addSp modSp new mod ord">
        <pc:chgData name="Archambault, Aude" userId="dfdf6e78-8d63-480c-bdce-0b0f3fd27a48" providerId="ADAL" clId="{B7172914-074E-4E28-8FEA-F84A1A3D1C4C}" dt="2021-02-18T12:51:17.049" v="1142" actId="1076"/>
        <pc:sldMkLst>
          <pc:docMk/>
          <pc:sldMk cId="1457021769" sldId="1217"/>
        </pc:sldMkLst>
        <pc:spChg chg="mod">
          <ac:chgData name="Archambault, Aude" userId="dfdf6e78-8d63-480c-bdce-0b0f3fd27a48" providerId="ADAL" clId="{B7172914-074E-4E28-8FEA-F84A1A3D1C4C}" dt="2021-02-18T12:51:10.189" v="1138" actId="120"/>
          <ac:spMkLst>
            <pc:docMk/>
            <pc:sldMk cId="1457021769" sldId="1217"/>
            <ac:spMk id="2" creationId="{77DD2EE0-216E-46EF-9514-B3CE922A463C}"/>
          </ac:spMkLst>
        </pc:spChg>
        <pc:spChg chg="mod">
          <ac:chgData name="Archambault, Aude" userId="dfdf6e78-8d63-480c-bdce-0b0f3fd27a48" providerId="ADAL" clId="{B7172914-074E-4E28-8FEA-F84A1A3D1C4C}" dt="2021-02-17T14:44:22.804" v="954" actId="20577"/>
          <ac:spMkLst>
            <pc:docMk/>
            <pc:sldMk cId="1457021769" sldId="1217"/>
            <ac:spMk id="3" creationId="{772163D6-BF14-4DC8-993D-B89B3EE6D2B1}"/>
          </ac:spMkLst>
        </pc:spChg>
        <pc:picChg chg="add mod">
          <ac:chgData name="Archambault, Aude" userId="dfdf6e78-8d63-480c-bdce-0b0f3fd27a48" providerId="ADAL" clId="{B7172914-074E-4E28-8FEA-F84A1A3D1C4C}" dt="2021-02-18T12:51:17.049" v="1142" actId="1076"/>
          <ac:picMkLst>
            <pc:docMk/>
            <pc:sldMk cId="1457021769" sldId="1217"/>
            <ac:picMk id="4" creationId="{1D597C67-D1F0-4646-B2A6-E309E12DCEC6}"/>
          </ac:picMkLst>
        </pc:picChg>
        <pc:picChg chg="add mod">
          <ac:chgData name="Archambault, Aude" userId="dfdf6e78-8d63-480c-bdce-0b0f3fd27a48" providerId="ADAL" clId="{B7172914-074E-4E28-8FEA-F84A1A3D1C4C}" dt="2021-02-18T12:51:15.955" v="1141" actId="1076"/>
          <ac:picMkLst>
            <pc:docMk/>
            <pc:sldMk cId="1457021769" sldId="1217"/>
            <ac:picMk id="5" creationId="{63CF66B0-BCCF-4011-B5F9-83DF1220D814}"/>
          </ac:picMkLst>
        </pc:picChg>
      </pc:sldChg>
      <pc:sldChg chg="modSp add mod ord">
        <pc:chgData name="Archambault, Aude" userId="dfdf6e78-8d63-480c-bdce-0b0f3fd27a48" providerId="ADAL" clId="{B7172914-074E-4E28-8FEA-F84A1A3D1C4C}" dt="2021-02-18T12:50:26.407" v="1134"/>
        <pc:sldMkLst>
          <pc:docMk/>
          <pc:sldMk cId="2929925412" sldId="1218"/>
        </pc:sldMkLst>
        <pc:spChg chg="mod">
          <ac:chgData name="Archambault, Aude" userId="dfdf6e78-8d63-480c-bdce-0b0f3fd27a48" providerId="ADAL" clId="{B7172914-074E-4E28-8FEA-F84A1A3D1C4C}" dt="2021-02-17T14:55:33.055" v="1130" actId="27636"/>
          <ac:spMkLst>
            <pc:docMk/>
            <pc:sldMk cId="2929925412" sldId="1218"/>
            <ac:spMk id="3" creationId="{97A62CBD-51A7-4AAA-8AAD-C288F03CDB46}"/>
          </ac:spMkLst>
        </pc:spChg>
        <pc:graphicFrameChg chg="mod">
          <ac:chgData name="Archambault, Aude" userId="dfdf6e78-8d63-480c-bdce-0b0f3fd27a48" providerId="ADAL" clId="{B7172914-074E-4E28-8FEA-F84A1A3D1C4C}" dt="2021-02-17T14:55:03.895" v="1128" actId="113"/>
          <ac:graphicFrameMkLst>
            <pc:docMk/>
            <pc:sldMk cId="2929925412" sldId="1218"/>
            <ac:graphicFrameMk id="4" creationId="{A8ED4DE4-A57D-4494-A501-36EE44F60409}"/>
          </ac:graphicFrameMkLst>
        </pc:graphicFrameChg>
      </pc:sldChg>
      <pc:sldChg chg="delSp modSp add del mod">
        <pc:chgData name="Archambault, Aude" userId="dfdf6e78-8d63-480c-bdce-0b0f3fd27a48" providerId="ADAL" clId="{B7172914-074E-4E28-8FEA-F84A1A3D1C4C}" dt="2021-02-17T14:46:44.691" v="1036" actId="47"/>
        <pc:sldMkLst>
          <pc:docMk/>
          <pc:sldMk cId="4250918693" sldId="1218"/>
        </pc:sldMkLst>
        <pc:spChg chg="mod">
          <ac:chgData name="Archambault, Aude" userId="dfdf6e78-8d63-480c-bdce-0b0f3fd27a48" providerId="ADAL" clId="{B7172914-074E-4E28-8FEA-F84A1A3D1C4C}" dt="2021-02-17T14:46:27.181" v="1033" actId="120"/>
          <ac:spMkLst>
            <pc:docMk/>
            <pc:sldMk cId="4250918693" sldId="1218"/>
            <ac:spMk id="2" creationId="{77DD2EE0-216E-46EF-9514-B3CE922A463C}"/>
          </ac:spMkLst>
        </pc:spChg>
        <pc:spChg chg="mod">
          <ac:chgData name="Archambault, Aude" userId="dfdf6e78-8d63-480c-bdce-0b0f3fd27a48" providerId="ADAL" clId="{B7172914-074E-4E28-8FEA-F84A1A3D1C4C}" dt="2021-02-17T14:46:38.011" v="1034" actId="21"/>
          <ac:spMkLst>
            <pc:docMk/>
            <pc:sldMk cId="4250918693" sldId="1218"/>
            <ac:spMk id="3" creationId="{772163D6-BF14-4DC8-993D-B89B3EE6D2B1}"/>
          </ac:spMkLst>
        </pc:spChg>
        <pc:picChg chg="del">
          <ac:chgData name="Archambault, Aude" userId="dfdf6e78-8d63-480c-bdce-0b0f3fd27a48" providerId="ADAL" clId="{B7172914-074E-4E28-8FEA-F84A1A3D1C4C}" dt="2021-02-17T14:46:05.551" v="993" actId="478"/>
          <ac:picMkLst>
            <pc:docMk/>
            <pc:sldMk cId="4250918693" sldId="1218"/>
            <ac:picMk id="4" creationId="{1D597C67-D1F0-4646-B2A6-E309E12DCEC6}"/>
          </ac:picMkLst>
        </pc:picChg>
        <pc:picChg chg="del">
          <ac:chgData name="Archambault, Aude" userId="dfdf6e78-8d63-480c-bdce-0b0f3fd27a48" providerId="ADAL" clId="{B7172914-074E-4E28-8FEA-F84A1A3D1C4C}" dt="2021-02-17T14:46:04.866" v="992" actId="478"/>
          <ac:picMkLst>
            <pc:docMk/>
            <pc:sldMk cId="4250918693" sldId="1218"/>
            <ac:picMk id="5" creationId="{63CF66B0-BCCF-4011-B5F9-83DF1220D814}"/>
          </ac:picMkLst>
        </pc:picChg>
      </pc:sldChg>
      <pc:sldChg chg="addSp delSp modSp new del mod">
        <pc:chgData name="Archambault, Aude" userId="dfdf6e78-8d63-480c-bdce-0b0f3fd27a48" providerId="ADAL" clId="{B7172914-074E-4E28-8FEA-F84A1A3D1C4C}" dt="2021-02-18T14:12:18.806" v="1420" actId="47"/>
        <pc:sldMkLst>
          <pc:docMk/>
          <pc:sldMk cId="2620601062" sldId="1219"/>
        </pc:sldMkLst>
        <pc:spChg chg="del mod">
          <ac:chgData name="Archambault, Aude" userId="dfdf6e78-8d63-480c-bdce-0b0f3fd27a48" providerId="ADAL" clId="{B7172914-074E-4E28-8FEA-F84A1A3D1C4C}" dt="2021-02-18T14:07:32.948" v="1389" actId="1032"/>
          <ac:spMkLst>
            <pc:docMk/>
            <pc:sldMk cId="2620601062" sldId="1219"/>
            <ac:spMk id="2" creationId="{923058BC-4DCA-4CB9-A756-F5319306420C}"/>
          </ac:spMkLst>
        </pc:spChg>
        <pc:spChg chg="mod">
          <ac:chgData name="Archambault, Aude" userId="dfdf6e78-8d63-480c-bdce-0b0f3fd27a48" providerId="ADAL" clId="{B7172914-074E-4E28-8FEA-F84A1A3D1C4C}" dt="2021-02-18T13:57:56.842" v="1386" actId="20577"/>
          <ac:spMkLst>
            <pc:docMk/>
            <pc:sldMk cId="2620601062" sldId="1219"/>
            <ac:spMk id="3" creationId="{8BDBC174-7013-4AD5-8D67-CA3C005C56D6}"/>
          </ac:spMkLst>
        </pc:spChg>
        <pc:graphicFrameChg chg="add mod modGraphic">
          <ac:chgData name="Archambault, Aude" userId="dfdf6e78-8d63-480c-bdce-0b0f3fd27a48" providerId="ADAL" clId="{B7172914-074E-4E28-8FEA-F84A1A3D1C4C}" dt="2021-02-18T14:09:29.713" v="1403" actId="13782"/>
          <ac:graphicFrameMkLst>
            <pc:docMk/>
            <pc:sldMk cId="2620601062" sldId="1219"/>
            <ac:graphicFrameMk id="4" creationId="{266A450D-82F6-4FCE-AAF0-26A77B1731BE}"/>
          </ac:graphicFrameMkLst>
        </pc:graphicFrameChg>
      </pc:sldChg>
      <pc:sldChg chg="new del">
        <pc:chgData name="Archambault, Aude" userId="dfdf6e78-8d63-480c-bdce-0b0f3fd27a48" providerId="ADAL" clId="{B7172914-074E-4E28-8FEA-F84A1A3D1C4C}" dt="2021-02-18T13:20:31.849" v="1314" actId="47"/>
        <pc:sldMkLst>
          <pc:docMk/>
          <pc:sldMk cId="3443402527" sldId="1219"/>
        </pc:sldMkLst>
      </pc:sldChg>
      <pc:sldChg chg="modSp add del mod">
        <pc:chgData name="Archambault, Aude" userId="dfdf6e78-8d63-480c-bdce-0b0f3fd27a48" providerId="ADAL" clId="{B7172914-074E-4E28-8FEA-F84A1A3D1C4C}" dt="2021-02-18T14:12:17.033" v="1419" actId="47"/>
        <pc:sldMkLst>
          <pc:docMk/>
          <pc:sldMk cId="74686137" sldId="1220"/>
        </pc:sldMkLst>
        <pc:spChg chg="mod">
          <ac:chgData name="Archambault, Aude" userId="dfdf6e78-8d63-480c-bdce-0b0f3fd27a48" providerId="ADAL" clId="{B7172914-074E-4E28-8FEA-F84A1A3D1C4C}" dt="2021-02-18T14:11:38.042" v="1416" actId="21"/>
          <ac:spMkLst>
            <pc:docMk/>
            <pc:sldMk cId="74686137" sldId="1220"/>
            <ac:spMk id="3" creationId="{8BDBC174-7013-4AD5-8D67-CA3C005C56D6}"/>
          </ac:spMkLst>
        </pc:spChg>
        <pc:graphicFrameChg chg="mod">
          <ac:chgData name="Archambault, Aude" userId="dfdf6e78-8d63-480c-bdce-0b0f3fd27a48" providerId="ADAL" clId="{B7172914-074E-4E28-8FEA-F84A1A3D1C4C}" dt="2021-02-18T14:11:49.167" v="1418"/>
          <ac:graphicFrameMkLst>
            <pc:docMk/>
            <pc:sldMk cId="74686137" sldId="1220"/>
            <ac:graphicFrameMk id="4" creationId="{266A450D-82F6-4FCE-AAF0-26A77B1731BE}"/>
          </ac:graphicFrameMkLst>
        </pc:graphicFrameChg>
      </pc:sldChg>
      <pc:sldChg chg="new del">
        <pc:chgData name="Archambault, Aude" userId="dfdf6e78-8d63-480c-bdce-0b0f3fd27a48" providerId="ADAL" clId="{B7172914-074E-4E28-8FEA-F84A1A3D1C4C}" dt="2021-02-18T14:10:12.273" v="1408" actId="47"/>
        <pc:sldMkLst>
          <pc:docMk/>
          <pc:sldMk cId="3831182444" sldId="1221"/>
        </pc:sldMkLst>
      </pc:sldChg>
      <pc:sldChg chg="addSp delSp modSp new mod ord">
        <pc:chgData name="Archambault, Aude" userId="dfdf6e78-8d63-480c-bdce-0b0f3fd27a48" providerId="ADAL" clId="{B7172914-074E-4E28-8FEA-F84A1A3D1C4C}" dt="2021-02-19T14:30:09.170" v="1817" actId="20577"/>
        <pc:sldMkLst>
          <pc:docMk/>
          <pc:sldMk cId="4036092211" sldId="1221"/>
        </pc:sldMkLst>
        <pc:spChg chg="del mod">
          <ac:chgData name="Archambault, Aude" userId="dfdf6e78-8d63-480c-bdce-0b0f3fd27a48" providerId="ADAL" clId="{B7172914-074E-4E28-8FEA-F84A1A3D1C4C}" dt="2021-02-18T14:10:37.378" v="1412"/>
          <ac:spMkLst>
            <pc:docMk/>
            <pc:sldMk cId="4036092211" sldId="1221"/>
            <ac:spMk id="2" creationId="{911FB870-EA93-4F52-8743-359B897600F7}"/>
          </ac:spMkLst>
        </pc:spChg>
        <pc:spChg chg="mod">
          <ac:chgData name="Archambault, Aude" userId="dfdf6e78-8d63-480c-bdce-0b0f3fd27a48" providerId="ADAL" clId="{B7172914-074E-4E28-8FEA-F84A1A3D1C4C}" dt="2021-02-18T14:11:40.404" v="1417"/>
          <ac:spMkLst>
            <pc:docMk/>
            <pc:sldMk cId="4036092211" sldId="1221"/>
            <ac:spMk id="3" creationId="{7608BC6A-5CED-4F77-9A76-A1508BAD56A3}"/>
          </ac:spMkLst>
        </pc:spChg>
        <pc:graphicFrameChg chg="add mod modGraphic">
          <ac:chgData name="Archambault, Aude" userId="dfdf6e78-8d63-480c-bdce-0b0f3fd27a48" providerId="ADAL" clId="{B7172914-074E-4E28-8FEA-F84A1A3D1C4C}" dt="2021-02-19T14:30:09.170" v="1817" actId="20577"/>
          <ac:graphicFrameMkLst>
            <pc:docMk/>
            <pc:sldMk cId="4036092211" sldId="1221"/>
            <ac:graphicFrameMk id="4" creationId="{4A41B6BF-C194-49C8-A007-6BC52568E2E1}"/>
          </ac:graphicFrameMkLst>
        </pc:graphicFrameChg>
        <pc:picChg chg="add del mod">
          <ac:chgData name="Archambault, Aude" userId="dfdf6e78-8d63-480c-bdce-0b0f3fd27a48" providerId="ADAL" clId="{B7172914-074E-4E28-8FEA-F84A1A3D1C4C}" dt="2021-02-19T14:28:01.689" v="1793" actId="931"/>
          <ac:picMkLst>
            <pc:docMk/>
            <pc:sldMk cId="4036092211" sldId="1221"/>
            <ac:picMk id="6" creationId="{6D910A03-B10D-42E9-9F68-CC7726479BAB}"/>
          </ac:picMkLst>
        </pc:picChg>
      </pc:sldChg>
      <pc:sldChg chg="addSp delSp modSp new del mod ord">
        <pc:chgData name="Archambault, Aude" userId="dfdf6e78-8d63-480c-bdce-0b0f3fd27a48" providerId="ADAL" clId="{B7172914-074E-4E28-8FEA-F84A1A3D1C4C}" dt="2021-02-19T15:28:06.721" v="2607" actId="47"/>
        <pc:sldMkLst>
          <pc:docMk/>
          <pc:sldMk cId="4261757769" sldId="1222"/>
        </pc:sldMkLst>
        <pc:spChg chg="mod">
          <ac:chgData name="Archambault, Aude" userId="dfdf6e78-8d63-480c-bdce-0b0f3fd27a48" providerId="ADAL" clId="{B7172914-074E-4E28-8FEA-F84A1A3D1C4C}" dt="2021-02-19T14:48:33.436" v="2117" actId="5793"/>
          <ac:spMkLst>
            <pc:docMk/>
            <pc:sldMk cId="4261757769" sldId="1222"/>
            <ac:spMk id="2" creationId="{79CB90FB-E238-4BBA-B4EC-424CA32D8BA2}"/>
          </ac:spMkLst>
        </pc:spChg>
        <pc:spChg chg="mod">
          <ac:chgData name="Archambault, Aude" userId="dfdf6e78-8d63-480c-bdce-0b0f3fd27a48" providerId="ADAL" clId="{B7172914-074E-4E28-8FEA-F84A1A3D1C4C}" dt="2021-02-19T15:09:08.350" v="2362" actId="21"/>
          <ac:spMkLst>
            <pc:docMk/>
            <pc:sldMk cId="4261757769" sldId="1222"/>
            <ac:spMk id="3" creationId="{8E1E05C5-B4FB-4EB3-B24D-3BBDAE326A26}"/>
          </ac:spMkLst>
        </pc:spChg>
        <pc:graphicFrameChg chg="add del modGraphic">
          <ac:chgData name="Archambault, Aude" userId="dfdf6e78-8d63-480c-bdce-0b0f3fd27a48" providerId="ADAL" clId="{B7172914-074E-4E28-8FEA-F84A1A3D1C4C}" dt="2021-02-18T15:02:16.174" v="1587" actId="1032"/>
          <ac:graphicFrameMkLst>
            <pc:docMk/>
            <pc:sldMk cId="4261757769" sldId="1222"/>
            <ac:graphicFrameMk id="4" creationId="{B2ACB32E-7E7C-4895-BA10-38989EF767C8}"/>
          </ac:graphicFrameMkLst>
        </pc:graphicFrameChg>
      </pc:sldChg>
      <pc:sldChg chg="addSp delSp modSp new mod">
        <pc:chgData name="Archambault, Aude" userId="dfdf6e78-8d63-480c-bdce-0b0f3fd27a48" providerId="ADAL" clId="{B7172914-074E-4E28-8FEA-F84A1A3D1C4C}" dt="2021-02-19T14:30:23.476" v="1832" actId="20577"/>
        <pc:sldMkLst>
          <pc:docMk/>
          <pc:sldMk cId="135706162" sldId="1223"/>
        </pc:sldMkLst>
        <pc:spChg chg="del">
          <ac:chgData name="Archambault, Aude" userId="dfdf6e78-8d63-480c-bdce-0b0f3fd27a48" providerId="ADAL" clId="{B7172914-074E-4E28-8FEA-F84A1A3D1C4C}" dt="2021-02-18T15:02:30.150" v="1589" actId="1032"/>
          <ac:spMkLst>
            <pc:docMk/>
            <pc:sldMk cId="135706162" sldId="1223"/>
            <ac:spMk id="2" creationId="{7062E2A1-34F1-4CC1-BCD7-4F0141D19C27}"/>
          </ac:spMkLst>
        </pc:spChg>
        <pc:spChg chg="mod">
          <ac:chgData name="Archambault, Aude" userId="dfdf6e78-8d63-480c-bdce-0b0f3fd27a48" providerId="ADAL" clId="{B7172914-074E-4E28-8FEA-F84A1A3D1C4C}" dt="2021-02-19T14:30:23.476" v="1832" actId="20577"/>
          <ac:spMkLst>
            <pc:docMk/>
            <pc:sldMk cId="135706162" sldId="1223"/>
            <ac:spMk id="3" creationId="{DE4A7C73-0D6D-42FA-BDAA-6538AD9F76FE}"/>
          </ac:spMkLst>
        </pc:spChg>
        <pc:spChg chg="add del">
          <ac:chgData name="Archambault, Aude" userId="dfdf6e78-8d63-480c-bdce-0b0f3fd27a48" providerId="ADAL" clId="{B7172914-074E-4E28-8FEA-F84A1A3D1C4C}" dt="2021-02-19T10:00:00.620" v="1665" actId="478"/>
          <ac:spMkLst>
            <pc:docMk/>
            <pc:sldMk cId="135706162" sldId="1223"/>
            <ac:spMk id="5" creationId="{2234D9EC-7C62-4E69-A1C7-A4374B0F6D0D}"/>
          </ac:spMkLst>
        </pc:spChg>
        <pc:spChg chg="add del">
          <ac:chgData name="Archambault, Aude" userId="dfdf6e78-8d63-480c-bdce-0b0f3fd27a48" providerId="ADAL" clId="{B7172914-074E-4E28-8FEA-F84A1A3D1C4C}" dt="2021-02-19T09:59:59.434" v="1664" actId="478"/>
          <ac:spMkLst>
            <pc:docMk/>
            <pc:sldMk cId="135706162" sldId="1223"/>
            <ac:spMk id="6" creationId="{26C75CBE-5307-49BB-A08B-3320AEC987DF}"/>
          </ac:spMkLst>
        </pc:spChg>
        <pc:spChg chg="add mod">
          <ac:chgData name="Archambault, Aude" userId="dfdf6e78-8d63-480c-bdce-0b0f3fd27a48" providerId="ADAL" clId="{B7172914-074E-4E28-8FEA-F84A1A3D1C4C}" dt="2021-02-19T14:18:00.345" v="1739" actId="1076"/>
          <ac:spMkLst>
            <pc:docMk/>
            <pc:sldMk cId="135706162" sldId="1223"/>
            <ac:spMk id="7" creationId="{A6D23EFD-AA87-4852-BB94-AD5B86637410}"/>
          </ac:spMkLst>
        </pc:spChg>
        <pc:graphicFrameChg chg="add mod modGraphic">
          <ac:chgData name="Archambault, Aude" userId="dfdf6e78-8d63-480c-bdce-0b0f3fd27a48" providerId="ADAL" clId="{B7172914-074E-4E28-8FEA-F84A1A3D1C4C}" dt="2021-02-19T14:18:20.854" v="1757" actId="313"/>
          <ac:graphicFrameMkLst>
            <pc:docMk/>
            <pc:sldMk cId="135706162" sldId="1223"/>
            <ac:graphicFrameMk id="4" creationId="{C9EE9577-C87D-4234-970B-07F6F31E0183}"/>
          </ac:graphicFrameMkLst>
        </pc:graphicFrameChg>
      </pc:sldChg>
      <pc:sldChg chg="addSp delSp modSp new del mod">
        <pc:chgData name="Archambault, Aude" userId="dfdf6e78-8d63-480c-bdce-0b0f3fd27a48" providerId="ADAL" clId="{B7172914-074E-4E28-8FEA-F84A1A3D1C4C}" dt="2021-02-19T15:29:56.587" v="2625" actId="47"/>
        <pc:sldMkLst>
          <pc:docMk/>
          <pc:sldMk cId="2047455773" sldId="1224"/>
        </pc:sldMkLst>
        <pc:spChg chg="mod">
          <ac:chgData name="Archambault, Aude" userId="dfdf6e78-8d63-480c-bdce-0b0f3fd27a48" providerId="ADAL" clId="{B7172914-074E-4E28-8FEA-F84A1A3D1C4C}" dt="2021-02-19T15:09:23.781" v="2372" actId="20577"/>
          <ac:spMkLst>
            <pc:docMk/>
            <pc:sldMk cId="2047455773" sldId="1224"/>
            <ac:spMk id="2" creationId="{2DC23D91-C488-4DA2-A39C-8A916D217F8F}"/>
          </ac:spMkLst>
        </pc:spChg>
        <pc:spChg chg="mod">
          <ac:chgData name="Archambault, Aude" userId="dfdf6e78-8d63-480c-bdce-0b0f3fd27a48" providerId="ADAL" clId="{B7172914-074E-4E28-8FEA-F84A1A3D1C4C}" dt="2021-02-19T15:27:50.011" v="2606" actId="14100"/>
          <ac:spMkLst>
            <pc:docMk/>
            <pc:sldMk cId="2047455773" sldId="1224"/>
            <ac:spMk id="3" creationId="{65363A1E-B87C-4348-B0D5-4AE57F613BE3}"/>
          </ac:spMkLst>
        </pc:spChg>
        <pc:spChg chg="mod">
          <ac:chgData name="Archambault, Aude" userId="dfdf6e78-8d63-480c-bdce-0b0f3fd27a48" providerId="ADAL" clId="{B7172914-074E-4E28-8FEA-F84A1A3D1C4C}" dt="2021-02-19T15:27:37.826" v="2601" actId="14100"/>
          <ac:spMkLst>
            <pc:docMk/>
            <pc:sldMk cId="2047455773" sldId="1224"/>
            <ac:spMk id="4" creationId="{1C92185B-BD53-4030-B3F3-D908DB5E1CC9}"/>
          </ac:spMkLst>
        </pc:spChg>
        <pc:spChg chg="del mod">
          <ac:chgData name="Archambault, Aude" userId="dfdf6e78-8d63-480c-bdce-0b0f3fd27a48" providerId="ADAL" clId="{B7172914-074E-4E28-8FEA-F84A1A3D1C4C}" dt="2021-02-19T14:59:53.906" v="2306"/>
          <ac:spMkLst>
            <pc:docMk/>
            <pc:sldMk cId="2047455773" sldId="1224"/>
            <ac:spMk id="5" creationId="{8938D7D3-E391-4A1D-BFCF-0B23DEAD9BD8}"/>
          </ac:spMkLst>
        </pc:spChg>
        <pc:spChg chg="mod">
          <ac:chgData name="Archambault, Aude" userId="dfdf6e78-8d63-480c-bdce-0b0f3fd27a48" providerId="ADAL" clId="{B7172914-074E-4E28-8FEA-F84A1A3D1C4C}" dt="2021-02-19T15:28:17.674" v="2608"/>
          <ac:spMkLst>
            <pc:docMk/>
            <pc:sldMk cId="2047455773" sldId="1224"/>
            <ac:spMk id="6" creationId="{6940B610-A594-42DF-9F86-00E0C3EBF9B8}"/>
          </ac:spMkLst>
        </pc:spChg>
        <pc:spChg chg="add del mod">
          <ac:chgData name="Archambault, Aude" userId="dfdf6e78-8d63-480c-bdce-0b0f3fd27a48" providerId="ADAL" clId="{B7172914-074E-4E28-8FEA-F84A1A3D1C4C}" dt="2021-02-19T14:59:50.796" v="2305" actId="21"/>
          <ac:spMkLst>
            <pc:docMk/>
            <pc:sldMk cId="2047455773" sldId="1224"/>
            <ac:spMk id="9" creationId="{B9E6C18D-E219-4BB8-BA37-F85C738D76BE}"/>
          </ac:spMkLst>
        </pc:spChg>
        <pc:spChg chg="add del mod">
          <ac:chgData name="Archambault, Aude" userId="dfdf6e78-8d63-480c-bdce-0b0f3fd27a48" providerId="ADAL" clId="{B7172914-074E-4E28-8FEA-F84A1A3D1C4C}" dt="2021-02-19T14:59:39.169" v="2299"/>
          <ac:spMkLst>
            <pc:docMk/>
            <pc:sldMk cId="2047455773" sldId="1224"/>
            <ac:spMk id="10" creationId="{033403FB-D4F8-4ECB-A252-2A3648A58E1E}"/>
          </ac:spMkLst>
        </pc:spChg>
        <pc:spChg chg="add mod">
          <ac:chgData name="Archambault, Aude" userId="dfdf6e78-8d63-480c-bdce-0b0f3fd27a48" providerId="ADAL" clId="{B7172914-074E-4E28-8FEA-F84A1A3D1C4C}" dt="2021-02-19T15:27:45.530" v="2604" actId="1076"/>
          <ac:spMkLst>
            <pc:docMk/>
            <pc:sldMk cId="2047455773" sldId="1224"/>
            <ac:spMk id="11" creationId="{C8BA2A1A-3CED-4247-A88D-165EA7FE5C30}"/>
          </ac:spMkLst>
        </pc:spChg>
        <pc:spChg chg="add del mod">
          <ac:chgData name="Archambault, Aude" userId="dfdf6e78-8d63-480c-bdce-0b0f3fd27a48" providerId="ADAL" clId="{B7172914-074E-4E28-8FEA-F84A1A3D1C4C}" dt="2021-02-19T15:24:15.987" v="2548" actId="478"/>
          <ac:spMkLst>
            <pc:docMk/>
            <pc:sldMk cId="2047455773" sldId="1224"/>
            <ac:spMk id="12" creationId="{BA9F32DC-4414-45FC-91E8-F8A10D65177C}"/>
          </ac:spMkLst>
        </pc:spChg>
        <pc:spChg chg="add del">
          <ac:chgData name="Archambault, Aude" userId="dfdf6e78-8d63-480c-bdce-0b0f3fd27a48" providerId="ADAL" clId="{B7172914-074E-4E28-8FEA-F84A1A3D1C4C}" dt="2021-02-19T15:22:23.405" v="2519" actId="11529"/>
          <ac:spMkLst>
            <pc:docMk/>
            <pc:sldMk cId="2047455773" sldId="1224"/>
            <ac:spMk id="14" creationId="{087D8428-D8C2-43A1-BD54-6565801D62ED}"/>
          </ac:spMkLst>
        </pc:spChg>
        <pc:spChg chg="add del">
          <ac:chgData name="Archambault, Aude" userId="dfdf6e78-8d63-480c-bdce-0b0f3fd27a48" providerId="ADAL" clId="{B7172914-074E-4E28-8FEA-F84A1A3D1C4C}" dt="2021-02-19T15:24:17.003" v="2549" actId="478"/>
          <ac:spMkLst>
            <pc:docMk/>
            <pc:sldMk cId="2047455773" sldId="1224"/>
            <ac:spMk id="15" creationId="{F85149C6-7547-4F56-B029-0FECDC81E485}"/>
          </ac:spMkLst>
        </pc:spChg>
        <pc:picChg chg="add del mod">
          <ac:chgData name="Archambault, Aude" userId="dfdf6e78-8d63-480c-bdce-0b0f3fd27a48" providerId="ADAL" clId="{B7172914-074E-4E28-8FEA-F84A1A3D1C4C}" dt="2021-02-19T15:27:46.859" v="2605" actId="1076"/>
          <ac:picMkLst>
            <pc:docMk/>
            <pc:sldMk cId="2047455773" sldId="1224"/>
            <ac:picMk id="8" creationId="{07DF8072-144E-459D-A13A-596F3629F16A}"/>
          </ac:picMkLst>
        </pc:picChg>
        <pc:picChg chg="add del mod">
          <ac:chgData name="Archambault, Aude" userId="dfdf6e78-8d63-480c-bdce-0b0f3fd27a48" providerId="ADAL" clId="{B7172914-074E-4E28-8FEA-F84A1A3D1C4C}" dt="2021-02-19T15:10:20.942" v="2385" actId="478"/>
          <ac:picMkLst>
            <pc:docMk/>
            <pc:sldMk cId="2047455773" sldId="1224"/>
            <ac:picMk id="13" creationId="{1E3CD57F-E895-4A96-AD9F-87FC98D3E4F6}"/>
          </ac:picMkLst>
        </pc:picChg>
      </pc:sldChg>
      <pc:sldChg chg="addSp delSp modSp add del mod">
        <pc:chgData name="Archambault, Aude" userId="dfdf6e78-8d63-480c-bdce-0b0f3fd27a48" providerId="ADAL" clId="{B7172914-074E-4E28-8FEA-F84A1A3D1C4C}" dt="2021-02-19T15:25:55.456" v="2576" actId="47"/>
        <pc:sldMkLst>
          <pc:docMk/>
          <pc:sldMk cId="3349461779" sldId="1225"/>
        </pc:sldMkLst>
        <pc:spChg chg="mod">
          <ac:chgData name="Archambault, Aude" userId="dfdf6e78-8d63-480c-bdce-0b0f3fd27a48" providerId="ADAL" clId="{B7172914-074E-4E28-8FEA-F84A1A3D1C4C}" dt="2021-02-19T15:16:19.020" v="2430" actId="6549"/>
          <ac:spMkLst>
            <pc:docMk/>
            <pc:sldMk cId="3349461779" sldId="1225"/>
            <ac:spMk id="2" creationId="{2DC23D91-C488-4DA2-A39C-8A916D217F8F}"/>
          </ac:spMkLst>
        </pc:spChg>
        <pc:spChg chg="del mod">
          <ac:chgData name="Archambault, Aude" userId="dfdf6e78-8d63-480c-bdce-0b0f3fd27a48" providerId="ADAL" clId="{B7172914-074E-4E28-8FEA-F84A1A3D1C4C}" dt="2021-02-19T15:16:55.899" v="2440"/>
          <ac:spMkLst>
            <pc:docMk/>
            <pc:sldMk cId="3349461779" sldId="1225"/>
            <ac:spMk id="3" creationId="{65363A1E-B87C-4348-B0D5-4AE57F613BE3}"/>
          </ac:spMkLst>
        </pc:spChg>
        <pc:spChg chg="mod">
          <ac:chgData name="Archambault, Aude" userId="dfdf6e78-8d63-480c-bdce-0b0f3fd27a48" providerId="ADAL" clId="{B7172914-074E-4E28-8FEA-F84A1A3D1C4C}" dt="2021-02-19T15:22:04.684" v="2517" actId="20577"/>
          <ac:spMkLst>
            <pc:docMk/>
            <pc:sldMk cId="3349461779" sldId="1225"/>
            <ac:spMk id="4" creationId="{1C92185B-BD53-4030-B3F3-D908DB5E1CC9}"/>
          </ac:spMkLst>
        </pc:spChg>
        <pc:spChg chg="mod">
          <ac:chgData name="Archambault, Aude" userId="dfdf6e78-8d63-480c-bdce-0b0f3fd27a48" providerId="ADAL" clId="{B7172914-074E-4E28-8FEA-F84A1A3D1C4C}" dt="2021-02-19T15:15:51.069" v="2420" actId="6549"/>
          <ac:spMkLst>
            <pc:docMk/>
            <pc:sldMk cId="3349461779" sldId="1225"/>
            <ac:spMk id="6" creationId="{6940B610-A594-42DF-9F86-00E0C3EBF9B8}"/>
          </ac:spMkLst>
        </pc:spChg>
        <pc:spChg chg="add mod">
          <ac:chgData name="Archambault, Aude" userId="dfdf6e78-8d63-480c-bdce-0b0f3fd27a48" providerId="ADAL" clId="{B7172914-074E-4E28-8FEA-F84A1A3D1C4C}" dt="2021-02-19T15:20:24.468" v="2466" actId="21"/>
          <ac:spMkLst>
            <pc:docMk/>
            <pc:sldMk cId="3349461779" sldId="1225"/>
            <ac:spMk id="7" creationId="{741C65DB-9BBD-4BD8-9951-A675589C22E5}"/>
          </ac:spMkLst>
        </pc:spChg>
        <pc:spChg chg="del">
          <ac:chgData name="Archambault, Aude" userId="dfdf6e78-8d63-480c-bdce-0b0f3fd27a48" providerId="ADAL" clId="{B7172914-074E-4E28-8FEA-F84A1A3D1C4C}" dt="2021-02-19T15:16:54.718" v="2439" actId="21"/>
          <ac:spMkLst>
            <pc:docMk/>
            <pc:sldMk cId="3349461779" sldId="1225"/>
            <ac:spMk id="11" creationId="{C8BA2A1A-3CED-4247-A88D-165EA7FE5C30}"/>
          </ac:spMkLst>
        </pc:spChg>
        <pc:spChg chg="add mod">
          <ac:chgData name="Archambault, Aude" userId="dfdf6e78-8d63-480c-bdce-0b0f3fd27a48" providerId="ADAL" clId="{B7172914-074E-4E28-8FEA-F84A1A3D1C4C}" dt="2021-02-19T15:17:30.936" v="2442"/>
          <ac:spMkLst>
            <pc:docMk/>
            <pc:sldMk cId="3349461779" sldId="1225"/>
            <ac:spMk id="13" creationId="{4CBA9CDB-3DD5-4BD5-B132-A6D0FDD463BB}"/>
          </ac:spMkLst>
        </pc:spChg>
        <pc:picChg chg="del">
          <ac:chgData name="Archambault, Aude" userId="dfdf6e78-8d63-480c-bdce-0b0f3fd27a48" providerId="ADAL" clId="{B7172914-074E-4E28-8FEA-F84A1A3D1C4C}" dt="2021-02-19T15:19:17.458" v="2454" actId="21"/>
          <ac:picMkLst>
            <pc:docMk/>
            <pc:sldMk cId="3349461779" sldId="1225"/>
            <ac:picMk id="8" creationId="{07DF8072-144E-459D-A13A-596F3629F16A}"/>
          </ac:picMkLst>
        </pc:picChg>
        <pc:picChg chg="add del mod">
          <ac:chgData name="Archambault, Aude" userId="dfdf6e78-8d63-480c-bdce-0b0f3fd27a48" providerId="ADAL" clId="{B7172914-074E-4E28-8FEA-F84A1A3D1C4C}" dt="2021-02-19T15:21:41.612" v="2486" actId="21"/>
          <ac:picMkLst>
            <pc:docMk/>
            <pc:sldMk cId="3349461779" sldId="1225"/>
            <ac:picMk id="14" creationId="{9A1468B4-8959-4569-8397-C24C18CA1792}"/>
          </ac:picMkLst>
        </pc:picChg>
      </pc:sldChg>
      <pc:sldChg chg="addSp delSp modSp new mod">
        <pc:chgData name="Archambault, Aude" userId="dfdf6e78-8d63-480c-bdce-0b0f3fd27a48" providerId="ADAL" clId="{B7172914-074E-4E28-8FEA-F84A1A3D1C4C}" dt="2021-02-19T15:26:29.792" v="2587"/>
        <pc:sldMkLst>
          <pc:docMk/>
          <pc:sldMk cId="3658912723" sldId="1226"/>
        </pc:sldMkLst>
        <pc:spChg chg="mod">
          <ac:chgData name="Archambault, Aude" userId="dfdf6e78-8d63-480c-bdce-0b0f3fd27a48" providerId="ADAL" clId="{B7172914-074E-4E28-8FEA-F84A1A3D1C4C}" dt="2021-02-19T15:21:14.094" v="2480" actId="6549"/>
          <ac:spMkLst>
            <pc:docMk/>
            <pc:sldMk cId="3658912723" sldId="1226"/>
            <ac:spMk id="2" creationId="{433E5519-5E6D-42EF-875D-493A509B9C5E}"/>
          </ac:spMkLst>
        </pc:spChg>
        <pc:spChg chg="mod">
          <ac:chgData name="Archambault, Aude" userId="dfdf6e78-8d63-480c-bdce-0b0f3fd27a48" providerId="ADAL" clId="{B7172914-074E-4E28-8FEA-F84A1A3D1C4C}" dt="2021-02-19T15:19:48.862" v="2460"/>
          <ac:spMkLst>
            <pc:docMk/>
            <pc:sldMk cId="3658912723" sldId="1226"/>
            <ac:spMk id="3" creationId="{11C1AD9C-421F-4469-B97C-C7F549FE188B}"/>
          </ac:spMkLst>
        </pc:spChg>
        <pc:spChg chg="mod">
          <ac:chgData name="Archambault, Aude" userId="dfdf6e78-8d63-480c-bdce-0b0f3fd27a48" providerId="ADAL" clId="{B7172914-074E-4E28-8FEA-F84A1A3D1C4C}" dt="2021-02-19T15:21:21.784" v="2482" actId="6549"/>
          <ac:spMkLst>
            <pc:docMk/>
            <pc:sldMk cId="3658912723" sldId="1226"/>
            <ac:spMk id="4" creationId="{60A1C562-CDA8-419F-8AA6-837A3F47B2A6}"/>
          </ac:spMkLst>
        </pc:spChg>
        <pc:spChg chg="del">
          <ac:chgData name="Archambault, Aude" userId="dfdf6e78-8d63-480c-bdce-0b0f3fd27a48" providerId="ADAL" clId="{B7172914-074E-4E28-8FEA-F84A1A3D1C4C}" dt="2021-02-19T15:20:12.519" v="2464"/>
          <ac:spMkLst>
            <pc:docMk/>
            <pc:sldMk cId="3658912723" sldId="1226"/>
            <ac:spMk id="5" creationId="{0C5C5854-61A5-4B61-ABFB-372B0C27E350}"/>
          </ac:spMkLst>
        </pc:spChg>
        <pc:spChg chg="mod">
          <ac:chgData name="Archambault, Aude" userId="dfdf6e78-8d63-480c-bdce-0b0f3fd27a48" providerId="ADAL" clId="{B7172914-074E-4E28-8FEA-F84A1A3D1C4C}" dt="2021-02-19T15:26:29.792" v="2587"/>
          <ac:spMkLst>
            <pc:docMk/>
            <pc:sldMk cId="3658912723" sldId="1226"/>
            <ac:spMk id="6" creationId="{1840BD93-8090-4C2B-938F-84AD0AA7547B}"/>
          </ac:spMkLst>
        </pc:spChg>
        <pc:spChg chg="add del">
          <ac:chgData name="Archambault, Aude" userId="dfdf6e78-8d63-480c-bdce-0b0f3fd27a48" providerId="ADAL" clId="{B7172914-074E-4E28-8FEA-F84A1A3D1C4C}" dt="2021-02-19T15:19:58.059" v="2462" actId="22"/>
          <ac:spMkLst>
            <pc:docMk/>
            <pc:sldMk cId="3658912723" sldId="1226"/>
            <ac:spMk id="8" creationId="{F193530F-3850-4744-B704-4717CA438EA1}"/>
          </ac:spMkLst>
        </pc:spChg>
        <pc:spChg chg="add mod">
          <ac:chgData name="Archambault, Aude" userId="dfdf6e78-8d63-480c-bdce-0b0f3fd27a48" providerId="ADAL" clId="{B7172914-074E-4E28-8FEA-F84A1A3D1C4C}" dt="2021-02-19T15:26:17.179" v="2584" actId="6549"/>
          <ac:spMkLst>
            <pc:docMk/>
            <pc:sldMk cId="3658912723" sldId="1226"/>
            <ac:spMk id="9" creationId="{FE5EEB99-8A33-4A36-8417-53B9DFF9368D}"/>
          </ac:spMkLst>
        </pc:spChg>
        <pc:spChg chg="add mod">
          <ac:chgData name="Archambault, Aude" userId="dfdf6e78-8d63-480c-bdce-0b0f3fd27a48" providerId="ADAL" clId="{B7172914-074E-4E28-8FEA-F84A1A3D1C4C}" dt="2021-02-19T15:26:21.427" v="2585" actId="14100"/>
          <ac:spMkLst>
            <pc:docMk/>
            <pc:sldMk cId="3658912723" sldId="1226"/>
            <ac:spMk id="10" creationId="{B8CACC64-BB49-4E08-954A-FBD4F423FF21}"/>
          </ac:spMkLst>
        </pc:spChg>
        <pc:picChg chg="add del mod">
          <ac:chgData name="Archambault, Aude" userId="dfdf6e78-8d63-480c-bdce-0b0f3fd27a48" providerId="ADAL" clId="{B7172914-074E-4E28-8FEA-F84A1A3D1C4C}" dt="2021-02-19T15:25:58.244" v="2577" actId="478"/>
          <ac:picMkLst>
            <pc:docMk/>
            <pc:sldMk cId="3658912723" sldId="1226"/>
            <ac:picMk id="11" creationId="{DA43EFD7-5955-4B3C-A983-77AA72F566C9}"/>
          </ac:picMkLst>
        </pc:picChg>
      </pc:sldChg>
      <pc:sldChg chg="addSp modSp new mod">
        <pc:chgData name="Archambault, Aude" userId="dfdf6e78-8d63-480c-bdce-0b0f3fd27a48" providerId="ADAL" clId="{B7172914-074E-4E28-8FEA-F84A1A3D1C4C}" dt="2021-02-19T15:30:25.119" v="2627" actId="13822"/>
        <pc:sldMkLst>
          <pc:docMk/>
          <pc:sldMk cId="1238644621" sldId="1227"/>
        </pc:sldMkLst>
        <pc:spChg chg="mod">
          <ac:chgData name="Archambault, Aude" userId="dfdf6e78-8d63-480c-bdce-0b0f3fd27a48" providerId="ADAL" clId="{B7172914-074E-4E28-8FEA-F84A1A3D1C4C}" dt="2021-02-19T15:29:10.197" v="2613" actId="6549"/>
          <ac:spMkLst>
            <pc:docMk/>
            <pc:sldMk cId="1238644621" sldId="1227"/>
            <ac:spMk id="2" creationId="{55ED8D68-989B-48A8-8D5D-9465B6981E3A}"/>
          </ac:spMkLst>
        </pc:spChg>
        <pc:spChg chg="mod">
          <ac:chgData name="Archambault, Aude" userId="dfdf6e78-8d63-480c-bdce-0b0f3fd27a48" providerId="ADAL" clId="{B7172914-074E-4E28-8FEA-F84A1A3D1C4C}" dt="2021-02-19T15:29:03.037" v="2611" actId="404"/>
          <ac:spMkLst>
            <pc:docMk/>
            <pc:sldMk cId="1238644621" sldId="1227"/>
            <ac:spMk id="3" creationId="{A38D28A5-3BD4-487F-9439-6872CC512136}"/>
          </ac:spMkLst>
        </pc:spChg>
        <pc:spChg chg="mod">
          <ac:chgData name="Archambault, Aude" userId="dfdf6e78-8d63-480c-bdce-0b0f3fd27a48" providerId="ADAL" clId="{B7172914-074E-4E28-8FEA-F84A1A3D1C4C}" dt="2021-02-19T15:29:20.702" v="2615" actId="6549"/>
          <ac:spMkLst>
            <pc:docMk/>
            <pc:sldMk cId="1238644621" sldId="1227"/>
            <ac:spMk id="4" creationId="{D87EF782-0543-4702-821D-E209170E4A24}"/>
          </ac:spMkLst>
        </pc:spChg>
        <pc:spChg chg="mod">
          <ac:chgData name="Archambault, Aude" userId="dfdf6e78-8d63-480c-bdce-0b0f3fd27a48" providerId="ADAL" clId="{B7172914-074E-4E28-8FEA-F84A1A3D1C4C}" dt="2021-02-19T15:29:33.552" v="2619" actId="113"/>
          <ac:spMkLst>
            <pc:docMk/>
            <pc:sldMk cId="1238644621" sldId="1227"/>
            <ac:spMk id="5" creationId="{3A1219A2-F4FF-47DA-90AE-A81B22745494}"/>
          </ac:spMkLst>
        </pc:spChg>
        <pc:spChg chg="mod">
          <ac:chgData name="Archambault, Aude" userId="dfdf6e78-8d63-480c-bdce-0b0f3fd27a48" providerId="ADAL" clId="{B7172914-074E-4E28-8FEA-F84A1A3D1C4C}" dt="2021-02-19T15:29:53.665" v="2624"/>
          <ac:spMkLst>
            <pc:docMk/>
            <pc:sldMk cId="1238644621" sldId="1227"/>
            <ac:spMk id="6" creationId="{D0B41D78-28AD-439B-B37E-008D4FBA79A9}"/>
          </ac:spMkLst>
        </pc:spChg>
        <pc:spChg chg="add mod">
          <ac:chgData name="Archambault, Aude" userId="dfdf6e78-8d63-480c-bdce-0b0f3fd27a48" providerId="ADAL" clId="{B7172914-074E-4E28-8FEA-F84A1A3D1C4C}" dt="2021-02-19T15:30:25.119" v="2627" actId="13822"/>
          <ac:spMkLst>
            <pc:docMk/>
            <pc:sldMk cId="1238644621" sldId="1227"/>
            <ac:spMk id="7" creationId="{87511DDD-47F4-4FBD-91B5-AC5DA5C3D951}"/>
          </ac:spMkLst>
        </pc:spChg>
        <pc:picChg chg="add mod">
          <ac:chgData name="Archambault, Aude" userId="dfdf6e78-8d63-480c-bdce-0b0f3fd27a48" providerId="ADAL" clId="{B7172914-074E-4E28-8FEA-F84A1A3D1C4C}" dt="2021-02-19T15:29:46.340" v="2623" actId="1076"/>
          <ac:picMkLst>
            <pc:docMk/>
            <pc:sldMk cId="1238644621" sldId="1227"/>
            <ac:picMk id="8" creationId="{BCD9F00F-805F-4C72-87FB-EE0E01DC7580}"/>
          </ac:picMkLst>
        </pc:picChg>
      </pc:sldChg>
      <pc:sldChg chg="delSp modSp add del mod">
        <pc:chgData name="Archambault, Aude" userId="dfdf6e78-8d63-480c-bdce-0b0f3fd27a48" providerId="ADAL" clId="{B7172914-074E-4E28-8FEA-F84A1A3D1C4C}" dt="2021-02-19T15:43:05.005" v="2952" actId="47"/>
        <pc:sldMkLst>
          <pc:docMk/>
          <pc:sldMk cId="4050945128" sldId="1228"/>
        </pc:sldMkLst>
        <pc:spChg chg="mod">
          <ac:chgData name="Archambault, Aude" userId="dfdf6e78-8d63-480c-bdce-0b0f3fd27a48" providerId="ADAL" clId="{B7172914-074E-4E28-8FEA-F84A1A3D1C4C}" dt="2021-02-19T15:31:50.528" v="2668" actId="20577"/>
          <ac:spMkLst>
            <pc:docMk/>
            <pc:sldMk cId="4050945128" sldId="1228"/>
            <ac:spMk id="3" creationId="{772163D6-BF14-4DC8-993D-B89B3EE6D2B1}"/>
          </ac:spMkLst>
        </pc:spChg>
        <pc:picChg chg="del">
          <ac:chgData name="Archambault, Aude" userId="dfdf6e78-8d63-480c-bdce-0b0f3fd27a48" providerId="ADAL" clId="{B7172914-074E-4E28-8FEA-F84A1A3D1C4C}" dt="2021-02-19T15:33:46.771" v="2669" actId="478"/>
          <ac:picMkLst>
            <pc:docMk/>
            <pc:sldMk cId="4050945128" sldId="1228"/>
            <ac:picMk id="4" creationId="{1D597C67-D1F0-4646-B2A6-E309E12DCEC6}"/>
          </ac:picMkLst>
        </pc:picChg>
        <pc:picChg chg="del">
          <ac:chgData name="Archambault, Aude" userId="dfdf6e78-8d63-480c-bdce-0b0f3fd27a48" providerId="ADAL" clId="{B7172914-074E-4E28-8FEA-F84A1A3D1C4C}" dt="2021-02-19T15:33:47.750" v="2670" actId="478"/>
          <ac:picMkLst>
            <pc:docMk/>
            <pc:sldMk cId="4050945128" sldId="1228"/>
            <ac:picMk id="5" creationId="{63CF66B0-BCCF-4011-B5F9-83DF1220D814}"/>
          </ac:picMkLst>
        </pc:picChg>
      </pc:sldChg>
      <pc:sldChg chg="addSp delSp modSp add mod">
        <pc:chgData name="Archambault, Aude" userId="dfdf6e78-8d63-480c-bdce-0b0f3fd27a48" providerId="ADAL" clId="{B7172914-074E-4E28-8FEA-F84A1A3D1C4C}" dt="2021-02-19T15:42:53.003" v="2950" actId="1076"/>
        <pc:sldMkLst>
          <pc:docMk/>
          <pc:sldMk cId="178487628" sldId="1229"/>
        </pc:sldMkLst>
        <pc:spChg chg="add mod">
          <ac:chgData name="Archambault, Aude" userId="dfdf6e78-8d63-480c-bdce-0b0f3fd27a48" providerId="ADAL" clId="{B7172914-074E-4E28-8FEA-F84A1A3D1C4C}" dt="2021-02-19T15:42:02.435" v="2925" actId="1076"/>
          <ac:spMkLst>
            <pc:docMk/>
            <pc:sldMk cId="178487628" sldId="1229"/>
            <ac:spMk id="2" creationId="{23E3C642-6A43-4E86-B65E-AC00389AEABE}"/>
          </ac:spMkLst>
        </pc:spChg>
        <pc:spChg chg="mod">
          <ac:chgData name="Archambault, Aude" userId="dfdf6e78-8d63-480c-bdce-0b0f3fd27a48" providerId="ADAL" clId="{B7172914-074E-4E28-8FEA-F84A1A3D1C4C}" dt="2021-02-19T15:34:28.765" v="2689" actId="20577"/>
          <ac:spMkLst>
            <pc:docMk/>
            <pc:sldMk cId="178487628" sldId="1229"/>
            <ac:spMk id="3" creationId="{91F007AC-81B3-470B-A292-8AF355B2EA17}"/>
          </ac:spMkLst>
        </pc:spChg>
        <pc:spChg chg="del mod">
          <ac:chgData name="Archambault, Aude" userId="dfdf6e78-8d63-480c-bdce-0b0f3fd27a48" providerId="ADAL" clId="{B7172914-074E-4E28-8FEA-F84A1A3D1C4C}" dt="2021-02-19T15:40:21.825" v="2889" actId="22"/>
          <ac:spMkLst>
            <pc:docMk/>
            <pc:sldMk cId="178487628" sldId="1229"/>
            <ac:spMk id="7" creationId="{4B9F1457-755D-4E11-B214-AB3A1A62831F}"/>
          </ac:spMkLst>
        </pc:spChg>
        <pc:spChg chg="mod">
          <ac:chgData name="Archambault, Aude" userId="dfdf6e78-8d63-480c-bdce-0b0f3fd27a48" providerId="ADAL" clId="{B7172914-074E-4E28-8FEA-F84A1A3D1C4C}" dt="2021-02-19T15:37:39.989" v="2832" actId="20577"/>
          <ac:spMkLst>
            <pc:docMk/>
            <pc:sldMk cId="178487628" sldId="1229"/>
            <ac:spMk id="18" creationId="{1328AD34-4BE5-4D1A-BE73-B39A9064C733}"/>
          </ac:spMkLst>
        </pc:spChg>
        <pc:spChg chg="mod">
          <ac:chgData name="Archambault, Aude" userId="dfdf6e78-8d63-480c-bdce-0b0f3fd27a48" providerId="ADAL" clId="{B7172914-074E-4E28-8FEA-F84A1A3D1C4C}" dt="2021-02-19T15:42:50.283" v="2949" actId="20577"/>
          <ac:spMkLst>
            <pc:docMk/>
            <pc:sldMk cId="178487628" sldId="1229"/>
            <ac:spMk id="20" creationId="{74132510-8DFF-48BE-BA1B-3EBE5D71CF28}"/>
          </ac:spMkLst>
        </pc:spChg>
        <pc:spChg chg="del mod">
          <ac:chgData name="Archambault, Aude" userId="dfdf6e78-8d63-480c-bdce-0b0f3fd27a48" providerId="ADAL" clId="{B7172914-074E-4E28-8FEA-F84A1A3D1C4C}" dt="2021-02-19T15:42:09.860" v="2927" actId="478"/>
          <ac:spMkLst>
            <pc:docMk/>
            <pc:sldMk cId="178487628" sldId="1229"/>
            <ac:spMk id="22" creationId="{749138E5-D804-4928-897A-C05672CBA251}"/>
          </ac:spMkLst>
        </pc:spChg>
        <pc:picChg chg="add mod ord">
          <ac:chgData name="Archambault, Aude" userId="dfdf6e78-8d63-480c-bdce-0b0f3fd27a48" providerId="ADAL" clId="{B7172914-074E-4E28-8FEA-F84A1A3D1C4C}" dt="2021-02-19T15:42:06.771" v="2926" actId="14100"/>
          <ac:picMkLst>
            <pc:docMk/>
            <pc:sldMk cId="178487628" sldId="1229"/>
            <ac:picMk id="5" creationId="{D51CCA90-3A49-4703-A99F-7A98CC298024}"/>
          </ac:picMkLst>
        </pc:picChg>
        <pc:picChg chg="del">
          <ac:chgData name="Archambault, Aude" userId="dfdf6e78-8d63-480c-bdce-0b0f3fd27a48" providerId="ADAL" clId="{B7172914-074E-4E28-8FEA-F84A1A3D1C4C}" dt="2021-02-19T15:39:31.156" v="2886" actId="478"/>
          <ac:picMkLst>
            <pc:docMk/>
            <pc:sldMk cId="178487628" sldId="1229"/>
            <ac:picMk id="10" creationId="{1EB4C045-B530-4064-AD57-1B9457EE3AA9}"/>
          </ac:picMkLst>
        </pc:picChg>
        <pc:picChg chg="del">
          <ac:chgData name="Archambault, Aude" userId="dfdf6e78-8d63-480c-bdce-0b0f3fd27a48" providerId="ADAL" clId="{B7172914-074E-4E28-8FEA-F84A1A3D1C4C}" dt="2021-02-19T15:37:43.071" v="2833" actId="478"/>
          <ac:picMkLst>
            <pc:docMk/>
            <pc:sldMk cId="178487628" sldId="1229"/>
            <ac:picMk id="11" creationId="{13650BC7-8AD1-4E68-AE71-4810965CE6B8}"/>
          </ac:picMkLst>
        </pc:picChg>
        <pc:picChg chg="mod">
          <ac:chgData name="Archambault, Aude" userId="dfdf6e78-8d63-480c-bdce-0b0f3fd27a48" providerId="ADAL" clId="{B7172914-074E-4E28-8FEA-F84A1A3D1C4C}" dt="2021-02-19T15:42:53.003" v="2950" actId="1076"/>
          <ac:picMkLst>
            <pc:docMk/>
            <pc:sldMk cId="178487628" sldId="1229"/>
            <ac:picMk id="13" creationId="{78B63BE2-E5B9-4410-9B41-A6861E8A91B5}"/>
          </ac:picMkLst>
        </pc:picChg>
      </pc:sldChg>
      <pc:sldChg chg="modSp add mod">
        <pc:chgData name="Archambault, Aude" userId="dfdf6e78-8d63-480c-bdce-0b0f3fd27a48" providerId="ADAL" clId="{B7172914-074E-4E28-8FEA-F84A1A3D1C4C}" dt="2021-02-19T15:43:45.914" v="2960" actId="113"/>
        <pc:sldMkLst>
          <pc:docMk/>
          <pc:sldMk cId="2385138209" sldId="1230"/>
        </pc:sldMkLst>
        <pc:spChg chg="mod">
          <ac:chgData name="Archambault, Aude" userId="dfdf6e78-8d63-480c-bdce-0b0f3fd27a48" providerId="ADAL" clId="{B7172914-074E-4E28-8FEA-F84A1A3D1C4C}" dt="2021-02-19T15:43:45.914" v="2960" actId="113"/>
          <ac:spMkLst>
            <pc:docMk/>
            <pc:sldMk cId="2385138209" sldId="1230"/>
            <ac:spMk id="20" creationId="{74132510-8DFF-48BE-BA1B-3EBE5D71CF28}"/>
          </ac:spMkLst>
        </pc:spChg>
      </pc:sldChg>
      <pc:sldChg chg="addSp modSp new mod">
        <pc:chgData name="Archambault, Aude" userId="dfdf6e78-8d63-480c-bdce-0b0f3fd27a48" providerId="ADAL" clId="{B7172914-074E-4E28-8FEA-F84A1A3D1C4C}" dt="2021-02-22T09:26:50.420" v="3338" actId="1076"/>
        <pc:sldMkLst>
          <pc:docMk/>
          <pc:sldMk cId="1855151717" sldId="1231"/>
        </pc:sldMkLst>
        <pc:spChg chg="mod">
          <ac:chgData name="Archambault, Aude" userId="dfdf6e78-8d63-480c-bdce-0b0f3fd27a48" providerId="ADAL" clId="{B7172914-074E-4E28-8FEA-F84A1A3D1C4C}" dt="2021-02-19T15:45:40.486" v="3007" actId="20577"/>
          <ac:spMkLst>
            <pc:docMk/>
            <pc:sldMk cId="1855151717" sldId="1231"/>
            <ac:spMk id="2" creationId="{5D9EF719-DF6F-40CD-9D5D-366BD24FD21C}"/>
          </ac:spMkLst>
        </pc:spChg>
        <pc:spChg chg="mod">
          <ac:chgData name="Archambault, Aude" userId="dfdf6e78-8d63-480c-bdce-0b0f3fd27a48" providerId="ADAL" clId="{B7172914-074E-4E28-8FEA-F84A1A3D1C4C}" dt="2021-02-19T15:43:54.147" v="2963" actId="20577"/>
          <ac:spMkLst>
            <pc:docMk/>
            <pc:sldMk cId="1855151717" sldId="1231"/>
            <ac:spMk id="3" creationId="{ABF06213-041D-44AD-8A06-E262CD9C7583}"/>
          </ac:spMkLst>
        </pc:spChg>
        <pc:picChg chg="add mod">
          <ac:chgData name="Archambault, Aude" userId="dfdf6e78-8d63-480c-bdce-0b0f3fd27a48" providerId="ADAL" clId="{B7172914-074E-4E28-8FEA-F84A1A3D1C4C}" dt="2021-02-22T09:26:50.420" v="3338" actId="1076"/>
          <ac:picMkLst>
            <pc:docMk/>
            <pc:sldMk cId="1855151717" sldId="1231"/>
            <ac:picMk id="4" creationId="{7BAFE314-79CA-466C-AF1B-127D4344D5FF}"/>
          </ac:picMkLst>
        </pc:picChg>
      </pc:sldChg>
      <pc:sldChg chg="addSp delSp modSp new mod modAnim">
        <pc:chgData name="Archambault, Aude" userId="dfdf6e78-8d63-480c-bdce-0b0f3fd27a48" providerId="ADAL" clId="{B7172914-074E-4E28-8FEA-F84A1A3D1C4C}" dt="2021-02-19T15:51:28.486" v="3053" actId="255"/>
        <pc:sldMkLst>
          <pc:docMk/>
          <pc:sldMk cId="2770946448" sldId="1232"/>
        </pc:sldMkLst>
        <pc:spChg chg="del mod">
          <ac:chgData name="Archambault, Aude" userId="dfdf6e78-8d63-480c-bdce-0b0f3fd27a48" providerId="ADAL" clId="{B7172914-074E-4E28-8FEA-F84A1A3D1C4C}" dt="2021-02-19T15:47:12.753" v="3018"/>
          <ac:spMkLst>
            <pc:docMk/>
            <pc:sldMk cId="2770946448" sldId="1232"/>
            <ac:spMk id="2" creationId="{1F1D3409-C730-4356-A28E-3702EA4485D7}"/>
          </ac:spMkLst>
        </pc:spChg>
        <pc:spChg chg="mod">
          <ac:chgData name="Archambault, Aude" userId="dfdf6e78-8d63-480c-bdce-0b0f3fd27a48" providerId="ADAL" clId="{B7172914-074E-4E28-8FEA-F84A1A3D1C4C}" dt="2021-02-19T15:46:58.867" v="3015" actId="27636"/>
          <ac:spMkLst>
            <pc:docMk/>
            <pc:sldMk cId="2770946448" sldId="1232"/>
            <ac:spMk id="3" creationId="{CA1F41F2-B526-48D6-AAB5-CDF22AC22109}"/>
          </ac:spMkLst>
        </pc:spChg>
        <pc:graphicFrameChg chg="add mod">
          <ac:chgData name="Archambault, Aude" userId="dfdf6e78-8d63-480c-bdce-0b0f3fd27a48" providerId="ADAL" clId="{B7172914-074E-4E28-8FEA-F84A1A3D1C4C}" dt="2021-02-19T15:51:28.486" v="3053" actId="255"/>
          <ac:graphicFrameMkLst>
            <pc:docMk/>
            <pc:sldMk cId="2770946448" sldId="1232"/>
            <ac:graphicFrameMk id="4" creationId="{26970D1A-EC99-4E4D-B47E-FA498153FD2F}"/>
          </ac:graphicFrameMkLst>
        </pc:graphicFrameChg>
      </pc:sldChg>
      <pc:sldChg chg="addSp delSp modSp new mod">
        <pc:chgData name="Archambault, Aude" userId="dfdf6e78-8d63-480c-bdce-0b0f3fd27a48" providerId="ADAL" clId="{B7172914-074E-4E28-8FEA-F84A1A3D1C4C}" dt="2021-02-22T09:30:56.281" v="3399" actId="20577"/>
        <pc:sldMkLst>
          <pc:docMk/>
          <pc:sldMk cId="4086416779" sldId="1233"/>
        </pc:sldMkLst>
        <pc:spChg chg="del">
          <ac:chgData name="Archambault, Aude" userId="dfdf6e78-8d63-480c-bdce-0b0f3fd27a48" providerId="ADAL" clId="{B7172914-074E-4E28-8FEA-F84A1A3D1C4C}" dt="2021-02-19T15:52:08.865" v="3057"/>
          <ac:spMkLst>
            <pc:docMk/>
            <pc:sldMk cId="4086416779" sldId="1233"/>
            <ac:spMk id="2" creationId="{CC478C37-0973-47DB-BE19-096714D6C0A3}"/>
          </ac:spMkLst>
        </pc:spChg>
        <pc:spChg chg="mod">
          <ac:chgData name="Archambault, Aude" userId="dfdf6e78-8d63-480c-bdce-0b0f3fd27a48" providerId="ADAL" clId="{B7172914-074E-4E28-8FEA-F84A1A3D1C4C}" dt="2021-02-19T15:52:04.537" v="3056"/>
          <ac:spMkLst>
            <pc:docMk/>
            <pc:sldMk cId="4086416779" sldId="1233"/>
            <ac:spMk id="3" creationId="{C860678C-B735-4E32-9261-3EFBFF7CD19E}"/>
          </ac:spMkLst>
        </pc:spChg>
        <pc:graphicFrameChg chg="add mod modGraphic">
          <ac:chgData name="Archambault, Aude" userId="dfdf6e78-8d63-480c-bdce-0b0f3fd27a48" providerId="ADAL" clId="{B7172914-074E-4E28-8FEA-F84A1A3D1C4C}" dt="2021-02-22T09:30:56.281" v="3399" actId="20577"/>
          <ac:graphicFrameMkLst>
            <pc:docMk/>
            <pc:sldMk cId="4086416779" sldId="1233"/>
            <ac:graphicFrameMk id="4" creationId="{335750EF-2062-4232-8989-2CF5894AE554}"/>
          </ac:graphicFrameMkLst>
        </pc:graphicFrameChg>
      </pc:sldChg>
      <pc:sldChg chg="addSp delSp modSp new mod">
        <pc:chgData name="Archambault, Aude" userId="dfdf6e78-8d63-480c-bdce-0b0f3fd27a48" providerId="ADAL" clId="{B7172914-074E-4E28-8FEA-F84A1A3D1C4C}" dt="2021-02-19T15:57:30.291" v="3135" actId="1076"/>
        <pc:sldMkLst>
          <pc:docMk/>
          <pc:sldMk cId="2634654415" sldId="1234"/>
        </pc:sldMkLst>
        <pc:spChg chg="mod">
          <ac:chgData name="Archambault, Aude" userId="dfdf6e78-8d63-480c-bdce-0b0f3fd27a48" providerId="ADAL" clId="{B7172914-074E-4E28-8FEA-F84A1A3D1C4C}" dt="2021-02-19T15:57:25.692" v="3133" actId="14100"/>
          <ac:spMkLst>
            <pc:docMk/>
            <pc:sldMk cId="2634654415" sldId="1234"/>
            <ac:spMk id="2" creationId="{C4E0C996-3ECD-4849-AC91-BEBCA0F09B22}"/>
          </ac:spMkLst>
        </pc:spChg>
        <pc:spChg chg="mod">
          <ac:chgData name="Archambault, Aude" userId="dfdf6e78-8d63-480c-bdce-0b0f3fd27a48" providerId="ADAL" clId="{B7172914-074E-4E28-8FEA-F84A1A3D1C4C}" dt="2021-02-19T15:52:56.457" v="3068" actId="27636"/>
          <ac:spMkLst>
            <pc:docMk/>
            <pc:sldMk cId="2634654415" sldId="1234"/>
            <ac:spMk id="3" creationId="{F8777273-B441-4BD3-8299-70F9405E8A75}"/>
          </ac:spMkLst>
        </pc:spChg>
        <pc:picChg chg="add del mod">
          <ac:chgData name="Archambault, Aude" userId="dfdf6e78-8d63-480c-bdce-0b0f3fd27a48" providerId="ADAL" clId="{B7172914-074E-4E28-8FEA-F84A1A3D1C4C}" dt="2021-02-19T15:57:06.383" v="3124" actId="21"/>
          <ac:picMkLst>
            <pc:docMk/>
            <pc:sldMk cId="2634654415" sldId="1234"/>
            <ac:picMk id="4" creationId="{CA6C8859-AB2E-45FD-8516-998352FA5BB7}"/>
          </ac:picMkLst>
        </pc:picChg>
        <pc:picChg chg="add mod">
          <ac:chgData name="Archambault, Aude" userId="dfdf6e78-8d63-480c-bdce-0b0f3fd27a48" providerId="ADAL" clId="{B7172914-074E-4E28-8FEA-F84A1A3D1C4C}" dt="2021-02-19T15:57:30.291" v="3135" actId="1076"/>
          <ac:picMkLst>
            <pc:docMk/>
            <pc:sldMk cId="2634654415" sldId="1234"/>
            <ac:picMk id="5" creationId="{27474043-CA3C-43A4-B3BD-F42651F498D3}"/>
          </ac:picMkLst>
        </pc:picChg>
      </pc:sldChg>
      <pc:sldChg chg="addSp delSp modSp new mod">
        <pc:chgData name="Archambault, Aude" userId="dfdf6e78-8d63-480c-bdce-0b0f3fd27a48" providerId="ADAL" clId="{B7172914-074E-4E28-8FEA-F84A1A3D1C4C}" dt="2021-02-19T15:56:04.677" v="3107"/>
        <pc:sldMkLst>
          <pc:docMk/>
          <pc:sldMk cId="3432906502" sldId="1235"/>
        </pc:sldMkLst>
        <pc:spChg chg="add del">
          <ac:chgData name="Archambault, Aude" userId="dfdf6e78-8d63-480c-bdce-0b0f3fd27a48" providerId="ADAL" clId="{B7172914-074E-4E28-8FEA-F84A1A3D1C4C}" dt="2021-02-19T15:54:11.259" v="3081" actId="1032"/>
          <ac:spMkLst>
            <pc:docMk/>
            <pc:sldMk cId="3432906502" sldId="1235"/>
            <ac:spMk id="2" creationId="{62CB67E9-3C74-4CD9-8234-0DB234C2F7E6}"/>
          </ac:spMkLst>
        </pc:spChg>
        <pc:spChg chg="mod">
          <ac:chgData name="Archambault, Aude" userId="dfdf6e78-8d63-480c-bdce-0b0f3fd27a48" providerId="ADAL" clId="{B7172914-074E-4E28-8FEA-F84A1A3D1C4C}" dt="2021-02-19T15:53:37.917" v="3078" actId="27636"/>
          <ac:spMkLst>
            <pc:docMk/>
            <pc:sldMk cId="3432906502" sldId="1235"/>
            <ac:spMk id="3" creationId="{CF39DEE7-FA5F-4DD2-86A3-A04690D075FF}"/>
          </ac:spMkLst>
        </pc:spChg>
        <pc:spChg chg="add mod">
          <ac:chgData name="Archambault, Aude" userId="dfdf6e78-8d63-480c-bdce-0b0f3fd27a48" providerId="ADAL" clId="{B7172914-074E-4E28-8FEA-F84A1A3D1C4C}" dt="2021-02-19T15:53:54.802" v="3080"/>
          <ac:spMkLst>
            <pc:docMk/>
            <pc:sldMk cId="3432906502" sldId="1235"/>
            <ac:spMk id="4" creationId="{AB6C29C6-6411-4673-83C7-5CEA6B779F55}"/>
          </ac:spMkLst>
        </pc:spChg>
        <pc:graphicFrameChg chg="add mod modGraphic">
          <ac:chgData name="Archambault, Aude" userId="dfdf6e78-8d63-480c-bdce-0b0f3fd27a48" providerId="ADAL" clId="{B7172914-074E-4E28-8FEA-F84A1A3D1C4C}" dt="2021-02-19T15:56:04.677" v="3107"/>
          <ac:graphicFrameMkLst>
            <pc:docMk/>
            <pc:sldMk cId="3432906502" sldId="1235"/>
            <ac:graphicFrameMk id="5" creationId="{20DEC234-CC8A-4373-9EAD-B53A53B16C3C}"/>
          </ac:graphicFrameMkLst>
        </pc:graphicFrameChg>
      </pc:sldChg>
      <pc:sldChg chg="addSp modSp new mod">
        <pc:chgData name="Archambault, Aude" userId="dfdf6e78-8d63-480c-bdce-0b0f3fd27a48" providerId="ADAL" clId="{B7172914-074E-4E28-8FEA-F84A1A3D1C4C}" dt="2021-02-19T15:57:01.020" v="3123" actId="14100"/>
        <pc:sldMkLst>
          <pc:docMk/>
          <pc:sldMk cId="3823743871" sldId="1236"/>
        </pc:sldMkLst>
        <pc:spChg chg="mod">
          <ac:chgData name="Archambault, Aude" userId="dfdf6e78-8d63-480c-bdce-0b0f3fd27a48" providerId="ADAL" clId="{B7172914-074E-4E28-8FEA-F84A1A3D1C4C}" dt="2021-02-19T15:57:01.020" v="3123" actId="14100"/>
          <ac:spMkLst>
            <pc:docMk/>
            <pc:sldMk cId="3823743871" sldId="1236"/>
            <ac:spMk id="2" creationId="{AD83E730-E522-4935-8F73-95FE0A4F4845}"/>
          </ac:spMkLst>
        </pc:spChg>
        <pc:spChg chg="mod">
          <ac:chgData name="Archambault, Aude" userId="dfdf6e78-8d63-480c-bdce-0b0f3fd27a48" providerId="ADAL" clId="{B7172914-074E-4E28-8FEA-F84A1A3D1C4C}" dt="2021-02-19T15:56:24.525" v="3111" actId="6549"/>
          <ac:spMkLst>
            <pc:docMk/>
            <pc:sldMk cId="3823743871" sldId="1236"/>
            <ac:spMk id="3" creationId="{1A618ED6-7DCA-4EA6-8382-33F7B5E3DB39}"/>
          </ac:spMkLst>
        </pc:spChg>
        <pc:picChg chg="add mod">
          <ac:chgData name="Archambault, Aude" userId="dfdf6e78-8d63-480c-bdce-0b0f3fd27a48" providerId="ADAL" clId="{B7172914-074E-4E28-8FEA-F84A1A3D1C4C}" dt="2021-02-19T15:56:59.276" v="3122" actId="1076"/>
          <ac:picMkLst>
            <pc:docMk/>
            <pc:sldMk cId="3823743871" sldId="1236"/>
            <ac:picMk id="4" creationId="{2FD999ED-AA95-459E-86A0-8524B876C7DC}"/>
          </ac:picMkLst>
        </pc:picChg>
      </pc:sldChg>
      <pc:sldChg chg="modSp add mod">
        <pc:chgData name="Archambault, Aude" userId="dfdf6e78-8d63-480c-bdce-0b0f3fd27a48" providerId="ADAL" clId="{B7172914-074E-4E28-8FEA-F84A1A3D1C4C}" dt="2021-02-22T09:25:54.529" v="3335" actId="113"/>
        <pc:sldMkLst>
          <pc:docMk/>
          <pc:sldMk cId="1130262117" sldId="1237"/>
        </pc:sldMkLst>
        <pc:spChg chg="mod">
          <ac:chgData name="Archambault, Aude" userId="dfdf6e78-8d63-480c-bdce-0b0f3fd27a48" providerId="ADAL" clId="{B7172914-074E-4E28-8FEA-F84A1A3D1C4C}" dt="2021-02-22T09:23:21.153" v="3247" actId="20577"/>
          <ac:spMkLst>
            <pc:docMk/>
            <pc:sldMk cId="1130262117" sldId="1237"/>
            <ac:spMk id="3" creationId="{97A62CBD-51A7-4AAA-8AAD-C288F03CDB46}"/>
          </ac:spMkLst>
        </pc:spChg>
        <pc:graphicFrameChg chg="mod">
          <ac:chgData name="Archambault, Aude" userId="dfdf6e78-8d63-480c-bdce-0b0f3fd27a48" providerId="ADAL" clId="{B7172914-074E-4E28-8FEA-F84A1A3D1C4C}" dt="2021-02-22T09:25:54.529" v="3335" actId="113"/>
          <ac:graphicFrameMkLst>
            <pc:docMk/>
            <pc:sldMk cId="1130262117" sldId="1237"/>
            <ac:graphicFrameMk id="4" creationId="{A8ED4DE4-A57D-4494-A501-36EE44F60409}"/>
          </ac:graphicFrameMkLst>
        </pc:graphicFrameChg>
      </pc:sldChg>
      <pc:sldMasterChg chg="delSldLayout">
        <pc:chgData name="Archambault, Aude" userId="dfdf6e78-8d63-480c-bdce-0b0f3fd27a48" providerId="ADAL" clId="{B7172914-074E-4E28-8FEA-F84A1A3D1C4C}" dt="2021-02-17T14:22:36.074" v="768" actId="47"/>
        <pc:sldMasterMkLst>
          <pc:docMk/>
          <pc:sldMasterMk cId="3261537267" sldId="2147484034"/>
        </pc:sldMasterMkLst>
        <pc:sldLayoutChg chg="del">
          <pc:chgData name="Archambault, Aude" userId="dfdf6e78-8d63-480c-bdce-0b0f3fd27a48" providerId="ADAL" clId="{B7172914-074E-4E28-8FEA-F84A1A3D1C4C}" dt="2021-02-17T14:22:36.074" v="768" actId="47"/>
          <pc:sldLayoutMkLst>
            <pc:docMk/>
            <pc:sldMasterMk cId="3261537267" sldId="2147484034"/>
            <pc:sldLayoutMk cId="3025321649" sldId="2147484043"/>
          </pc:sldLayoutMkLst>
        </pc:sldLayoutChg>
      </pc:sldMasterChg>
    </pc:docChg>
  </pc:docChgLst>
  <pc:docChgLst>
    <pc:chgData name="Archambault, Aude" userId="dfdf6e78-8d63-480c-bdce-0b0f3fd27a48" providerId="ADAL" clId="{0C0CC0D3-2C1B-4649-95FC-EC78C680EB1F}"/>
    <pc:docChg chg="undo custSel addSld delSld modSld sldOrd modSection">
      <pc:chgData name="Archambault, Aude" userId="dfdf6e78-8d63-480c-bdce-0b0f3fd27a48" providerId="ADAL" clId="{0C0CC0D3-2C1B-4649-95FC-EC78C680EB1F}" dt="2021-02-23T14:23:55.441" v="2991"/>
      <pc:docMkLst>
        <pc:docMk/>
      </pc:docMkLst>
      <pc:sldChg chg="modSp mod">
        <pc:chgData name="Archambault, Aude" userId="dfdf6e78-8d63-480c-bdce-0b0f3fd27a48" providerId="ADAL" clId="{0C0CC0D3-2C1B-4649-95FC-EC78C680EB1F}" dt="2021-02-23T07:20:39.004" v="7" actId="404"/>
        <pc:sldMkLst>
          <pc:docMk/>
          <pc:sldMk cId="76914611" sldId="256"/>
        </pc:sldMkLst>
        <pc:spChg chg="mod">
          <ac:chgData name="Archambault, Aude" userId="dfdf6e78-8d63-480c-bdce-0b0f3fd27a48" providerId="ADAL" clId="{0C0CC0D3-2C1B-4649-95FC-EC78C680EB1F}" dt="2021-02-23T07:20:39.004" v="7" actId="404"/>
          <ac:spMkLst>
            <pc:docMk/>
            <pc:sldMk cId="76914611" sldId="256"/>
            <ac:spMk id="2" creationId="{00000000-0000-0000-0000-000000000000}"/>
          </ac:spMkLst>
        </pc:spChg>
      </pc:sldChg>
      <pc:sldChg chg="modSp mod">
        <pc:chgData name="Archambault, Aude" userId="dfdf6e78-8d63-480c-bdce-0b0f3fd27a48" providerId="ADAL" clId="{0C0CC0D3-2C1B-4649-95FC-EC78C680EB1F}" dt="2021-02-23T07:22:12.714" v="165" actId="20577"/>
        <pc:sldMkLst>
          <pc:docMk/>
          <pc:sldMk cId="1920782211" sldId="263"/>
        </pc:sldMkLst>
        <pc:spChg chg="mod">
          <ac:chgData name="Archambault, Aude" userId="dfdf6e78-8d63-480c-bdce-0b0f3fd27a48" providerId="ADAL" clId="{0C0CC0D3-2C1B-4649-95FC-EC78C680EB1F}" dt="2021-02-23T07:22:12.714" v="165" actId="20577"/>
          <ac:spMkLst>
            <pc:docMk/>
            <pc:sldMk cId="1920782211" sldId="263"/>
            <ac:spMk id="3" creationId="{FFF5BAE0-B3D7-1A47-8260-AE7CCF256CC8}"/>
          </ac:spMkLst>
        </pc:spChg>
      </pc:sldChg>
      <pc:sldChg chg="modSp mod">
        <pc:chgData name="Archambault, Aude" userId="dfdf6e78-8d63-480c-bdce-0b0f3fd27a48" providerId="ADAL" clId="{0C0CC0D3-2C1B-4649-95FC-EC78C680EB1F}" dt="2021-02-23T07:21:44.801" v="91" actId="313"/>
        <pc:sldMkLst>
          <pc:docMk/>
          <pc:sldMk cId="1623371876" sldId="320"/>
        </pc:sldMkLst>
        <pc:spChg chg="mod">
          <ac:chgData name="Archambault, Aude" userId="dfdf6e78-8d63-480c-bdce-0b0f3fd27a48" providerId="ADAL" clId="{0C0CC0D3-2C1B-4649-95FC-EC78C680EB1F}" dt="2021-02-23T07:21:44.801" v="91" actId="313"/>
          <ac:spMkLst>
            <pc:docMk/>
            <pc:sldMk cId="1623371876" sldId="320"/>
            <ac:spMk id="3" creationId="{CF57E49C-F8D1-4C7E-AE20-3D5D7B006CFA}"/>
          </ac:spMkLst>
        </pc:spChg>
      </pc:sldChg>
      <pc:sldChg chg="addSp modSp add del mod addAnim delAnim modAnim">
        <pc:chgData name="Archambault, Aude" userId="dfdf6e78-8d63-480c-bdce-0b0f3fd27a48" providerId="ADAL" clId="{0C0CC0D3-2C1B-4649-95FC-EC78C680EB1F}" dt="2021-02-23T14:18:02.746" v="2919" actId="21"/>
        <pc:sldMkLst>
          <pc:docMk/>
          <pc:sldMk cId="2551653112" sldId="340"/>
        </pc:sldMkLst>
        <pc:spChg chg="mod">
          <ac:chgData name="Archambault, Aude" userId="dfdf6e78-8d63-480c-bdce-0b0f3fd27a48" providerId="ADAL" clId="{0C0CC0D3-2C1B-4649-95FC-EC78C680EB1F}" dt="2021-02-23T14:18:02.746" v="2919" actId="21"/>
          <ac:spMkLst>
            <pc:docMk/>
            <pc:sldMk cId="2551653112" sldId="340"/>
            <ac:spMk id="2" creationId="{FB865533-8929-47F7-B1E9-0D852FABACFB}"/>
          </ac:spMkLst>
        </pc:spChg>
        <pc:spChg chg="mod">
          <ac:chgData name="Archambault, Aude" userId="dfdf6e78-8d63-480c-bdce-0b0f3fd27a48" providerId="ADAL" clId="{0C0CC0D3-2C1B-4649-95FC-EC78C680EB1F}" dt="2021-02-23T14:02:28.796" v="2809" actId="20577"/>
          <ac:spMkLst>
            <pc:docMk/>
            <pc:sldMk cId="2551653112" sldId="340"/>
            <ac:spMk id="3" creationId="{4CA8C7CC-7B19-4FBA-96D6-1C366B733656}"/>
          </ac:spMkLst>
        </pc:spChg>
        <pc:spChg chg="mod">
          <ac:chgData name="Archambault, Aude" userId="dfdf6e78-8d63-480c-bdce-0b0f3fd27a48" providerId="ADAL" clId="{0C0CC0D3-2C1B-4649-95FC-EC78C680EB1F}" dt="2021-02-23T08:19:19.343" v="327"/>
          <ac:spMkLst>
            <pc:docMk/>
            <pc:sldMk cId="2551653112" sldId="340"/>
            <ac:spMk id="17" creationId="{746416D7-4A42-4B10-B8A8-FAD7462D072D}"/>
          </ac:spMkLst>
        </pc:spChg>
        <pc:picChg chg="add mod">
          <ac:chgData name="Archambault, Aude" userId="dfdf6e78-8d63-480c-bdce-0b0f3fd27a48" providerId="ADAL" clId="{0C0CC0D3-2C1B-4649-95FC-EC78C680EB1F}" dt="2021-02-23T10:35:50.179" v="1447" actId="1076"/>
          <ac:picMkLst>
            <pc:docMk/>
            <pc:sldMk cId="2551653112" sldId="340"/>
            <ac:picMk id="6" creationId="{FFC21264-7AF0-44DE-9502-452AC6EF1673}"/>
          </ac:picMkLst>
        </pc:picChg>
        <pc:picChg chg="add mod">
          <ac:chgData name="Archambault, Aude" userId="dfdf6e78-8d63-480c-bdce-0b0f3fd27a48" providerId="ADAL" clId="{0C0CC0D3-2C1B-4649-95FC-EC78C680EB1F}" dt="2021-02-23T10:35:50.179" v="1447" actId="1076"/>
          <ac:picMkLst>
            <pc:docMk/>
            <pc:sldMk cId="2551653112" sldId="340"/>
            <ac:picMk id="7" creationId="{756CE4EA-851C-461E-8B5F-26FC37F1D2A1}"/>
          </ac:picMkLst>
        </pc:picChg>
        <pc:picChg chg="mod">
          <ac:chgData name="Archambault, Aude" userId="dfdf6e78-8d63-480c-bdce-0b0f3fd27a48" providerId="ADAL" clId="{0C0CC0D3-2C1B-4649-95FC-EC78C680EB1F}" dt="2021-02-23T08:26:46.554" v="329" actId="1076"/>
          <ac:picMkLst>
            <pc:docMk/>
            <pc:sldMk cId="2551653112" sldId="340"/>
            <ac:picMk id="19" creationId="{B4C3ACFB-A570-4C2B-B7F2-F3E5DEDAE25F}"/>
          </ac:picMkLst>
        </pc:picChg>
      </pc:sldChg>
      <pc:sldChg chg="add del">
        <pc:chgData name="Archambault, Aude" userId="dfdf6e78-8d63-480c-bdce-0b0f3fd27a48" providerId="ADAL" clId="{0C0CC0D3-2C1B-4649-95FC-EC78C680EB1F}" dt="2021-02-23T14:15:03.181" v="2884" actId="47"/>
        <pc:sldMkLst>
          <pc:docMk/>
          <pc:sldMk cId="3802422175" sldId="341"/>
        </pc:sldMkLst>
      </pc:sldChg>
      <pc:sldChg chg="add del">
        <pc:chgData name="Archambault, Aude" userId="dfdf6e78-8d63-480c-bdce-0b0f3fd27a48" providerId="ADAL" clId="{0C0CC0D3-2C1B-4649-95FC-EC78C680EB1F}" dt="2021-02-23T14:15:03.181" v="2884" actId="47"/>
        <pc:sldMkLst>
          <pc:docMk/>
          <pc:sldMk cId="46312689" sldId="342"/>
        </pc:sldMkLst>
      </pc:sldChg>
      <pc:sldChg chg="add del">
        <pc:chgData name="Archambault, Aude" userId="dfdf6e78-8d63-480c-bdce-0b0f3fd27a48" providerId="ADAL" clId="{0C0CC0D3-2C1B-4649-95FC-EC78C680EB1F}" dt="2021-02-23T14:15:03.181" v="2884" actId="47"/>
        <pc:sldMkLst>
          <pc:docMk/>
          <pc:sldMk cId="1634290533" sldId="343"/>
        </pc:sldMkLst>
      </pc:sldChg>
      <pc:sldChg chg="add del">
        <pc:chgData name="Archambault, Aude" userId="dfdf6e78-8d63-480c-bdce-0b0f3fd27a48" providerId="ADAL" clId="{0C0CC0D3-2C1B-4649-95FC-EC78C680EB1F}" dt="2021-02-23T14:15:03.181" v="2884" actId="47"/>
        <pc:sldMkLst>
          <pc:docMk/>
          <pc:sldMk cId="3744068001" sldId="344"/>
        </pc:sldMkLst>
      </pc:sldChg>
      <pc:sldChg chg="add del">
        <pc:chgData name="Archambault, Aude" userId="dfdf6e78-8d63-480c-bdce-0b0f3fd27a48" providerId="ADAL" clId="{0C0CC0D3-2C1B-4649-95FC-EC78C680EB1F}" dt="2021-02-23T14:15:03.181" v="2884" actId="47"/>
        <pc:sldMkLst>
          <pc:docMk/>
          <pc:sldMk cId="3233451443" sldId="345"/>
        </pc:sldMkLst>
      </pc:sldChg>
      <pc:sldChg chg="add del">
        <pc:chgData name="Archambault, Aude" userId="dfdf6e78-8d63-480c-bdce-0b0f3fd27a48" providerId="ADAL" clId="{0C0CC0D3-2C1B-4649-95FC-EC78C680EB1F}" dt="2021-02-23T14:15:05.736" v="2885" actId="47"/>
        <pc:sldMkLst>
          <pc:docMk/>
          <pc:sldMk cId="2071385201" sldId="347"/>
        </pc:sldMkLst>
      </pc:sldChg>
      <pc:sldChg chg="add del">
        <pc:chgData name="Archambault, Aude" userId="dfdf6e78-8d63-480c-bdce-0b0f3fd27a48" providerId="ADAL" clId="{0C0CC0D3-2C1B-4649-95FC-EC78C680EB1F}" dt="2021-02-23T14:15:05.736" v="2885" actId="47"/>
        <pc:sldMkLst>
          <pc:docMk/>
          <pc:sldMk cId="3378884954" sldId="348"/>
        </pc:sldMkLst>
      </pc:sldChg>
      <pc:sldChg chg="delSp modSp mod">
        <pc:chgData name="Archambault, Aude" userId="dfdf6e78-8d63-480c-bdce-0b0f3fd27a48" providerId="ADAL" clId="{0C0CC0D3-2C1B-4649-95FC-EC78C680EB1F}" dt="2021-02-23T10:37:36.540" v="1499" actId="21"/>
        <pc:sldMkLst>
          <pc:docMk/>
          <pc:sldMk cId="2945908443" sldId="351"/>
        </pc:sldMkLst>
        <pc:picChg chg="del mod">
          <ac:chgData name="Archambault, Aude" userId="dfdf6e78-8d63-480c-bdce-0b0f3fd27a48" providerId="ADAL" clId="{0C0CC0D3-2C1B-4649-95FC-EC78C680EB1F}" dt="2021-02-23T10:37:36.540" v="1499" actId="21"/>
          <ac:picMkLst>
            <pc:docMk/>
            <pc:sldMk cId="2945908443" sldId="351"/>
            <ac:picMk id="9" creationId="{E96E90AE-AF31-4843-B4A7-D13FB2345AF5}"/>
          </ac:picMkLst>
        </pc:picChg>
      </pc:sldChg>
      <pc:sldChg chg="add">
        <pc:chgData name="Archambault, Aude" userId="dfdf6e78-8d63-480c-bdce-0b0f3fd27a48" providerId="ADAL" clId="{0C0CC0D3-2C1B-4649-95FC-EC78C680EB1F}" dt="2021-02-23T14:02:14.263" v="2785"/>
        <pc:sldMkLst>
          <pc:docMk/>
          <pc:sldMk cId="149392710" sldId="1214"/>
        </pc:sldMkLst>
      </pc:sldChg>
      <pc:sldChg chg="del">
        <pc:chgData name="Archambault, Aude" userId="dfdf6e78-8d63-480c-bdce-0b0f3fd27a48" providerId="ADAL" clId="{0C0CC0D3-2C1B-4649-95FC-EC78C680EB1F}" dt="2021-02-23T14:19:42.816" v="2966" actId="47"/>
        <pc:sldMkLst>
          <pc:docMk/>
          <pc:sldMk cId="1457021769" sldId="1217"/>
        </pc:sldMkLst>
      </pc:sldChg>
      <pc:sldChg chg="add del">
        <pc:chgData name="Archambault, Aude" userId="dfdf6e78-8d63-480c-bdce-0b0f3fd27a48" providerId="ADAL" clId="{0C0CC0D3-2C1B-4649-95FC-EC78C680EB1F}" dt="2021-02-23T08:46:26.949" v="425" actId="47"/>
        <pc:sldMkLst>
          <pc:docMk/>
          <pc:sldMk cId="3658912723" sldId="1226"/>
        </pc:sldMkLst>
      </pc:sldChg>
      <pc:sldChg chg="addSp delSp modSp add mod">
        <pc:chgData name="Archambault, Aude" userId="dfdf6e78-8d63-480c-bdce-0b0f3fd27a48" providerId="ADAL" clId="{0C0CC0D3-2C1B-4649-95FC-EC78C680EB1F}" dt="2021-02-23T08:59:46.843" v="583" actId="1076"/>
        <pc:sldMkLst>
          <pc:docMk/>
          <pc:sldMk cId="178487628" sldId="1229"/>
        </pc:sldMkLst>
        <pc:spChg chg="del">
          <ac:chgData name="Archambault, Aude" userId="dfdf6e78-8d63-480c-bdce-0b0f3fd27a48" providerId="ADAL" clId="{0C0CC0D3-2C1B-4649-95FC-EC78C680EB1F}" dt="2021-02-23T08:56:13.742" v="482" actId="478"/>
          <ac:spMkLst>
            <pc:docMk/>
            <pc:sldMk cId="178487628" sldId="1229"/>
            <ac:spMk id="2" creationId="{23E3C642-6A43-4E86-B65E-AC00389AEABE}"/>
          </ac:spMkLst>
        </pc:spChg>
        <pc:spChg chg="mod">
          <ac:chgData name="Archambault, Aude" userId="dfdf6e78-8d63-480c-bdce-0b0f3fd27a48" providerId="ADAL" clId="{0C0CC0D3-2C1B-4649-95FC-EC78C680EB1F}" dt="2021-02-23T08:46:44.145" v="457" actId="20577"/>
          <ac:spMkLst>
            <pc:docMk/>
            <pc:sldMk cId="178487628" sldId="1229"/>
            <ac:spMk id="3" creationId="{91F007AC-81B3-470B-A292-8AF355B2EA17}"/>
          </ac:spMkLst>
        </pc:spChg>
        <pc:spChg chg="add del mod">
          <ac:chgData name="Archambault, Aude" userId="dfdf6e78-8d63-480c-bdce-0b0f3fd27a48" providerId="ADAL" clId="{0C0CC0D3-2C1B-4649-95FC-EC78C680EB1F}" dt="2021-02-23T08:56:15.510" v="483" actId="478"/>
          <ac:spMkLst>
            <pc:docMk/>
            <pc:sldMk cId="178487628" sldId="1229"/>
            <ac:spMk id="6" creationId="{C2A1E234-B400-4971-B8BD-3B44F1DBA618}"/>
          </ac:spMkLst>
        </pc:spChg>
        <pc:spChg chg="mod">
          <ac:chgData name="Archambault, Aude" userId="dfdf6e78-8d63-480c-bdce-0b0f3fd27a48" providerId="ADAL" clId="{0C0CC0D3-2C1B-4649-95FC-EC78C680EB1F}" dt="2021-02-23T08:57:33.462" v="537" actId="20577"/>
          <ac:spMkLst>
            <pc:docMk/>
            <pc:sldMk cId="178487628" sldId="1229"/>
            <ac:spMk id="18" creationId="{1328AD34-4BE5-4D1A-BE73-B39A9064C733}"/>
          </ac:spMkLst>
        </pc:spChg>
        <pc:spChg chg="mod">
          <ac:chgData name="Archambault, Aude" userId="dfdf6e78-8d63-480c-bdce-0b0f3fd27a48" providerId="ADAL" clId="{0C0CC0D3-2C1B-4649-95FC-EC78C680EB1F}" dt="2021-02-23T08:59:37.399" v="580" actId="14100"/>
          <ac:spMkLst>
            <pc:docMk/>
            <pc:sldMk cId="178487628" sldId="1229"/>
            <ac:spMk id="20" creationId="{74132510-8DFF-48BE-BA1B-3EBE5D71CF28}"/>
          </ac:spMkLst>
        </pc:spChg>
        <pc:picChg chg="del">
          <ac:chgData name="Archambault, Aude" userId="dfdf6e78-8d63-480c-bdce-0b0f3fd27a48" providerId="ADAL" clId="{0C0CC0D3-2C1B-4649-95FC-EC78C680EB1F}" dt="2021-02-23T08:55:04.822" v="458" actId="478"/>
          <ac:picMkLst>
            <pc:docMk/>
            <pc:sldMk cId="178487628" sldId="1229"/>
            <ac:picMk id="5" creationId="{D51CCA90-3A49-4703-A99F-7A98CC298024}"/>
          </ac:picMkLst>
        </pc:picChg>
        <pc:picChg chg="add mod">
          <ac:chgData name="Archambault, Aude" userId="dfdf6e78-8d63-480c-bdce-0b0f3fd27a48" providerId="ADAL" clId="{0C0CC0D3-2C1B-4649-95FC-EC78C680EB1F}" dt="2021-02-23T08:59:46.843" v="583" actId="1076"/>
          <ac:picMkLst>
            <pc:docMk/>
            <pc:sldMk cId="178487628" sldId="1229"/>
            <ac:picMk id="8" creationId="{784EC493-AB7F-4818-BF23-535C95D555C0}"/>
          </ac:picMkLst>
        </pc:picChg>
        <pc:picChg chg="mod">
          <ac:chgData name="Archambault, Aude" userId="dfdf6e78-8d63-480c-bdce-0b0f3fd27a48" providerId="ADAL" clId="{0C0CC0D3-2C1B-4649-95FC-EC78C680EB1F}" dt="2021-02-23T08:58:41.558" v="567" actId="1076"/>
          <ac:picMkLst>
            <pc:docMk/>
            <pc:sldMk cId="178487628" sldId="1229"/>
            <ac:picMk id="13" creationId="{78B63BE2-E5B9-4410-9B41-A6861E8A91B5}"/>
          </ac:picMkLst>
        </pc:picChg>
      </pc:sldChg>
      <pc:sldChg chg="addSp delSp modSp mod">
        <pc:chgData name="Archambault, Aude" userId="dfdf6e78-8d63-480c-bdce-0b0f3fd27a48" providerId="ADAL" clId="{0C0CC0D3-2C1B-4649-95FC-EC78C680EB1F}" dt="2021-02-23T14:23:25.206" v="2989" actId="1076"/>
        <pc:sldMkLst>
          <pc:docMk/>
          <pc:sldMk cId="3823743871" sldId="1236"/>
        </pc:sldMkLst>
        <pc:spChg chg="mod">
          <ac:chgData name="Archambault, Aude" userId="dfdf6e78-8d63-480c-bdce-0b0f3fd27a48" providerId="ADAL" clId="{0C0CC0D3-2C1B-4649-95FC-EC78C680EB1F}" dt="2021-02-23T14:22:56.776" v="2986" actId="14100"/>
          <ac:spMkLst>
            <pc:docMk/>
            <pc:sldMk cId="3823743871" sldId="1236"/>
            <ac:spMk id="2" creationId="{AD83E730-E522-4935-8F73-95FE0A4F4845}"/>
          </ac:spMkLst>
        </pc:spChg>
        <pc:picChg chg="add mod">
          <ac:chgData name="Archambault, Aude" userId="dfdf6e78-8d63-480c-bdce-0b0f3fd27a48" providerId="ADAL" clId="{0C0CC0D3-2C1B-4649-95FC-EC78C680EB1F}" dt="2021-02-23T14:22:49.896" v="2984" actId="1076"/>
          <ac:picMkLst>
            <pc:docMk/>
            <pc:sldMk cId="3823743871" sldId="1236"/>
            <ac:picMk id="5" creationId="{4791F54C-FD22-460D-A17B-7A86F6E435B9}"/>
          </ac:picMkLst>
        </pc:picChg>
        <pc:picChg chg="del">
          <ac:chgData name="Archambault, Aude" userId="dfdf6e78-8d63-480c-bdce-0b0f3fd27a48" providerId="ADAL" clId="{0C0CC0D3-2C1B-4649-95FC-EC78C680EB1F}" dt="2021-02-23T14:22:38.851" v="2978" actId="478"/>
          <ac:picMkLst>
            <pc:docMk/>
            <pc:sldMk cId="3823743871" sldId="1236"/>
            <ac:picMk id="6" creationId="{8BBD2FB7-2B23-4E23-AA60-A52B00E4AA30}"/>
          </ac:picMkLst>
        </pc:picChg>
        <pc:picChg chg="del">
          <ac:chgData name="Archambault, Aude" userId="dfdf6e78-8d63-480c-bdce-0b0f3fd27a48" providerId="ADAL" clId="{0C0CC0D3-2C1B-4649-95FC-EC78C680EB1F}" dt="2021-02-23T14:22:41.476" v="2980" actId="478"/>
          <ac:picMkLst>
            <pc:docMk/>
            <pc:sldMk cId="3823743871" sldId="1236"/>
            <ac:picMk id="8" creationId="{EB386EAD-206C-449D-806F-7A5C1403F0D5}"/>
          </ac:picMkLst>
        </pc:picChg>
        <pc:picChg chg="add mod">
          <ac:chgData name="Archambault, Aude" userId="dfdf6e78-8d63-480c-bdce-0b0f3fd27a48" providerId="ADAL" clId="{0C0CC0D3-2C1B-4649-95FC-EC78C680EB1F}" dt="2021-02-23T14:23:25.206" v="2989" actId="1076"/>
          <ac:picMkLst>
            <pc:docMk/>
            <pc:sldMk cId="3823743871" sldId="1236"/>
            <ac:picMk id="9" creationId="{47D034A7-7DF6-4722-9CDC-941BF7E52B5F}"/>
          </ac:picMkLst>
        </pc:picChg>
        <pc:picChg chg="del">
          <ac:chgData name="Archambault, Aude" userId="dfdf6e78-8d63-480c-bdce-0b0f3fd27a48" providerId="ADAL" clId="{0C0CC0D3-2C1B-4649-95FC-EC78C680EB1F}" dt="2021-02-23T14:20:39.336" v="2972" actId="478"/>
          <ac:picMkLst>
            <pc:docMk/>
            <pc:sldMk cId="3823743871" sldId="1236"/>
            <ac:picMk id="10" creationId="{CE39EB75-FEE1-469D-9A0B-7A4CE997255B}"/>
          </ac:picMkLst>
        </pc:picChg>
      </pc:sldChg>
      <pc:sldChg chg="del">
        <pc:chgData name="Archambault, Aude" userId="dfdf6e78-8d63-480c-bdce-0b0f3fd27a48" providerId="ADAL" clId="{0C0CC0D3-2C1B-4649-95FC-EC78C680EB1F}" dt="2021-02-23T08:32:44.908" v="362" actId="47"/>
        <pc:sldMkLst>
          <pc:docMk/>
          <pc:sldMk cId="1107896007" sldId="1239"/>
        </pc:sldMkLst>
      </pc:sldChg>
      <pc:sldChg chg="del">
        <pc:chgData name="Archambault, Aude" userId="dfdf6e78-8d63-480c-bdce-0b0f3fd27a48" providerId="ADAL" clId="{0C0CC0D3-2C1B-4649-95FC-EC78C680EB1F}" dt="2021-02-23T08:32:46.243" v="363" actId="47"/>
        <pc:sldMkLst>
          <pc:docMk/>
          <pc:sldMk cId="2502578913" sldId="1243"/>
        </pc:sldMkLst>
      </pc:sldChg>
      <pc:sldChg chg="del">
        <pc:chgData name="Archambault, Aude" userId="dfdf6e78-8d63-480c-bdce-0b0f3fd27a48" providerId="ADAL" clId="{0C0CC0D3-2C1B-4649-95FC-EC78C680EB1F}" dt="2021-02-23T08:32:47.469" v="364" actId="47"/>
        <pc:sldMkLst>
          <pc:docMk/>
          <pc:sldMk cId="52244397" sldId="1244"/>
        </pc:sldMkLst>
      </pc:sldChg>
      <pc:sldChg chg="del">
        <pc:chgData name="Archambault, Aude" userId="dfdf6e78-8d63-480c-bdce-0b0f3fd27a48" providerId="ADAL" clId="{0C0CC0D3-2C1B-4649-95FC-EC78C680EB1F}" dt="2021-02-23T08:32:48.875" v="365" actId="47"/>
        <pc:sldMkLst>
          <pc:docMk/>
          <pc:sldMk cId="1255741533" sldId="1250"/>
        </pc:sldMkLst>
      </pc:sldChg>
      <pc:sldChg chg="delSp modSp mod">
        <pc:chgData name="Archambault, Aude" userId="dfdf6e78-8d63-480c-bdce-0b0f3fd27a48" providerId="ADAL" clId="{0C0CC0D3-2C1B-4649-95FC-EC78C680EB1F}" dt="2021-02-23T09:11:06.715" v="736" actId="20577"/>
        <pc:sldMkLst>
          <pc:docMk/>
          <pc:sldMk cId="1034024731" sldId="1251"/>
        </pc:sldMkLst>
        <pc:spChg chg="mod">
          <ac:chgData name="Archambault, Aude" userId="dfdf6e78-8d63-480c-bdce-0b0f3fd27a48" providerId="ADAL" clId="{0C0CC0D3-2C1B-4649-95FC-EC78C680EB1F}" dt="2021-02-23T09:11:06.715" v="736" actId="20577"/>
          <ac:spMkLst>
            <pc:docMk/>
            <pc:sldMk cId="1034024731" sldId="1251"/>
            <ac:spMk id="3" creationId="{92E803C6-2241-4D6E-899C-6882ADD5732E}"/>
          </ac:spMkLst>
        </pc:spChg>
        <pc:graphicFrameChg chg="mod">
          <ac:chgData name="Archambault, Aude" userId="dfdf6e78-8d63-480c-bdce-0b0f3fd27a48" providerId="ADAL" clId="{0C0CC0D3-2C1B-4649-95FC-EC78C680EB1F}" dt="2021-02-23T09:09:52.962" v="726" actId="313"/>
          <ac:graphicFrameMkLst>
            <pc:docMk/>
            <pc:sldMk cId="1034024731" sldId="1251"/>
            <ac:graphicFrameMk id="4" creationId="{3E02D5CF-ABAC-4936-86C2-62B385E4DA55}"/>
          </ac:graphicFrameMkLst>
        </pc:graphicFrameChg>
        <pc:picChg chg="del">
          <ac:chgData name="Archambault, Aude" userId="dfdf6e78-8d63-480c-bdce-0b0f3fd27a48" providerId="ADAL" clId="{0C0CC0D3-2C1B-4649-95FC-EC78C680EB1F}" dt="2021-02-23T09:03:53.399" v="634" actId="478"/>
          <ac:picMkLst>
            <pc:docMk/>
            <pc:sldMk cId="1034024731" sldId="1251"/>
            <ac:picMk id="6" creationId="{F53A006D-A72E-4EDB-ACBC-7B2BD9407E9F}"/>
          </ac:picMkLst>
        </pc:picChg>
      </pc:sldChg>
      <pc:sldChg chg="del">
        <pc:chgData name="Archambault, Aude" userId="dfdf6e78-8d63-480c-bdce-0b0f3fd27a48" providerId="ADAL" clId="{0C0CC0D3-2C1B-4649-95FC-EC78C680EB1F}" dt="2021-02-23T09:11:29.772" v="737" actId="47"/>
        <pc:sldMkLst>
          <pc:docMk/>
          <pc:sldMk cId="2092762944" sldId="1252"/>
        </pc:sldMkLst>
      </pc:sldChg>
      <pc:sldChg chg="del">
        <pc:chgData name="Archambault, Aude" userId="dfdf6e78-8d63-480c-bdce-0b0f3fd27a48" providerId="ADAL" clId="{0C0CC0D3-2C1B-4649-95FC-EC78C680EB1F}" dt="2021-02-23T14:20:21.102" v="2967" actId="47"/>
        <pc:sldMkLst>
          <pc:docMk/>
          <pc:sldMk cId="2904096930" sldId="1253"/>
        </pc:sldMkLst>
      </pc:sldChg>
      <pc:sldChg chg="del">
        <pc:chgData name="Archambault, Aude" userId="dfdf6e78-8d63-480c-bdce-0b0f3fd27a48" providerId="ADAL" clId="{0C0CC0D3-2C1B-4649-95FC-EC78C680EB1F}" dt="2021-02-23T14:20:21.102" v="2967" actId="47"/>
        <pc:sldMkLst>
          <pc:docMk/>
          <pc:sldMk cId="4167163524" sldId="1254"/>
        </pc:sldMkLst>
      </pc:sldChg>
      <pc:sldChg chg="del">
        <pc:chgData name="Archambault, Aude" userId="dfdf6e78-8d63-480c-bdce-0b0f3fd27a48" providerId="ADAL" clId="{0C0CC0D3-2C1B-4649-95FC-EC78C680EB1F}" dt="2021-02-23T14:20:21.102" v="2967" actId="47"/>
        <pc:sldMkLst>
          <pc:docMk/>
          <pc:sldMk cId="2010554558" sldId="1255"/>
        </pc:sldMkLst>
      </pc:sldChg>
      <pc:sldChg chg="del">
        <pc:chgData name="Archambault, Aude" userId="dfdf6e78-8d63-480c-bdce-0b0f3fd27a48" providerId="ADAL" clId="{0C0CC0D3-2C1B-4649-95FC-EC78C680EB1F}" dt="2021-02-23T14:20:23.226" v="2968" actId="47"/>
        <pc:sldMkLst>
          <pc:docMk/>
          <pc:sldMk cId="2344577630" sldId="1256"/>
        </pc:sldMkLst>
      </pc:sldChg>
      <pc:sldChg chg="add">
        <pc:chgData name="Archambault, Aude" userId="dfdf6e78-8d63-480c-bdce-0b0f3fd27a48" providerId="ADAL" clId="{0C0CC0D3-2C1B-4649-95FC-EC78C680EB1F}" dt="2021-02-23T14:23:55.441" v="2991"/>
        <pc:sldMkLst>
          <pc:docMk/>
          <pc:sldMk cId="396590771" sldId="1257"/>
        </pc:sldMkLst>
      </pc:sldChg>
      <pc:sldChg chg="modSp add del mod">
        <pc:chgData name="Archambault, Aude" userId="dfdf6e78-8d63-480c-bdce-0b0f3fd27a48" providerId="ADAL" clId="{0C0CC0D3-2C1B-4649-95FC-EC78C680EB1F}" dt="2021-02-23T14:23:50.306" v="2990" actId="2696"/>
        <pc:sldMkLst>
          <pc:docMk/>
          <pc:sldMk cId="2644435168" sldId="1257"/>
        </pc:sldMkLst>
        <pc:spChg chg="mod">
          <ac:chgData name="Archambault, Aude" userId="dfdf6e78-8d63-480c-bdce-0b0f3fd27a48" providerId="ADAL" clId="{0C0CC0D3-2C1B-4649-95FC-EC78C680EB1F}" dt="2021-02-23T07:22:36.819" v="167" actId="20577"/>
          <ac:spMkLst>
            <pc:docMk/>
            <pc:sldMk cId="2644435168" sldId="1257"/>
            <ac:spMk id="2" creationId="{44034FEE-4BBB-7F49-BE67-328073281F8B}"/>
          </ac:spMkLst>
        </pc:spChg>
        <pc:spChg chg="mod">
          <ac:chgData name="Archambault, Aude" userId="dfdf6e78-8d63-480c-bdce-0b0f3fd27a48" providerId="ADAL" clId="{0C0CC0D3-2C1B-4649-95FC-EC78C680EB1F}" dt="2021-02-23T07:22:46.829" v="180" actId="20577"/>
          <ac:spMkLst>
            <pc:docMk/>
            <pc:sldMk cId="2644435168" sldId="1257"/>
            <ac:spMk id="3" creationId="{FFF5BAE0-B3D7-1A47-8260-AE7CCF256CC8}"/>
          </ac:spMkLst>
        </pc:spChg>
      </pc:sldChg>
      <pc:sldChg chg="new del">
        <pc:chgData name="Archambault, Aude" userId="dfdf6e78-8d63-480c-bdce-0b0f3fd27a48" providerId="ADAL" clId="{0C0CC0D3-2C1B-4649-95FC-EC78C680EB1F}" dt="2021-02-23T07:27:28.751" v="231" actId="47"/>
        <pc:sldMkLst>
          <pc:docMk/>
          <pc:sldMk cId="1895250109" sldId="1258"/>
        </pc:sldMkLst>
      </pc:sldChg>
      <pc:sldChg chg="new del">
        <pc:chgData name="Archambault, Aude" userId="dfdf6e78-8d63-480c-bdce-0b0f3fd27a48" providerId="ADAL" clId="{0C0CC0D3-2C1B-4649-95FC-EC78C680EB1F}" dt="2021-02-23T07:23:28.345" v="182" actId="680"/>
        <pc:sldMkLst>
          <pc:docMk/>
          <pc:sldMk cId="3320086056" sldId="1258"/>
        </pc:sldMkLst>
      </pc:sldChg>
      <pc:sldChg chg="modSp new del mod">
        <pc:chgData name="Archambault, Aude" userId="dfdf6e78-8d63-480c-bdce-0b0f3fd27a48" providerId="ADAL" clId="{0C0CC0D3-2C1B-4649-95FC-EC78C680EB1F}" dt="2021-02-23T07:31:46.288" v="295" actId="47"/>
        <pc:sldMkLst>
          <pc:docMk/>
          <pc:sldMk cId="1257914027" sldId="1259"/>
        </pc:sldMkLst>
        <pc:spChg chg="mod">
          <ac:chgData name="Archambault, Aude" userId="dfdf6e78-8d63-480c-bdce-0b0f3fd27a48" providerId="ADAL" clId="{0C0CC0D3-2C1B-4649-95FC-EC78C680EB1F}" dt="2021-02-23T07:26:10.812" v="228" actId="5793"/>
          <ac:spMkLst>
            <pc:docMk/>
            <pc:sldMk cId="1257914027" sldId="1259"/>
            <ac:spMk id="2" creationId="{0FB19A3B-3E02-4E37-A6F1-9C70CF3A814D}"/>
          </ac:spMkLst>
        </pc:spChg>
        <pc:spChg chg="mod">
          <ac:chgData name="Archambault, Aude" userId="dfdf6e78-8d63-480c-bdce-0b0f3fd27a48" providerId="ADAL" clId="{0C0CC0D3-2C1B-4649-95FC-EC78C680EB1F}" dt="2021-02-23T07:24:20.392" v="211" actId="20577"/>
          <ac:spMkLst>
            <pc:docMk/>
            <pc:sldMk cId="1257914027" sldId="1259"/>
            <ac:spMk id="3" creationId="{E4158019-4B86-4851-A21F-FE707331CD2A}"/>
          </ac:spMkLst>
        </pc:spChg>
      </pc:sldChg>
      <pc:sldChg chg="new del">
        <pc:chgData name="Archambault, Aude" userId="dfdf6e78-8d63-480c-bdce-0b0f3fd27a48" providerId="ADAL" clId="{0C0CC0D3-2C1B-4649-95FC-EC78C680EB1F}" dt="2021-02-23T07:24:02.394" v="185" actId="47"/>
        <pc:sldMkLst>
          <pc:docMk/>
          <pc:sldMk cId="3111105306" sldId="1259"/>
        </pc:sldMkLst>
      </pc:sldChg>
      <pc:sldChg chg="addSp delSp modSp new del mod">
        <pc:chgData name="Archambault, Aude" userId="dfdf6e78-8d63-480c-bdce-0b0f3fd27a48" providerId="ADAL" clId="{0C0CC0D3-2C1B-4649-95FC-EC78C680EB1F}" dt="2021-02-23T07:31:59.969" v="325" actId="47"/>
        <pc:sldMkLst>
          <pc:docMk/>
          <pc:sldMk cId="4095017795" sldId="1260"/>
        </pc:sldMkLst>
        <pc:spChg chg="del">
          <ac:chgData name="Archambault, Aude" userId="dfdf6e78-8d63-480c-bdce-0b0f3fd27a48" providerId="ADAL" clId="{0C0CC0D3-2C1B-4649-95FC-EC78C680EB1F}" dt="2021-02-23T07:27:23.570" v="230" actId="931"/>
          <ac:spMkLst>
            <pc:docMk/>
            <pc:sldMk cId="4095017795" sldId="1260"/>
            <ac:spMk id="2" creationId="{9FF0B793-8C66-4181-AC7F-C565DD9C01FD}"/>
          </ac:spMkLst>
        </pc:spChg>
        <pc:spChg chg="add mod">
          <ac:chgData name="Archambault, Aude" userId="dfdf6e78-8d63-480c-bdce-0b0f3fd27a48" providerId="ADAL" clId="{0C0CC0D3-2C1B-4649-95FC-EC78C680EB1F}" dt="2021-02-23T07:29:28.179" v="242" actId="21"/>
          <ac:spMkLst>
            <pc:docMk/>
            <pc:sldMk cId="4095017795" sldId="1260"/>
            <ac:spMk id="7" creationId="{E4498989-ACDB-4ACB-8F44-981B0616FA2B}"/>
          </ac:spMkLst>
        </pc:spChg>
        <pc:picChg chg="add del mod">
          <ac:chgData name="Archambault, Aude" userId="dfdf6e78-8d63-480c-bdce-0b0f3fd27a48" providerId="ADAL" clId="{0C0CC0D3-2C1B-4649-95FC-EC78C680EB1F}" dt="2021-02-23T07:29:28.179" v="242" actId="21"/>
          <ac:picMkLst>
            <pc:docMk/>
            <pc:sldMk cId="4095017795" sldId="1260"/>
            <ac:picMk id="5" creationId="{B80745FB-A8FD-4604-A9A9-F6C009131EA2}"/>
          </ac:picMkLst>
        </pc:picChg>
      </pc:sldChg>
      <pc:sldChg chg="addSp delSp modSp new mod">
        <pc:chgData name="Archambault, Aude" userId="dfdf6e78-8d63-480c-bdce-0b0f3fd27a48" providerId="ADAL" clId="{0C0CC0D3-2C1B-4649-95FC-EC78C680EB1F}" dt="2021-02-23T07:32:06.279" v="326" actId="313"/>
        <pc:sldMkLst>
          <pc:docMk/>
          <pc:sldMk cId="1313925118" sldId="1261"/>
        </pc:sldMkLst>
        <pc:spChg chg="del">
          <ac:chgData name="Archambault, Aude" userId="dfdf6e78-8d63-480c-bdce-0b0f3fd27a48" providerId="ADAL" clId="{0C0CC0D3-2C1B-4649-95FC-EC78C680EB1F}" dt="2021-02-23T07:27:58.199" v="234" actId="1032"/>
          <ac:spMkLst>
            <pc:docMk/>
            <pc:sldMk cId="1313925118" sldId="1261"/>
            <ac:spMk id="2" creationId="{2ED048D4-BC53-4456-86BA-8B69462F4656}"/>
          </ac:spMkLst>
        </pc:spChg>
        <pc:spChg chg="mod">
          <ac:chgData name="Archambault, Aude" userId="dfdf6e78-8d63-480c-bdce-0b0f3fd27a48" providerId="ADAL" clId="{0C0CC0D3-2C1B-4649-95FC-EC78C680EB1F}" dt="2021-02-23T07:31:56.887" v="324" actId="20577"/>
          <ac:spMkLst>
            <pc:docMk/>
            <pc:sldMk cId="1313925118" sldId="1261"/>
            <ac:spMk id="3" creationId="{015B08EA-2CD7-4FD1-BF02-3B83AD55A698}"/>
          </ac:spMkLst>
        </pc:spChg>
        <pc:graphicFrameChg chg="add mod modGraphic">
          <ac:chgData name="Archambault, Aude" userId="dfdf6e78-8d63-480c-bdce-0b0f3fd27a48" providerId="ADAL" clId="{0C0CC0D3-2C1B-4649-95FC-EC78C680EB1F}" dt="2021-02-23T07:32:06.279" v="326" actId="313"/>
          <ac:graphicFrameMkLst>
            <pc:docMk/>
            <pc:sldMk cId="1313925118" sldId="1261"/>
            <ac:graphicFrameMk id="4" creationId="{F1FE8761-D70A-4B05-8C47-AEAC48B1BA53}"/>
          </ac:graphicFrameMkLst>
        </pc:graphicFrameChg>
      </pc:sldChg>
      <pc:sldChg chg="modSp add mod">
        <pc:chgData name="Archambault, Aude" userId="dfdf6e78-8d63-480c-bdce-0b0f3fd27a48" providerId="ADAL" clId="{0C0CC0D3-2C1B-4649-95FC-EC78C680EB1F}" dt="2021-02-23T08:28:34.689" v="361" actId="20577"/>
        <pc:sldMkLst>
          <pc:docMk/>
          <pc:sldMk cId="3769680614" sldId="1262"/>
        </pc:sldMkLst>
        <pc:spChg chg="mod">
          <ac:chgData name="Archambault, Aude" userId="dfdf6e78-8d63-480c-bdce-0b0f3fd27a48" providerId="ADAL" clId="{0C0CC0D3-2C1B-4649-95FC-EC78C680EB1F}" dt="2021-02-23T08:28:34.689" v="361" actId="20577"/>
          <ac:spMkLst>
            <pc:docMk/>
            <pc:sldMk cId="3769680614" sldId="1262"/>
            <ac:spMk id="2" creationId="{77DD2EE0-216E-46EF-9514-B3CE922A463C}"/>
          </ac:spMkLst>
        </pc:spChg>
        <pc:picChg chg="mod">
          <ac:chgData name="Archambault, Aude" userId="dfdf6e78-8d63-480c-bdce-0b0f3fd27a48" providerId="ADAL" clId="{0C0CC0D3-2C1B-4649-95FC-EC78C680EB1F}" dt="2021-02-23T08:27:09.575" v="331" actId="1076"/>
          <ac:picMkLst>
            <pc:docMk/>
            <pc:sldMk cId="3769680614" sldId="1262"/>
            <ac:picMk id="5" creationId="{63CF66B0-BCCF-4011-B5F9-83DF1220D814}"/>
          </ac:picMkLst>
        </pc:picChg>
      </pc:sldChg>
      <pc:sldChg chg="modSp new del mod">
        <pc:chgData name="Archambault, Aude" userId="dfdf6e78-8d63-480c-bdce-0b0f3fd27a48" providerId="ADAL" clId="{0C0CC0D3-2C1B-4649-95FC-EC78C680EB1F}" dt="2021-02-23T08:36:06.785" v="411" actId="47"/>
        <pc:sldMkLst>
          <pc:docMk/>
          <pc:sldMk cId="2126317473" sldId="1263"/>
        </pc:sldMkLst>
        <pc:spChg chg="mod">
          <ac:chgData name="Archambault, Aude" userId="dfdf6e78-8d63-480c-bdce-0b0f3fd27a48" providerId="ADAL" clId="{0C0CC0D3-2C1B-4649-95FC-EC78C680EB1F}" dt="2021-02-23T08:33:37.274" v="377" actId="20577"/>
          <ac:spMkLst>
            <pc:docMk/>
            <pc:sldMk cId="2126317473" sldId="1263"/>
            <ac:spMk id="2" creationId="{AB9EB8D7-B225-4B92-A152-8BBEBD8CAA5E}"/>
          </ac:spMkLst>
        </pc:spChg>
        <pc:spChg chg="mod">
          <ac:chgData name="Archambault, Aude" userId="dfdf6e78-8d63-480c-bdce-0b0f3fd27a48" providerId="ADAL" clId="{0C0CC0D3-2C1B-4649-95FC-EC78C680EB1F}" dt="2021-02-23T08:33:31.504" v="372"/>
          <ac:spMkLst>
            <pc:docMk/>
            <pc:sldMk cId="2126317473" sldId="1263"/>
            <ac:spMk id="3" creationId="{94663A15-65AC-4E4E-BE39-89560E04885A}"/>
          </ac:spMkLst>
        </pc:spChg>
      </pc:sldChg>
      <pc:sldChg chg="addSp delSp modSp new mod">
        <pc:chgData name="Archambault, Aude" userId="dfdf6e78-8d63-480c-bdce-0b0f3fd27a48" providerId="ADAL" clId="{0C0CC0D3-2C1B-4649-95FC-EC78C680EB1F}" dt="2021-02-23T08:36:42.760" v="423" actId="255"/>
        <pc:sldMkLst>
          <pc:docMk/>
          <pc:sldMk cId="3453861655" sldId="1264"/>
        </pc:sldMkLst>
        <pc:spChg chg="del">
          <ac:chgData name="Archambault, Aude" userId="dfdf6e78-8d63-480c-bdce-0b0f3fd27a48" providerId="ADAL" clId="{0C0CC0D3-2C1B-4649-95FC-EC78C680EB1F}" dt="2021-02-23T08:34:07.658" v="379" actId="1032"/>
          <ac:spMkLst>
            <pc:docMk/>
            <pc:sldMk cId="3453861655" sldId="1264"/>
            <ac:spMk id="2" creationId="{D1BAE2A3-5C4C-4546-825F-1A896D2A6FA9}"/>
          </ac:spMkLst>
        </pc:spChg>
        <pc:spChg chg="mod">
          <ac:chgData name="Archambault, Aude" userId="dfdf6e78-8d63-480c-bdce-0b0f3fd27a48" providerId="ADAL" clId="{0C0CC0D3-2C1B-4649-95FC-EC78C680EB1F}" dt="2021-02-23T08:36:04.922" v="410"/>
          <ac:spMkLst>
            <pc:docMk/>
            <pc:sldMk cId="3453861655" sldId="1264"/>
            <ac:spMk id="3" creationId="{170C7BF1-2F80-4573-99E2-7DDAB9246E20}"/>
          </ac:spMkLst>
        </pc:spChg>
        <pc:graphicFrameChg chg="add mod modGraphic">
          <ac:chgData name="Archambault, Aude" userId="dfdf6e78-8d63-480c-bdce-0b0f3fd27a48" providerId="ADAL" clId="{0C0CC0D3-2C1B-4649-95FC-EC78C680EB1F}" dt="2021-02-23T08:36:42.760" v="423" actId="255"/>
          <ac:graphicFrameMkLst>
            <pc:docMk/>
            <pc:sldMk cId="3453861655" sldId="1264"/>
            <ac:graphicFrameMk id="4" creationId="{C3EB4726-BD95-49C9-AD0F-FC5C7705546E}"/>
          </ac:graphicFrameMkLst>
        </pc:graphicFrameChg>
      </pc:sldChg>
      <pc:sldChg chg="addSp delSp modSp new mod">
        <pc:chgData name="Archambault, Aude" userId="dfdf6e78-8d63-480c-bdce-0b0f3fd27a48" providerId="ADAL" clId="{0C0CC0D3-2C1B-4649-95FC-EC78C680EB1F}" dt="2021-02-23T09:03:27.552" v="633" actId="12269"/>
        <pc:sldMkLst>
          <pc:docMk/>
          <pc:sldMk cId="1932851495" sldId="1265"/>
        </pc:sldMkLst>
        <pc:spChg chg="del">
          <ac:chgData name="Archambault, Aude" userId="dfdf6e78-8d63-480c-bdce-0b0f3fd27a48" providerId="ADAL" clId="{0C0CC0D3-2C1B-4649-95FC-EC78C680EB1F}" dt="2021-02-23T09:00:47.005" v="587" actId="1032"/>
          <ac:spMkLst>
            <pc:docMk/>
            <pc:sldMk cId="1932851495" sldId="1265"/>
            <ac:spMk id="2" creationId="{25750521-1DB6-4A27-BD83-FDC7B7A51923}"/>
          </ac:spMkLst>
        </pc:spChg>
        <pc:spChg chg="mod">
          <ac:chgData name="Archambault, Aude" userId="dfdf6e78-8d63-480c-bdce-0b0f3fd27a48" providerId="ADAL" clId="{0C0CC0D3-2C1B-4649-95FC-EC78C680EB1F}" dt="2021-02-23T09:00:27.335" v="586" actId="20577"/>
          <ac:spMkLst>
            <pc:docMk/>
            <pc:sldMk cId="1932851495" sldId="1265"/>
            <ac:spMk id="3" creationId="{60FA96A8-1FB8-41C3-93F4-CCC009D9B4C7}"/>
          </ac:spMkLst>
        </pc:spChg>
        <pc:graphicFrameChg chg="add mod modGraphic">
          <ac:chgData name="Archambault, Aude" userId="dfdf6e78-8d63-480c-bdce-0b0f3fd27a48" providerId="ADAL" clId="{0C0CC0D3-2C1B-4649-95FC-EC78C680EB1F}" dt="2021-02-23T09:03:27.552" v="633" actId="12269"/>
          <ac:graphicFrameMkLst>
            <pc:docMk/>
            <pc:sldMk cId="1932851495" sldId="1265"/>
            <ac:graphicFrameMk id="4" creationId="{9B92FEC5-FAC9-4520-841C-8357E2D79D79}"/>
          </ac:graphicFrameMkLst>
        </pc:graphicFrameChg>
      </pc:sldChg>
      <pc:sldChg chg="modSp add mod">
        <pc:chgData name="Archambault, Aude" userId="dfdf6e78-8d63-480c-bdce-0b0f3fd27a48" providerId="ADAL" clId="{0C0CC0D3-2C1B-4649-95FC-EC78C680EB1F}" dt="2021-02-23T09:16:51.557" v="971" actId="20577"/>
        <pc:sldMkLst>
          <pc:docMk/>
          <pc:sldMk cId="1122131929" sldId="1266"/>
        </pc:sldMkLst>
        <pc:spChg chg="mod">
          <ac:chgData name="Archambault, Aude" userId="dfdf6e78-8d63-480c-bdce-0b0f3fd27a48" providerId="ADAL" clId="{0C0CC0D3-2C1B-4649-95FC-EC78C680EB1F}" dt="2021-02-23T09:12:04.465" v="817" actId="20577"/>
          <ac:spMkLst>
            <pc:docMk/>
            <pc:sldMk cId="1122131929" sldId="1266"/>
            <ac:spMk id="3" creationId="{015B08EA-2CD7-4FD1-BF02-3B83AD55A698}"/>
          </ac:spMkLst>
        </pc:spChg>
        <pc:graphicFrameChg chg="mod">
          <ac:chgData name="Archambault, Aude" userId="dfdf6e78-8d63-480c-bdce-0b0f3fd27a48" providerId="ADAL" clId="{0C0CC0D3-2C1B-4649-95FC-EC78C680EB1F}" dt="2021-02-23T09:16:51.557" v="971" actId="20577"/>
          <ac:graphicFrameMkLst>
            <pc:docMk/>
            <pc:sldMk cId="1122131929" sldId="1266"/>
            <ac:graphicFrameMk id="4" creationId="{F1FE8761-D70A-4B05-8C47-AEAC48B1BA53}"/>
          </ac:graphicFrameMkLst>
        </pc:graphicFrameChg>
      </pc:sldChg>
      <pc:sldChg chg="modSp add mod">
        <pc:chgData name="Archambault, Aude" userId="dfdf6e78-8d63-480c-bdce-0b0f3fd27a48" providerId="ADAL" clId="{0C0CC0D3-2C1B-4649-95FC-EC78C680EB1F}" dt="2021-02-23T09:22:25.987" v="1124" actId="13782"/>
        <pc:sldMkLst>
          <pc:docMk/>
          <pc:sldMk cId="1379651987" sldId="1267"/>
        </pc:sldMkLst>
        <pc:spChg chg="mod">
          <ac:chgData name="Archambault, Aude" userId="dfdf6e78-8d63-480c-bdce-0b0f3fd27a48" providerId="ADAL" clId="{0C0CC0D3-2C1B-4649-95FC-EC78C680EB1F}" dt="2021-02-23T09:19:43.153" v="1070" actId="20577"/>
          <ac:spMkLst>
            <pc:docMk/>
            <pc:sldMk cId="1379651987" sldId="1267"/>
            <ac:spMk id="3" creationId="{015B08EA-2CD7-4FD1-BF02-3B83AD55A698}"/>
          </ac:spMkLst>
        </pc:spChg>
        <pc:graphicFrameChg chg="mod">
          <ac:chgData name="Archambault, Aude" userId="dfdf6e78-8d63-480c-bdce-0b0f3fd27a48" providerId="ADAL" clId="{0C0CC0D3-2C1B-4649-95FC-EC78C680EB1F}" dt="2021-02-23T09:22:25.987" v="1124" actId="13782"/>
          <ac:graphicFrameMkLst>
            <pc:docMk/>
            <pc:sldMk cId="1379651987" sldId="1267"/>
            <ac:graphicFrameMk id="4" creationId="{F1FE8761-D70A-4B05-8C47-AEAC48B1BA53}"/>
          </ac:graphicFrameMkLst>
        </pc:graphicFrameChg>
      </pc:sldChg>
      <pc:sldChg chg="addSp delSp modSp new mod">
        <pc:chgData name="Archambault, Aude" userId="dfdf6e78-8d63-480c-bdce-0b0f3fd27a48" providerId="ADAL" clId="{0C0CC0D3-2C1B-4649-95FC-EC78C680EB1F}" dt="2021-02-23T09:33:04.423" v="1247" actId="14100"/>
        <pc:sldMkLst>
          <pc:docMk/>
          <pc:sldMk cId="3449005151" sldId="1268"/>
        </pc:sldMkLst>
        <pc:spChg chg="del">
          <ac:chgData name="Archambault, Aude" userId="dfdf6e78-8d63-480c-bdce-0b0f3fd27a48" providerId="ADAL" clId="{0C0CC0D3-2C1B-4649-95FC-EC78C680EB1F}" dt="2021-02-23T09:24:57.839" v="1165" actId="1032"/>
          <ac:spMkLst>
            <pc:docMk/>
            <pc:sldMk cId="3449005151" sldId="1268"/>
            <ac:spMk id="2" creationId="{A7F66593-FF6A-4CB6-9DC6-E26A4D9164A1}"/>
          </ac:spMkLst>
        </pc:spChg>
        <pc:spChg chg="mod">
          <ac:chgData name="Archambault, Aude" userId="dfdf6e78-8d63-480c-bdce-0b0f3fd27a48" providerId="ADAL" clId="{0C0CC0D3-2C1B-4649-95FC-EC78C680EB1F}" dt="2021-02-23T09:24:31.821" v="1164" actId="20577"/>
          <ac:spMkLst>
            <pc:docMk/>
            <pc:sldMk cId="3449005151" sldId="1268"/>
            <ac:spMk id="3" creationId="{2269CCC5-FF75-4857-9AC9-F42268917188}"/>
          </ac:spMkLst>
        </pc:spChg>
        <pc:graphicFrameChg chg="add mod modGraphic">
          <ac:chgData name="Archambault, Aude" userId="dfdf6e78-8d63-480c-bdce-0b0f3fd27a48" providerId="ADAL" clId="{0C0CC0D3-2C1B-4649-95FC-EC78C680EB1F}" dt="2021-02-23T09:33:04.423" v="1247" actId="14100"/>
          <ac:graphicFrameMkLst>
            <pc:docMk/>
            <pc:sldMk cId="3449005151" sldId="1268"/>
            <ac:graphicFrameMk id="4" creationId="{3EA5CC6C-6001-4EFC-8A66-F4C9C62C48A5}"/>
          </ac:graphicFrameMkLst>
        </pc:graphicFrameChg>
        <pc:picChg chg="add mod">
          <ac:chgData name="Archambault, Aude" userId="dfdf6e78-8d63-480c-bdce-0b0f3fd27a48" providerId="ADAL" clId="{0C0CC0D3-2C1B-4649-95FC-EC78C680EB1F}" dt="2021-02-23T09:33:02.080" v="1246" actId="14100"/>
          <ac:picMkLst>
            <pc:docMk/>
            <pc:sldMk cId="3449005151" sldId="1268"/>
            <ac:picMk id="6" creationId="{A7C914B5-FB3A-4A51-80B8-87E37C721B6E}"/>
          </ac:picMkLst>
        </pc:picChg>
      </pc:sldChg>
      <pc:sldChg chg="modSp new del mod">
        <pc:chgData name="Archambault, Aude" userId="dfdf6e78-8d63-480c-bdce-0b0f3fd27a48" providerId="ADAL" clId="{0C0CC0D3-2C1B-4649-95FC-EC78C680EB1F}" dt="2021-02-23T09:49:26.859" v="1406" actId="47"/>
        <pc:sldMkLst>
          <pc:docMk/>
          <pc:sldMk cId="710567988" sldId="1269"/>
        </pc:sldMkLst>
        <pc:spChg chg="mod">
          <ac:chgData name="Archambault, Aude" userId="dfdf6e78-8d63-480c-bdce-0b0f3fd27a48" providerId="ADAL" clId="{0C0CC0D3-2C1B-4649-95FC-EC78C680EB1F}" dt="2021-02-23T09:34:36.205" v="1251"/>
          <ac:spMkLst>
            <pc:docMk/>
            <pc:sldMk cId="710567988" sldId="1269"/>
            <ac:spMk id="3" creationId="{3DF93371-D3CE-48C8-9E4C-30D7B2688BFA}"/>
          </ac:spMkLst>
        </pc:spChg>
      </pc:sldChg>
      <pc:sldChg chg="addSp delSp modSp new mod">
        <pc:chgData name="Archambault, Aude" userId="dfdf6e78-8d63-480c-bdce-0b0f3fd27a48" providerId="ADAL" clId="{0C0CC0D3-2C1B-4649-95FC-EC78C680EB1F}" dt="2021-02-23T10:37:06.099" v="1494"/>
        <pc:sldMkLst>
          <pc:docMk/>
          <pc:sldMk cId="1227457306" sldId="1270"/>
        </pc:sldMkLst>
        <pc:spChg chg="mod">
          <ac:chgData name="Archambault, Aude" userId="dfdf6e78-8d63-480c-bdce-0b0f3fd27a48" providerId="ADAL" clId="{0C0CC0D3-2C1B-4649-95FC-EC78C680EB1F}" dt="2021-02-23T09:49:01.108" v="1405" actId="1076"/>
          <ac:spMkLst>
            <pc:docMk/>
            <pc:sldMk cId="1227457306" sldId="1270"/>
            <ac:spMk id="2" creationId="{C3C28D38-5D17-4231-AEC9-E807753897EF}"/>
          </ac:spMkLst>
        </pc:spChg>
        <pc:spChg chg="mod">
          <ac:chgData name="Archambault, Aude" userId="dfdf6e78-8d63-480c-bdce-0b0f3fd27a48" providerId="ADAL" clId="{0C0CC0D3-2C1B-4649-95FC-EC78C680EB1F}" dt="2021-02-23T09:48:49.519" v="1404" actId="20577"/>
          <ac:spMkLst>
            <pc:docMk/>
            <pc:sldMk cId="1227457306" sldId="1270"/>
            <ac:spMk id="3" creationId="{6824AFF5-80AE-4DE1-9C69-BF48635CCAE0}"/>
          </ac:spMkLst>
        </pc:spChg>
        <pc:spChg chg="add del">
          <ac:chgData name="Archambault, Aude" userId="dfdf6e78-8d63-480c-bdce-0b0f3fd27a48" providerId="ADAL" clId="{0C0CC0D3-2C1B-4649-95FC-EC78C680EB1F}" dt="2021-02-23T09:49:31.471" v="1408" actId="22"/>
          <ac:spMkLst>
            <pc:docMk/>
            <pc:sldMk cId="1227457306" sldId="1270"/>
            <ac:spMk id="11" creationId="{1847B394-5396-4A87-B051-92A7E573E0D1}"/>
          </ac:spMkLst>
        </pc:spChg>
        <pc:spChg chg="add del mod">
          <ac:chgData name="Archambault, Aude" userId="dfdf6e78-8d63-480c-bdce-0b0f3fd27a48" providerId="ADAL" clId="{0C0CC0D3-2C1B-4649-95FC-EC78C680EB1F}" dt="2021-02-23T10:37:06.099" v="1494"/>
          <ac:spMkLst>
            <pc:docMk/>
            <pc:sldMk cId="1227457306" sldId="1270"/>
            <ac:spMk id="12" creationId="{2AC66192-5432-4DEF-BB21-5CDA623B13DE}"/>
          </ac:spMkLst>
        </pc:spChg>
        <pc:picChg chg="add mod">
          <ac:chgData name="Archambault, Aude" userId="dfdf6e78-8d63-480c-bdce-0b0f3fd27a48" providerId="ADAL" clId="{0C0CC0D3-2C1B-4649-95FC-EC78C680EB1F}" dt="2021-02-23T09:39:54.769" v="1397" actId="1076"/>
          <ac:picMkLst>
            <pc:docMk/>
            <pc:sldMk cId="1227457306" sldId="1270"/>
            <ac:picMk id="5" creationId="{D59BE442-0583-4E01-89D0-2020266FBB20}"/>
          </ac:picMkLst>
        </pc:picChg>
        <pc:picChg chg="add mod">
          <ac:chgData name="Archambault, Aude" userId="dfdf6e78-8d63-480c-bdce-0b0f3fd27a48" providerId="ADAL" clId="{0C0CC0D3-2C1B-4649-95FC-EC78C680EB1F}" dt="2021-02-23T09:39:56.131" v="1398" actId="1076"/>
          <ac:picMkLst>
            <pc:docMk/>
            <pc:sldMk cId="1227457306" sldId="1270"/>
            <ac:picMk id="7" creationId="{A5D69162-27AD-429B-86A6-C997375159B6}"/>
          </ac:picMkLst>
        </pc:picChg>
        <pc:picChg chg="add mod">
          <ac:chgData name="Archambault, Aude" userId="dfdf6e78-8d63-480c-bdce-0b0f3fd27a48" providerId="ADAL" clId="{0C0CC0D3-2C1B-4649-95FC-EC78C680EB1F}" dt="2021-02-23T09:39:51.995" v="1395" actId="1076"/>
          <ac:picMkLst>
            <pc:docMk/>
            <pc:sldMk cId="1227457306" sldId="1270"/>
            <ac:picMk id="9" creationId="{E785BD83-14F0-44EA-BDED-D440742A5DC9}"/>
          </ac:picMkLst>
        </pc:picChg>
      </pc:sldChg>
      <pc:sldChg chg="addSp delSp modSp new mod">
        <pc:chgData name="Archambault, Aude" userId="dfdf6e78-8d63-480c-bdce-0b0f3fd27a48" providerId="ADAL" clId="{0C0CC0D3-2C1B-4649-95FC-EC78C680EB1F}" dt="2021-02-23T10:46:17.013" v="1625" actId="1076"/>
        <pc:sldMkLst>
          <pc:docMk/>
          <pc:sldMk cId="3193095365" sldId="1271"/>
        </pc:sldMkLst>
        <pc:spChg chg="del">
          <ac:chgData name="Archambault, Aude" userId="dfdf6e78-8d63-480c-bdce-0b0f3fd27a48" providerId="ADAL" clId="{0C0CC0D3-2C1B-4649-95FC-EC78C680EB1F}" dt="2021-02-23T10:37:20.537" v="1496"/>
          <ac:spMkLst>
            <pc:docMk/>
            <pc:sldMk cId="3193095365" sldId="1271"/>
            <ac:spMk id="2" creationId="{217585B1-6B71-4860-A8A8-A636439865CF}"/>
          </ac:spMkLst>
        </pc:spChg>
        <pc:spChg chg="mod">
          <ac:chgData name="Archambault, Aude" userId="dfdf6e78-8d63-480c-bdce-0b0f3fd27a48" providerId="ADAL" clId="{0C0CC0D3-2C1B-4649-95FC-EC78C680EB1F}" dt="2021-02-23T10:46:07.041" v="1623"/>
          <ac:spMkLst>
            <pc:docMk/>
            <pc:sldMk cId="3193095365" sldId="1271"/>
            <ac:spMk id="3" creationId="{742CE64C-B863-40BB-80BF-3463643A53EA}"/>
          </ac:spMkLst>
        </pc:spChg>
        <pc:spChg chg="add mod">
          <ac:chgData name="Archambault, Aude" userId="dfdf6e78-8d63-480c-bdce-0b0f3fd27a48" providerId="ADAL" clId="{0C0CC0D3-2C1B-4649-95FC-EC78C680EB1F}" dt="2021-02-23T10:45:54.803" v="1621" actId="6549"/>
          <ac:spMkLst>
            <pc:docMk/>
            <pc:sldMk cId="3193095365" sldId="1271"/>
            <ac:spMk id="4" creationId="{0B248F48-D2D3-4282-B9EF-9B5982413730}"/>
          </ac:spMkLst>
        </pc:spChg>
        <pc:picChg chg="add mod">
          <ac:chgData name="Archambault, Aude" userId="dfdf6e78-8d63-480c-bdce-0b0f3fd27a48" providerId="ADAL" clId="{0C0CC0D3-2C1B-4649-95FC-EC78C680EB1F}" dt="2021-02-23T10:45:58.281" v="1622" actId="1076"/>
          <ac:picMkLst>
            <pc:docMk/>
            <pc:sldMk cId="3193095365" sldId="1271"/>
            <ac:picMk id="5" creationId="{87B8644C-B528-434E-B956-723FC3BAE1EE}"/>
          </ac:picMkLst>
        </pc:picChg>
        <pc:picChg chg="add mod">
          <ac:chgData name="Archambault, Aude" userId="dfdf6e78-8d63-480c-bdce-0b0f3fd27a48" providerId="ADAL" clId="{0C0CC0D3-2C1B-4649-95FC-EC78C680EB1F}" dt="2021-02-23T10:44:41.004" v="1592" actId="1076"/>
          <ac:picMkLst>
            <pc:docMk/>
            <pc:sldMk cId="3193095365" sldId="1271"/>
            <ac:picMk id="7" creationId="{B28142A7-D773-4973-B114-5E7BF1AFF3C5}"/>
          </ac:picMkLst>
        </pc:picChg>
        <pc:picChg chg="add mod">
          <ac:chgData name="Archambault, Aude" userId="dfdf6e78-8d63-480c-bdce-0b0f3fd27a48" providerId="ADAL" clId="{0C0CC0D3-2C1B-4649-95FC-EC78C680EB1F}" dt="2021-02-23T10:46:17.013" v="1625" actId="1076"/>
          <ac:picMkLst>
            <pc:docMk/>
            <pc:sldMk cId="3193095365" sldId="1271"/>
            <ac:picMk id="9" creationId="{775B9312-1984-4D45-91F6-96D6FC5DD02C}"/>
          </ac:picMkLst>
        </pc:picChg>
        <pc:picChg chg="add mod">
          <ac:chgData name="Archambault, Aude" userId="dfdf6e78-8d63-480c-bdce-0b0f3fd27a48" providerId="ADAL" clId="{0C0CC0D3-2C1B-4649-95FC-EC78C680EB1F}" dt="2021-02-23T10:44:37.928" v="1589" actId="1076"/>
          <ac:picMkLst>
            <pc:docMk/>
            <pc:sldMk cId="3193095365" sldId="1271"/>
            <ac:picMk id="11" creationId="{A7F72DA2-5602-4AF0-8ECA-EC0F9E512559}"/>
          </ac:picMkLst>
        </pc:picChg>
        <pc:picChg chg="add mod">
          <ac:chgData name="Archambault, Aude" userId="dfdf6e78-8d63-480c-bdce-0b0f3fd27a48" providerId="ADAL" clId="{0C0CC0D3-2C1B-4649-95FC-EC78C680EB1F}" dt="2021-02-23T10:44:29.023" v="1584" actId="1076"/>
          <ac:picMkLst>
            <pc:docMk/>
            <pc:sldMk cId="3193095365" sldId="1271"/>
            <ac:picMk id="13" creationId="{9EE4BC53-F827-472B-B68B-54DA6A928BBF}"/>
          </ac:picMkLst>
        </pc:picChg>
        <pc:picChg chg="add mod">
          <ac:chgData name="Archambault, Aude" userId="dfdf6e78-8d63-480c-bdce-0b0f3fd27a48" providerId="ADAL" clId="{0C0CC0D3-2C1B-4649-95FC-EC78C680EB1F}" dt="2021-02-23T10:44:35.832" v="1588" actId="1076"/>
          <ac:picMkLst>
            <pc:docMk/>
            <pc:sldMk cId="3193095365" sldId="1271"/>
            <ac:picMk id="15" creationId="{668696DB-40D3-40B2-8353-6B7B653F188F}"/>
          </ac:picMkLst>
        </pc:picChg>
        <pc:picChg chg="add mod">
          <ac:chgData name="Archambault, Aude" userId="dfdf6e78-8d63-480c-bdce-0b0f3fd27a48" providerId="ADAL" clId="{0C0CC0D3-2C1B-4649-95FC-EC78C680EB1F}" dt="2021-02-23T10:44:39.957" v="1591" actId="1076"/>
          <ac:picMkLst>
            <pc:docMk/>
            <pc:sldMk cId="3193095365" sldId="1271"/>
            <ac:picMk id="17" creationId="{3840A25B-B7DD-4FD3-984A-1E9A9BD2C621}"/>
          </ac:picMkLst>
        </pc:picChg>
        <pc:picChg chg="add mod">
          <ac:chgData name="Archambault, Aude" userId="dfdf6e78-8d63-480c-bdce-0b0f3fd27a48" providerId="ADAL" clId="{0C0CC0D3-2C1B-4649-95FC-EC78C680EB1F}" dt="2021-02-23T10:43:30.866" v="1574" actId="1076"/>
          <ac:picMkLst>
            <pc:docMk/>
            <pc:sldMk cId="3193095365" sldId="1271"/>
            <ac:picMk id="19" creationId="{1AC13586-53F9-4FF8-AD9F-C5D7EB15A850}"/>
          </ac:picMkLst>
        </pc:picChg>
        <pc:picChg chg="add mod">
          <ac:chgData name="Archambault, Aude" userId="dfdf6e78-8d63-480c-bdce-0b0f3fd27a48" providerId="ADAL" clId="{0C0CC0D3-2C1B-4649-95FC-EC78C680EB1F}" dt="2021-02-23T10:43:53.037" v="1579" actId="1076"/>
          <ac:picMkLst>
            <pc:docMk/>
            <pc:sldMk cId="3193095365" sldId="1271"/>
            <ac:picMk id="21" creationId="{D80D6321-FC48-41FF-A007-269C80F8F3E4}"/>
          </ac:picMkLst>
        </pc:picChg>
        <pc:picChg chg="add mod">
          <ac:chgData name="Archambault, Aude" userId="dfdf6e78-8d63-480c-bdce-0b0f3fd27a48" providerId="ADAL" clId="{0C0CC0D3-2C1B-4649-95FC-EC78C680EB1F}" dt="2021-02-23T10:44:30.226" v="1585" actId="1076"/>
          <ac:picMkLst>
            <pc:docMk/>
            <pc:sldMk cId="3193095365" sldId="1271"/>
            <ac:picMk id="23" creationId="{F0FA8BA7-ABFB-480B-988E-CEAEFABB8625}"/>
          </ac:picMkLst>
        </pc:picChg>
        <pc:picChg chg="add mod">
          <ac:chgData name="Archambault, Aude" userId="dfdf6e78-8d63-480c-bdce-0b0f3fd27a48" providerId="ADAL" clId="{0C0CC0D3-2C1B-4649-95FC-EC78C680EB1F}" dt="2021-02-23T10:46:12.773" v="1624"/>
          <ac:picMkLst>
            <pc:docMk/>
            <pc:sldMk cId="3193095365" sldId="1271"/>
            <ac:picMk id="24" creationId="{A1287A3B-3C96-4B15-950B-65FEB9BB69FE}"/>
          </ac:picMkLst>
        </pc:picChg>
      </pc:sldChg>
      <pc:sldChg chg="addSp modSp new mod modAnim">
        <pc:chgData name="Archambault, Aude" userId="dfdf6e78-8d63-480c-bdce-0b0f3fd27a48" providerId="ADAL" clId="{0C0CC0D3-2C1B-4649-95FC-EC78C680EB1F}" dt="2021-02-23T10:50:26.043" v="1690"/>
        <pc:sldMkLst>
          <pc:docMk/>
          <pc:sldMk cId="1071164224" sldId="1272"/>
        </pc:sldMkLst>
        <pc:spChg chg="mod">
          <ac:chgData name="Archambault, Aude" userId="dfdf6e78-8d63-480c-bdce-0b0f3fd27a48" providerId="ADAL" clId="{0C0CC0D3-2C1B-4649-95FC-EC78C680EB1F}" dt="2021-02-23T10:47:59.292" v="1637" actId="5793"/>
          <ac:spMkLst>
            <pc:docMk/>
            <pc:sldMk cId="1071164224" sldId="1272"/>
            <ac:spMk id="2" creationId="{E2A9659D-AABE-47E1-A9D9-89F446D553D0}"/>
          </ac:spMkLst>
        </pc:spChg>
        <pc:spChg chg="mod">
          <ac:chgData name="Archambault, Aude" userId="dfdf6e78-8d63-480c-bdce-0b0f3fd27a48" providerId="ADAL" clId="{0C0CC0D3-2C1B-4649-95FC-EC78C680EB1F}" dt="2021-02-23T10:48:52.476" v="1677" actId="20577"/>
          <ac:spMkLst>
            <pc:docMk/>
            <pc:sldMk cId="1071164224" sldId="1272"/>
            <ac:spMk id="3" creationId="{1EEA231B-FDA0-4FEA-805A-8ACBFE479EAA}"/>
          </ac:spMkLst>
        </pc:spChg>
        <pc:picChg chg="add mod">
          <ac:chgData name="Archambault, Aude" userId="dfdf6e78-8d63-480c-bdce-0b0f3fd27a48" providerId="ADAL" clId="{0C0CC0D3-2C1B-4649-95FC-EC78C680EB1F}" dt="2021-02-23T10:47:45.127" v="1631" actId="1076"/>
          <ac:picMkLst>
            <pc:docMk/>
            <pc:sldMk cId="1071164224" sldId="1272"/>
            <ac:picMk id="4" creationId="{4FD40BAE-C312-46FA-A9E8-9676893A6762}"/>
          </ac:picMkLst>
        </pc:picChg>
        <pc:picChg chg="add mod">
          <ac:chgData name="Archambault, Aude" userId="dfdf6e78-8d63-480c-bdce-0b0f3fd27a48" providerId="ADAL" clId="{0C0CC0D3-2C1B-4649-95FC-EC78C680EB1F}" dt="2021-02-23T10:47:33.938" v="1628" actId="1076"/>
          <ac:picMkLst>
            <pc:docMk/>
            <pc:sldMk cId="1071164224" sldId="1272"/>
            <ac:picMk id="5" creationId="{15B8448B-92E6-4284-91DD-D60D4D7219A0}"/>
          </ac:picMkLst>
        </pc:picChg>
        <pc:picChg chg="add mod">
          <ac:chgData name="Archambault, Aude" userId="dfdf6e78-8d63-480c-bdce-0b0f3fd27a48" providerId="ADAL" clId="{0C0CC0D3-2C1B-4649-95FC-EC78C680EB1F}" dt="2021-02-23T10:47:54.704" v="1635" actId="1076"/>
          <ac:picMkLst>
            <pc:docMk/>
            <pc:sldMk cId="1071164224" sldId="1272"/>
            <ac:picMk id="6" creationId="{5C97D9B7-F2D4-41F2-B3A0-41EF8BB0D8A0}"/>
          </ac:picMkLst>
        </pc:picChg>
        <pc:picChg chg="add mod">
          <ac:chgData name="Archambault, Aude" userId="dfdf6e78-8d63-480c-bdce-0b0f3fd27a48" providerId="ADAL" clId="{0C0CC0D3-2C1B-4649-95FC-EC78C680EB1F}" dt="2021-02-23T10:47:57.052" v="1636" actId="1076"/>
          <ac:picMkLst>
            <pc:docMk/>
            <pc:sldMk cId="1071164224" sldId="1272"/>
            <ac:picMk id="7" creationId="{D0B02D5B-F309-4887-8C64-F3D900A3BF83}"/>
          </ac:picMkLst>
        </pc:picChg>
        <pc:picChg chg="add mod">
          <ac:chgData name="Archambault, Aude" userId="dfdf6e78-8d63-480c-bdce-0b0f3fd27a48" providerId="ADAL" clId="{0C0CC0D3-2C1B-4649-95FC-EC78C680EB1F}" dt="2021-02-23T10:47:51.112" v="1633" actId="1076"/>
          <ac:picMkLst>
            <pc:docMk/>
            <pc:sldMk cId="1071164224" sldId="1272"/>
            <ac:picMk id="8" creationId="{D5766B85-34AB-417E-B049-4536DA56327B}"/>
          </ac:picMkLst>
        </pc:picChg>
        <pc:picChg chg="add mod">
          <ac:chgData name="Archambault, Aude" userId="dfdf6e78-8d63-480c-bdce-0b0f3fd27a48" providerId="ADAL" clId="{0C0CC0D3-2C1B-4649-95FC-EC78C680EB1F}" dt="2021-02-23T10:49:02.638" v="1679" actId="1076"/>
          <ac:picMkLst>
            <pc:docMk/>
            <pc:sldMk cId="1071164224" sldId="1272"/>
            <ac:picMk id="9" creationId="{B06120A0-67D9-4234-A47B-03F7E6EE96C6}"/>
          </ac:picMkLst>
        </pc:picChg>
      </pc:sldChg>
      <pc:sldChg chg="addSp delSp modSp add mod delAnim modAnim">
        <pc:chgData name="Archambault, Aude" userId="dfdf6e78-8d63-480c-bdce-0b0f3fd27a48" providerId="ADAL" clId="{0C0CC0D3-2C1B-4649-95FC-EC78C680EB1F}" dt="2021-02-23T11:23:31.212" v="2110" actId="22"/>
        <pc:sldMkLst>
          <pc:docMk/>
          <pc:sldMk cId="3904251326" sldId="1273"/>
        </pc:sldMkLst>
        <pc:spChg chg="add mod">
          <ac:chgData name="Archambault, Aude" userId="dfdf6e78-8d63-480c-bdce-0b0f3fd27a48" providerId="ADAL" clId="{0C0CC0D3-2C1B-4649-95FC-EC78C680EB1F}" dt="2021-02-23T11:10:40.265" v="2108" actId="21"/>
          <ac:spMkLst>
            <pc:docMk/>
            <pc:sldMk cId="3904251326" sldId="1273"/>
            <ac:spMk id="2" creationId="{BA2D0282-0481-4066-95D6-A81A700FD05F}"/>
          </ac:spMkLst>
        </pc:spChg>
        <pc:spChg chg="mod">
          <ac:chgData name="Archambault, Aude" userId="dfdf6e78-8d63-480c-bdce-0b0f3fd27a48" providerId="ADAL" clId="{0C0CC0D3-2C1B-4649-95FC-EC78C680EB1F}" dt="2021-02-23T10:53:33.273" v="1741"/>
          <ac:spMkLst>
            <pc:docMk/>
            <pc:sldMk cId="3904251326" sldId="1273"/>
            <ac:spMk id="3" creationId="{91F007AC-81B3-470B-A292-8AF355B2EA17}"/>
          </ac:spMkLst>
        </pc:spChg>
        <pc:spChg chg="add mod">
          <ac:chgData name="Archambault, Aude" userId="dfdf6e78-8d63-480c-bdce-0b0f3fd27a48" providerId="ADAL" clId="{0C0CC0D3-2C1B-4649-95FC-EC78C680EB1F}" dt="2021-02-23T11:10:07.063" v="2097" actId="20577"/>
          <ac:spMkLst>
            <pc:docMk/>
            <pc:sldMk cId="3904251326" sldId="1273"/>
            <ac:spMk id="4" creationId="{6BF10D74-E199-4FCC-ABF6-E79822D6E091}"/>
          </ac:spMkLst>
        </pc:spChg>
        <pc:spChg chg="add mod">
          <ac:chgData name="Archambault, Aude" userId="dfdf6e78-8d63-480c-bdce-0b0f3fd27a48" providerId="ADAL" clId="{0C0CC0D3-2C1B-4649-95FC-EC78C680EB1F}" dt="2021-02-23T11:08:36.312" v="2030" actId="1076"/>
          <ac:spMkLst>
            <pc:docMk/>
            <pc:sldMk cId="3904251326" sldId="1273"/>
            <ac:spMk id="5" creationId="{2E980F4D-C8F2-484C-AD6E-1E4B3A5F41DE}"/>
          </ac:spMkLst>
        </pc:spChg>
        <pc:spChg chg="add del">
          <ac:chgData name="Archambault, Aude" userId="dfdf6e78-8d63-480c-bdce-0b0f3fd27a48" providerId="ADAL" clId="{0C0CC0D3-2C1B-4649-95FC-EC78C680EB1F}" dt="2021-02-23T11:23:31.212" v="2110" actId="22"/>
          <ac:spMkLst>
            <pc:docMk/>
            <pc:sldMk cId="3904251326" sldId="1273"/>
            <ac:spMk id="17" creationId="{53D9A003-B695-4CB6-9B13-781B0CD1B9D7}"/>
          </ac:spMkLst>
        </pc:spChg>
        <pc:spChg chg="mod">
          <ac:chgData name="Archambault, Aude" userId="dfdf6e78-8d63-480c-bdce-0b0f3fd27a48" providerId="ADAL" clId="{0C0CC0D3-2C1B-4649-95FC-EC78C680EB1F}" dt="2021-02-23T11:10:12.077" v="2098" actId="1076"/>
          <ac:spMkLst>
            <pc:docMk/>
            <pc:sldMk cId="3904251326" sldId="1273"/>
            <ac:spMk id="18" creationId="{1328AD34-4BE5-4D1A-BE73-B39A9064C733}"/>
          </ac:spMkLst>
        </pc:spChg>
        <pc:spChg chg="mod">
          <ac:chgData name="Archambault, Aude" userId="dfdf6e78-8d63-480c-bdce-0b0f3fd27a48" providerId="ADAL" clId="{0C0CC0D3-2C1B-4649-95FC-EC78C680EB1F}" dt="2021-02-23T11:10:39.769" v="2107"/>
          <ac:spMkLst>
            <pc:docMk/>
            <pc:sldMk cId="3904251326" sldId="1273"/>
            <ac:spMk id="20" creationId="{74132510-8DFF-48BE-BA1B-3EBE5D71CF28}"/>
          </ac:spMkLst>
        </pc:spChg>
        <pc:picChg chg="add del mod">
          <ac:chgData name="Archambault, Aude" userId="dfdf6e78-8d63-480c-bdce-0b0f3fd27a48" providerId="ADAL" clId="{0C0CC0D3-2C1B-4649-95FC-EC78C680EB1F}" dt="2021-02-23T10:59:54.854" v="1855" actId="21"/>
          <ac:picMkLst>
            <pc:docMk/>
            <pc:sldMk cId="3904251326" sldId="1273"/>
            <ac:picMk id="7" creationId="{3D1DFFC3-1625-4381-BEBD-CF27DE3C5C38}"/>
          </ac:picMkLst>
        </pc:picChg>
        <pc:picChg chg="del">
          <ac:chgData name="Archambault, Aude" userId="dfdf6e78-8d63-480c-bdce-0b0f3fd27a48" providerId="ADAL" clId="{0C0CC0D3-2C1B-4649-95FC-EC78C680EB1F}" dt="2021-02-23T10:59:49.193" v="1852" actId="478"/>
          <ac:picMkLst>
            <pc:docMk/>
            <pc:sldMk cId="3904251326" sldId="1273"/>
            <ac:picMk id="8" creationId="{784EC493-AB7F-4818-BF23-535C95D555C0}"/>
          </ac:picMkLst>
        </pc:picChg>
        <pc:picChg chg="add del mod">
          <ac:chgData name="Archambault, Aude" userId="dfdf6e78-8d63-480c-bdce-0b0f3fd27a48" providerId="ADAL" clId="{0C0CC0D3-2C1B-4649-95FC-EC78C680EB1F}" dt="2021-02-23T10:59:54.854" v="1855" actId="21"/>
          <ac:picMkLst>
            <pc:docMk/>
            <pc:sldMk cId="3904251326" sldId="1273"/>
            <ac:picMk id="9" creationId="{D76317D9-9403-486D-A3C1-FCA01558DB18}"/>
          </ac:picMkLst>
        </pc:picChg>
        <pc:picChg chg="add del mod">
          <ac:chgData name="Archambault, Aude" userId="dfdf6e78-8d63-480c-bdce-0b0f3fd27a48" providerId="ADAL" clId="{0C0CC0D3-2C1B-4649-95FC-EC78C680EB1F}" dt="2021-02-23T10:59:54.854" v="1855" actId="21"/>
          <ac:picMkLst>
            <pc:docMk/>
            <pc:sldMk cId="3904251326" sldId="1273"/>
            <ac:picMk id="10" creationId="{64718687-0140-477C-A509-D916497FCD68}"/>
          </ac:picMkLst>
        </pc:picChg>
        <pc:picChg chg="add mod">
          <ac:chgData name="Archambault, Aude" userId="dfdf6e78-8d63-480c-bdce-0b0f3fd27a48" providerId="ADAL" clId="{0C0CC0D3-2C1B-4649-95FC-EC78C680EB1F}" dt="2021-02-23T11:07:49.556" v="2018" actId="1076"/>
          <ac:picMkLst>
            <pc:docMk/>
            <pc:sldMk cId="3904251326" sldId="1273"/>
            <ac:picMk id="11" creationId="{9F09C815-E1B4-4F4A-B86A-6EAA8F2F67AC}"/>
          </ac:picMkLst>
        </pc:picChg>
        <pc:picChg chg="add mod">
          <ac:chgData name="Archambault, Aude" userId="dfdf6e78-8d63-480c-bdce-0b0f3fd27a48" providerId="ADAL" clId="{0C0CC0D3-2C1B-4649-95FC-EC78C680EB1F}" dt="2021-02-23T11:07:47.653" v="2017" actId="14100"/>
          <ac:picMkLst>
            <pc:docMk/>
            <pc:sldMk cId="3904251326" sldId="1273"/>
            <ac:picMk id="12" creationId="{85554EBB-D42B-49D1-8D53-CF06D19548E1}"/>
          </ac:picMkLst>
        </pc:picChg>
        <pc:picChg chg="add del mod">
          <ac:chgData name="Archambault, Aude" userId="dfdf6e78-8d63-480c-bdce-0b0f3fd27a48" providerId="ADAL" clId="{0C0CC0D3-2C1B-4649-95FC-EC78C680EB1F}" dt="2021-02-23T11:10:39.246" v="2106" actId="21"/>
          <ac:picMkLst>
            <pc:docMk/>
            <pc:sldMk cId="3904251326" sldId="1273"/>
            <ac:picMk id="13" creationId="{78B63BE2-E5B9-4410-9B41-A6861E8A91B5}"/>
          </ac:picMkLst>
        </pc:picChg>
        <pc:picChg chg="add mod">
          <ac:chgData name="Archambault, Aude" userId="dfdf6e78-8d63-480c-bdce-0b0f3fd27a48" providerId="ADAL" clId="{0C0CC0D3-2C1B-4649-95FC-EC78C680EB1F}" dt="2021-02-23T11:07:51.533" v="2019" actId="1076"/>
          <ac:picMkLst>
            <pc:docMk/>
            <pc:sldMk cId="3904251326" sldId="1273"/>
            <ac:picMk id="14" creationId="{16C7D2C8-1395-49E4-9E20-AFFBB9CEFBE7}"/>
          </ac:picMkLst>
        </pc:picChg>
      </pc:sldChg>
      <pc:sldChg chg="addSp delSp modSp new mod">
        <pc:chgData name="Archambault, Aude" userId="dfdf6e78-8d63-480c-bdce-0b0f3fd27a48" providerId="ADAL" clId="{0C0CC0D3-2C1B-4649-95FC-EC78C680EB1F}" dt="2021-02-23T11:48:49.465" v="2447" actId="20577"/>
        <pc:sldMkLst>
          <pc:docMk/>
          <pc:sldMk cId="1358141649" sldId="1274"/>
        </pc:sldMkLst>
        <pc:spChg chg="del">
          <ac:chgData name="Archambault, Aude" userId="dfdf6e78-8d63-480c-bdce-0b0f3fd27a48" providerId="ADAL" clId="{0C0CC0D3-2C1B-4649-95FC-EC78C680EB1F}" dt="2021-02-23T11:23:59.084" v="2114" actId="1032"/>
          <ac:spMkLst>
            <pc:docMk/>
            <pc:sldMk cId="1358141649" sldId="1274"/>
            <ac:spMk id="2" creationId="{D26295A5-238D-4FBC-B9D3-F9F19E4AF510}"/>
          </ac:spMkLst>
        </pc:spChg>
        <pc:spChg chg="mod">
          <ac:chgData name="Archambault, Aude" userId="dfdf6e78-8d63-480c-bdce-0b0f3fd27a48" providerId="ADAL" clId="{0C0CC0D3-2C1B-4649-95FC-EC78C680EB1F}" dt="2021-02-23T11:48:49.465" v="2447" actId="20577"/>
          <ac:spMkLst>
            <pc:docMk/>
            <pc:sldMk cId="1358141649" sldId="1274"/>
            <ac:spMk id="3" creationId="{8C93E050-F87A-4CA0-B7C3-BC17F8981F0A}"/>
          </ac:spMkLst>
        </pc:spChg>
        <pc:spChg chg="add mod">
          <ac:chgData name="Archambault, Aude" userId="dfdf6e78-8d63-480c-bdce-0b0f3fd27a48" providerId="ADAL" clId="{0C0CC0D3-2C1B-4649-95FC-EC78C680EB1F}" dt="2021-02-23T11:47:29.051" v="2427" actId="14100"/>
          <ac:spMkLst>
            <pc:docMk/>
            <pc:sldMk cId="1358141649" sldId="1274"/>
            <ac:spMk id="5" creationId="{94893DF5-884C-48BA-941E-77EDAAA03DA5}"/>
          </ac:spMkLst>
        </pc:spChg>
        <pc:spChg chg="add mod">
          <ac:chgData name="Archambault, Aude" userId="dfdf6e78-8d63-480c-bdce-0b0f3fd27a48" providerId="ADAL" clId="{0C0CC0D3-2C1B-4649-95FC-EC78C680EB1F}" dt="2021-02-23T11:48:40.307" v="2445" actId="113"/>
          <ac:spMkLst>
            <pc:docMk/>
            <pc:sldMk cId="1358141649" sldId="1274"/>
            <ac:spMk id="6" creationId="{56F11F69-9B14-4141-9CC1-79FC3066D0FA}"/>
          </ac:spMkLst>
        </pc:spChg>
        <pc:graphicFrameChg chg="add mod modGraphic">
          <ac:chgData name="Archambault, Aude" userId="dfdf6e78-8d63-480c-bdce-0b0f3fd27a48" providerId="ADAL" clId="{0C0CC0D3-2C1B-4649-95FC-EC78C680EB1F}" dt="2021-02-23T11:43:01.576" v="2376" actId="20577"/>
          <ac:graphicFrameMkLst>
            <pc:docMk/>
            <pc:sldMk cId="1358141649" sldId="1274"/>
            <ac:graphicFrameMk id="4" creationId="{D622ADC8-E5EA-45BC-B1BF-46B97A131977}"/>
          </ac:graphicFrameMkLst>
        </pc:graphicFrameChg>
      </pc:sldChg>
      <pc:sldChg chg="addSp delSp modSp new mod">
        <pc:chgData name="Archambault, Aude" userId="dfdf6e78-8d63-480c-bdce-0b0f3fd27a48" providerId="ADAL" clId="{0C0CC0D3-2C1B-4649-95FC-EC78C680EB1F}" dt="2021-02-23T11:58:21.408" v="2663" actId="1076"/>
        <pc:sldMkLst>
          <pc:docMk/>
          <pc:sldMk cId="662236870" sldId="1275"/>
        </pc:sldMkLst>
        <pc:spChg chg="del">
          <ac:chgData name="Archambault, Aude" userId="dfdf6e78-8d63-480c-bdce-0b0f3fd27a48" providerId="ADAL" clId="{0C0CC0D3-2C1B-4649-95FC-EC78C680EB1F}" dt="2021-02-23T11:57:30.632" v="2649"/>
          <ac:spMkLst>
            <pc:docMk/>
            <pc:sldMk cId="662236870" sldId="1275"/>
            <ac:spMk id="2" creationId="{5BC51841-084C-4967-BBF4-69525A5E1ACA}"/>
          </ac:spMkLst>
        </pc:spChg>
        <pc:spChg chg="add del mod">
          <ac:chgData name="Archambault, Aude" userId="dfdf6e78-8d63-480c-bdce-0b0f3fd27a48" providerId="ADAL" clId="{0C0CC0D3-2C1B-4649-95FC-EC78C680EB1F}" dt="2021-02-23T11:57:36.414" v="2651"/>
          <ac:spMkLst>
            <pc:docMk/>
            <pc:sldMk cId="662236870" sldId="1275"/>
            <ac:spMk id="6" creationId="{0C00C09F-D949-4A83-8A03-D71F385A9EF1}"/>
          </ac:spMkLst>
        </pc:spChg>
        <pc:spChg chg="add mod">
          <ac:chgData name="Archambault, Aude" userId="dfdf6e78-8d63-480c-bdce-0b0f3fd27a48" providerId="ADAL" clId="{0C0CC0D3-2C1B-4649-95FC-EC78C680EB1F}" dt="2021-02-23T11:57:46.048" v="2652" actId="478"/>
          <ac:spMkLst>
            <pc:docMk/>
            <pc:sldMk cId="662236870" sldId="1275"/>
            <ac:spMk id="9" creationId="{040756C4-C2F5-44EB-9389-E0B6B9C16B0B}"/>
          </ac:spMkLst>
        </pc:spChg>
        <pc:spChg chg="add mod">
          <ac:chgData name="Archambault, Aude" userId="dfdf6e78-8d63-480c-bdce-0b0f3fd27a48" providerId="ADAL" clId="{0C0CC0D3-2C1B-4649-95FC-EC78C680EB1F}" dt="2021-02-23T11:58:21.408" v="2663" actId="1076"/>
          <ac:spMkLst>
            <pc:docMk/>
            <pc:sldMk cId="662236870" sldId="1275"/>
            <ac:spMk id="10" creationId="{7C48B31D-9223-4E4B-B131-C5DA5131406A}"/>
          </ac:spMkLst>
        </pc:spChg>
        <pc:picChg chg="add del mod">
          <ac:chgData name="Archambault, Aude" userId="dfdf6e78-8d63-480c-bdce-0b0f3fd27a48" providerId="ADAL" clId="{0C0CC0D3-2C1B-4649-95FC-EC78C680EB1F}" dt="2021-02-23T11:57:32.806" v="2650" actId="478"/>
          <ac:picMkLst>
            <pc:docMk/>
            <pc:sldMk cId="662236870" sldId="1275"/>
            <ac:picMk id="4" creationId="{757FA375-763D-4A03-BCCB-EF93D90833AB}"/>
          </ac:picMkLst>
        </pc:picChg>
        <pc:picChg chg="add del mod">
          <ac:chgData name="Archambault, Aude" userId="dfdf6e78-8d63-480c-bdce-0b0f3fd27a48" providerId="ADAL" clId="{0C0CC0D3-2C1B-4649-95FC-EC78C680EB1F}" dt="2021-02-23T11:57:46.048" v="2652" actId="478"/>
          <ac:picMkLst>
            <pc:docMk/>
            <pc:sldMk cId="662236870" sldId="1275"/>
            <ac:picMk id="7" creationId="{D0F517AE-0876-4993-B9EA-B19B54087FB4}"/>
          </ac:picMkLst>
        </pc:picChg>
      </pc:sldChg>
      <pc:sldChg chg="addSp delSp modSp new mod">
        <pc:chgData name="Archambault, Aude" userId="dfdf6e78-8d63-480c-bdce-0b0f3fd27a48" providerId="ADAL" clId="{0C0CC0D3-2C1B-4649-95FC-EC78C680EB1F}" dt="2021-02-23T11:37:44.223" v="2251" actId="113"/>
        <pc:sldMkLst>
          <pc:docMk/>
          <pc:sldMk cId="2450414030" sldId="1276"/>
        </pc:sldMkLst>
        <pc:spChg chg="del">
          <ac:chgData name="Archambault, Aude" userId="dfdf6e78-8d63-480c-bdce-0b0f3fd27a48" providerId="ADAL" clId="{0C0CC0D3-2C1B-4649-95FC-EC78C680EB1F}" dt="2021-02-23T11:34:09.265" v="2229" actId="1032"/>
          <ac:spMkLst>
            <pc:docMk/>
            <pc:sldMk cId="2450414030" sldId="1276"/>
            <ac:spMk id="2" creationId="{4306F717-B135-49FD-B2C5-2633CADF802A}"/>
          </ac:spMkLst>
        </pc:spChg>
        <pc:spChg chg="mod">
          <ac:chgData name="Archambault, Aude" userId="dfdf6e78-8d63-480c-bdce-0b0f3fd27a48" providerId="ADAL" clId="{0C0CC0D3-2C1B-4649-95FC-EC78C680EB1F}" dt="2021-02-23T11:33:47.912" v="2228" actId="20577"/>
          <ac:spMkLst>
            <pc:docMk/>
            <pc:sldMk cId="2450414030" sldId="1276"/>
            <ac:spMk id="3" creationId="{C63A4B13-E68C-48C3-9DA0-7A0A871E7C9E}"/>
          </ac:spMkLst>
        </pc:spChg>
        <pc:graphicFrameChg chg="add mod modGraphic">
          <ac:chgData name="Archambault, Aude" userId="dfdf6e78-8d63-480c-bdce-0b0f3fd27a48" providerId="ADAL" clId="{0C0CC0D3-2C1B-4649-95FC-EC78C680EB1F}" dt="2021-02-23T11:37:44.223" v="2251" actId="113"/>
          <ac:graphicFrameMkLst>
            <pc:docMk/>
            <pc:sldMk cId="2450414030" sldId="1276"/>
            <ac:graphicFrameMk id="4" creationId="{312CCEF6-F7B6-48EF-A1F8-B022323775E7}"/>
          </ac:graphicFrameMkLst>
        </pc:graphicFrameChg>
      </pc:sldChg>
      <pc:sldChg chg="addSp delSp modSp new mod ord">
        <pc:chgData name="Archambault, Aude" userId="dfdf6e78-8d63-480c-bdce-0b0f3fd27a48" providerId="ADAL" clId="{0C0CC0D3-2C1B-4649-95FC-EC78C680EB1F}" dt="2021-02-23T11:50:11.005" v="2450" actId="1076"/>
        <pc:sldMkLst>
          <pc:docMk/>
          <pc:sldMk cId="199103301" sldId="1277"/>
        </pc:sldMkLst>
        <pc:spChg chg="del mod">
          <ac:chgData name="Archambault, Aude" userId="dfdf6e78-8d63-480c-bdce-0b0f3fd27a48" providerId="ADAL" clId="{0C0CC0D3-2C1B-4649-95FC-EC78C680EB1F}" dt="2021-02-23T11:50:09.278" v="2449"/>
          <ac:spMkLst>
            <pc:docMk/>
            <pc:sldMk cId="199103301" sldId="1277"/>
            <ac:spMk id="2" creationId="{76ECC05B-A794-4C3A-AD0F-6D2209500556}"/>
          </ac:spMkLst>
        </pc:spChg>
        <pc:spChg chg="mod">
          <ac:chgData name="Archambault, Aude" userId="dfdf6e78-8d63-480c-bdce-0b0f3fd27a48" providerId="ADAL" clId="{0C0CC0D3-2C1B-4649-95FC-EC78C680EB1F}" dt="2021-02-23T11:49:52.456" v="2448"/>
          <ac:spMkLst>
            <pc:docMk/>
            <pc:sldMk cId="199103301" sldId="1277"/>
            <ac:spMk id="3" creationId="{9B4B9F10-25E3-47D6-A432-E5DC4DEDC7E0}"/>
          </ac:spMkLst>
        </pc:spChg>
        <pc:picChg chg="add mod">
          <ac:chgData name="Archambault, Aude" userId="dfdf6e78-8d63-480c-bdce-0b0f3fd27a48" providerId="ADAL" clId="{0C0CC0D3-2C1B-4649-95FC-EC78C680EB1F}" dt="2021-02-23T11:50:11.005" v="2450" actId="1076"/>
          <ac:picMkLst>
            <pc:docMk/>
            <pc:sldMk cId="199103301" sldId="1277"/>
            <ac:picMk id="4" creationId="{79A36FD0-830C-4F4F-B2DE-EC107D0FFDE2}"/>
          </ac:picMkLst>
        </pc:picChg>
      </pc:sldChg>
      <pc:sldChg chg="new del">
        <pc:chgData name="Archambault, Aude" userId="dfdf6e78-8d63-480c-bdce-0b0f3fd27a48" providerId="ADAL" clId="{0C0CC0D3-2C1B-4649-95FC-EC78C680EB1F}" dt="2021-02-23T11:50:25.197" v="2455" actId="47"/>
        <pc:sldMkLst>
          <pc:docMk/>
          <pc:sldMk cId="2099282505" sldId="1278"/>
        </pc:sldMkLst>
      </pc:sldChg>
      <pc:sldChg chg="addSp delSp modSp new mod">
        <pc:chgData name="Archambault, Aude" userId="dfdf6e78-8d63-480c-bdce-0b0f3fd27a48" providerId="ADAL" clId="{0C0CC0D3-2C1B-4649-95FC-EC78C680EB1F}" dt="2021-02-23T11:56:49.605" v="2648" actId="207"/>
        <pc:sldMkLst>
          <pc:docMk/>
          <pc:sldMk cId="87238817" sldId="1279"/>
        </pc:sldMkLst>
        <pc:spChg chg="del">
          <ac:chgData name="Archambault, Aude" userId="dfdf6e78-8d63-480c-bdce-0b0f3fd27a48" providerId="ADAL" clId="{0C0CC0D3-2C1B-4649-95FC-EC78C680EB1F}" dt="2021-02-23T11:54:22.731" v="2546" actId="478"/>
          <ac:spMkLst>
            <pc:docMk/>
            <pc:sldMk cId="87238817" sldId="1279"/>
            <ac:spMk id="4" creationId="{C7D98E4F-60D8-4DA4-A483-22911A233628}"/>
          </ac:spMkLst>
        </pc:spChg>
        <pc:spChg chg="mod">
          <ac:chgData name="Archambault, Aude" userId="dfdf6e78-8d63-480c-bdce-0b0f3fd27a48" providerId="ADAL" clId="{0C0CC0D3-2C1B-4649-95FC-EC78C680EB1F}" dt="2021-02-23T11:56:49.605" v="2648" actId="207"/>
          <ac:spMkLst>
            <pc:docMk/>
            <pc:sldMk cId="87238817" sldId="1279"/>
            <ac:spMk id="5" creationId="{89129CCE-3269-4FE6-9E78-746478B85EBD}"/>
          </ac:spMkLst>
        </pc:spChg>
        <pc:spChg chg="mod">
          <ac:chgData name="Archambault, Aude" userId="dfdf6e78-8d63-480c-bdce-0b0f3fd27a48" providerId="ADAL" clId="{0C0CC0D3-2C1B-4649-95FC-EC78C680EB1F}" dt="2021-02-23T11:50:30.569" v="2456"/>
          <ac:spMkLst>
            <pc:docMk/>
            <pc:sldMk cId="87238817" sldId="1279"/>
            <ac:spMk id="6" creationId="{AA8E8400-415B-44AF-97B5-97CC6EC5511C}"/>
          </ac:spMkLst>
        </pc:spChg>
        <pc:picChg chg="add mod">
          <ac:chgData name="Archambault, Aude" userId="dfdf6e78-8d63-480c-bdce-0b0f3fd27a48" providerId="ADAL" clId="{0C0CC0D3-2C1B-4649-95FC-EC78C680EB1F}" dt="2021-02-23T11:50:21.641" v="2454" actId="1076"/>
          <ac:picMkLst>
            <pc:docMk/>
            <pc:sldMk cId="87238817" sldId="1279"/>
            <ac:picMk id="7" creationId="{4C171D6A-B55F-4E75-A207-4ADC394F270C}"/>
          </ac:picMkLst>
        </pc:picChg>
        <pc:picChg chg="add mod">
          <ac:chgData name="Archambault, Aude" userId="dfdf6e78-8d63-480c-bdce-0b0f3fd27a48" providerId="ADAL" clId="{0C0CC0D3-2C1B-4649-95FC-EC78C680EB1F}" dt="2021-02-23T11:56:43.447" v="2647" actId="1076"/>
          <ac:picMkLst>
            <pc:docMk/>
            <pc:sldMk cId="87238817" sldId="1279"/>
            <ac:picMk id="8" creationId="{6CB5EF91-191B-4D9B-AB41-35E8F9871744}"/>
          </ac:picMkLst>
        </pc:picChg>
      </pc:sldChg>
      <pc:sldChg chg="addSp modSp new mod">
        <pc:chgData name="Archambault, Aude" userId="dfdf6e78-8d63-480c-bdce-0b0f3fd27a48" providerId="ADAL" clId="{0C0CC0D3-2C1B-4649-95FC-EC78C680EB1F}" dt="2021-02-23T14:00:14.856" v="2784" actId="14100"/>
        <pc:sldMkLst>
          <pc:docMk/>
          <pc:sldMk cId="374754375" sldId="1280"/>
        </pc:sldMkLst>
        <pc:spChg chg="mod">
          <ac:chgData name="Archambault, Aude" userId="dfdf6e78-8d63-480c-bdce-0b0f3fd27a48" providerId="ADAL" clId="{0C0CC0D3-2C1B-4649-95FC-EC78C680EB1F}" dt="2021-02-23T12:22:34.225" v="2771" actId="1076"/>
          <ac:spMkLst>
            <pc:docMk/>
            <pc:sldMk cId="374754375" sldId="1280"/>
            <ac:spMk id="2" creationId="{C1B4967C-0383-48CA-8D40-DCCA76486D37}"/>
          </ac:spMkLst>
        </pc:spChg>
        <pc:spChg chg="mod">
          <ac:chgData name="Archambault, Aude" userId="dfdf6e78-8d63-480c-bdce-0b0f3fd27a48" providerId="ADAL" clId="{0C0CC0D3-2C1B-4649-95FC-EC78C680EB1F}" dt="2021-02-23T12:22:47.524" v="2777" actId="14100"/>
          <ac:spMkLst>
            <pc:docMk/>
            <pc:sldMk cId="374754375" sldId="1280"/>
            <ac:spMk id="3" creationId="{6FA76B00-8A46-49E4-8435-69A83591A156}"/>
          </ac:spMkLst>
        </pc:spChg>
        <pc:spChg chg="mod">
          <ac:chgData name="Archambault, Aude" userId="dfdf6e78-8d63-480c-bdce-0b0f3fd27a48" providerId="ADAL" clId="{0C0CC0D3-2C1B-4649-95FC-EC78C680EB1F}" dt="2021-02-23T12:22:42.677" v="2775" actId="1076"/>
          <ac:spMkLst>
            <pc:docMk/>
            <pc:sldMk cId="374754375" sldId="1280"/>
            <ac:spMk id="4" creationId="{1987E649-E35A-4E30-8C6A-7B8FDD8ACCB1}"/>
          </ac:spMkLst>
        </pc:spChg>
        <pc:spChg chg="mod">
          <ac:chgData name="Archambault, Aude" userId="dfdf6e78-8d63-480c-bdce-0b0f3fd27a48" providerId="ADAL" clId="{0C0CC0D3-2C1B-4649-95FC-EC78C680EB1F}" dt="2021-02-23T14:00:14.856" v="2784" actId="14100"/>
          <ac:spMkLst>
            <pc:docMk/>
            <pc:sldMk cId="374754375" sldId="1280"/>
            <ac:spMk id="5" creationId="{C6282441-6A08-4A09-8126-D739D0554EE0}"/>
          </ac:spMkLst>
        </pc:spChg>
        <pc:spChg chg="mod">
          <ac:chgData name="Archambault, Aude" userId="dfdf6e78-8d63-480c-bdce-0b0f3fd27a48" providerId="ADAL" clId="{0C0CC0D3-2C1B-4649-95FC-EC78C680EB1F}" dt="2021-02-23T12:18:08.520" v="2734" actId="20577"/>
          <ac:spMkLst>
            <pc:docMk/>
            <pc:sldMk cId="374754375" sldId="1280"/>
            <ac:spMk id="6" creationId="{4F68C71E-2B90-46A7-BB07-CFBF161B2207}"/>
          </ac:spMkLst>
        </pc:spChg>
        <pc:picChg chg="add mod">
          <ac:chgData name="Archambault, Aude" userId="dfdf6e78-8d63-480c-bdce-0b0f3fd27a48" providerId="ADAL" clId="{0C0CC0D3-2C1B-4649-95FC-EC78C680EB1F}" dt="2021-02-23T14:00:10.006" v="2782" actId="1076"/>
          <ac:picMkLst>
            <pc:docMk/>
            <pc:sldMk cId="374754375" sldId="1280"/>
            <ac:picMk id="8" creationId="{040FB2EA-A5F0-4E5D-81E2-BD76C32684D1}"/>
          </ac:picMkLst>
        </pc:picChg>
      </pc:sldChg>
      <pc:sldChg chg="addSp delSp add del">
        <pc:chgData name="Archambault, Aude" userId="dfdf6e78-8d63-480c-bdce-0b0f3fd27a48" providerId="ADAL" clId="{0C0CC0D3-2C1B-4649-95FC-EC78C680EB1F}" dt="2021-02-23T14:17:20.336" v="2905" actId="47"/>
        <pc:sldMkLst>
          <pc:docMk/>
          <pc:sldMk cId="115018617" sldId="1281"/>
        </pc:sldMkLst>
        <pc:picChg chg="add del">
          <ac:chgData name="Archambault, Aude" userId="dfdf6e78-8d63-480c-bdce-0b0f3fd27a48" providerId="ADAL" clId="{0C0CC0D3-2C1B-4649-95FC-EC78C680EB1F}" dt="2021-02-23T14:15:32.766" v="2888"/>
          <ac:picMkLst>
            <pc:docMk/>
            <pc:sldMk cId="115018617" sldId="1281"/>
            <ac:picMk id="4" creationId="{7608A365-053F-4C5B-9AD9-4B3951230344}"/>
          </ac:picMkLst>
        </pc:picChg>
      </pc:sldChg>
      <pc:sldChg chg="modSp add modAnim">
        <pc:chgData name="Archambault, Aude" userId="dfdf6e78-8d63-480c-bdce-0b0f3fd27a48" providerId="ADAL" clId="{0C0CC0D3-2C1B-4649-95FC-EC78C680EB1F}" dt="2021-02-23T14:18:58.322" v="2940" actId="20577"/>
        <pc:sldMkLst>
          <pc:docMk/>
          <pc:sldMk cId="1066814165" sldId="1281"/>
        </pc:sldMkLst>
        <pc:spChg chg="mod">
          <ac:chgData name="Archambault, Aude" userId="dfdf6e78-8d63-480c-bdce-0b0f3fd27a48" providerId="ADAL" clId="{0C0CC0D3-2C1B-4649-95FC-EC78C680EB1F}" dt="2021-02-23T14:18:56.056" v="2939" actId="20577"/>
          <ac:spMkLst>
            <pc:docMk/>
            <pc:sldMk cId="1066814165" sldId="1281"/>
            <ac:spMk id="2" creationId="{FB865533-8929-47F7-B1E9-0D852FABACFB}"/>
          </ac:spMkLst>
        </pc:spChg>
      </pc:sldChg>
      <pc:sldChg chg="add del">
        <pc:chgData name="Archambault, Aude" userId="dfdf6e78-8d63-480c-bdce-0b0f3fd27a48" providerId="ADAL" clId="{0C0CC0D3-2C1B-4649-95FC-EC78C680EB1F}" dt="2021-02-23T14:17:26.186" v="2906" actId="47"/>
        <pc:sldMkLst>
          <pc:docMk/>
          <pc:sldMk cId="1281624565" sldId="1282"/>
        </pc:sldMkLst>
      </pc:sldChg>
      <pc:sldChg chg="modSp add modAnim">
        <pc:chgData name="Archambault, Aude" userId="dfdf6e78-8d63-480c-bdce-0b0f3fd27a48" providerId="ADAL" clId="{0C0CC0D3-2C1B-4649-95FC-EC78C680EB1F}" dt="2021-02-23T14:19:11.316" v="2948" actId="20577"/>
        <pc:sldMkLst>
          <pc:docMk/>
          <pc:sldMk cId="3052716946" sldId="1282"/>
        </pc:sldMkLst>
        <pc:spChg chg="mod">
          <ac:chgData name="Archambault, Aude" userId="dfdf6e78-8d63-480c-bdce-0b0f3fd27a48" providerId="ADAL" clId="{0C0CC0D3-2C1B-4649-95FC-EC78C680EB1F}" dt="2021-02-23T14:19:11.316" v="2948" actId="20577"/>
          <ac:spMkLst>
            <pc:docMk/>
            <pc:sldMk cId="3052716946" sldId="1282"/>
            <ac:spMk id="2" creationId="{FB865533-8929-47F7-B1E9-0D852FABACFB}"/>
          </ac:spMkLst>
        </pc:spChg>
      </pc:sldChg>
      <pc:sldChg chg="modSp add modAnim">
        <pc:chgData name="Archambault, Aude" userId="dfdf6e78-8d63-480c-bdce-0b0f3fd27a48" providerId="ADAL" clId="{0C0CC0D3-2C1B-4649-95FC-EC78C680EB1F}" dt="2021-02-23T14:19:21.396" v="2953" actId="20577"/>
        <pc:sldMkLst>
          <pc:docMk/>
          <pc:sldMk cId="719587167" sldId="1283"/>
        </pc:sldMkLst>
        <pc:spChg chg="mod">
          <ac:chgData name="Archambault, Aude" userId="dfdf6e78-8d63-480c-bdce-0b0f3fd27a48" providerId="ADAL" clId="{0C0CC0D3-2C1B-4649-95FC-EC78C680EB1F}" dt="2021-02-23T14:19:21.396" v="2953" actId="20577"/>
          <ac:spMkLst>
            <pc:docMk/>
            <pc:sldMk cId="719587167" sldId="1283"/>
            <ac:spMk id="2" creationId="{FB865533-8929-47F7-B1E9-0D852FABACFB}"/>
          </ac:spMkLst>
        </pc:spChg>
      </pc:sldChg>
      <pc:sldChg chg="modSp add modAnim">
        <pc:chgData name="Archambault, Aude" userId="dfdf6e78-8d63-480c-bdce-0b0f3fd27a48" providerId="ADAL" clId="{0C0CC0D3-2C1B-4649-95FC-EC78C680EB1F}" dt="2021-02-23T14:19:27.152" v="2965" actId="20577"/>
        <pc:sldMkLst>
          <pc:docMk/>
          <pc:sldMk cId="3391376589" sldId="1284"/>
        </pc:sldMkLst>
        <pc:spChg chg="mod">
          <ac:chgData name="Archambault, Aude" userId="dfdf6e78-8d63-480c-bdce-0b0f3fd27a48" providerId="ADAL" clId="{0C0CC0D3-2C1B-4649-95FC-EC78C680EB1F}" dt="2021-02-23T14:19:27.152" v="2965" actId="20577"/>
          <ac:spMkLst>
            <pc:docMk/>
            <pc:sldMk cId="3391376589" sldId="1284"/>
            <ac:spMk id="2" creationId="{FB865533-8929-47F7-B1E9-0D852FABACFB}"/>
          </ac:spMkLst>
        </pc:spChg>
      </pc:sldChg>
    </pc:docChg>
  </pc:docChgLst>
  <pc:docChgLst>
    <pc:chgData name="Archambault, Aude" userId="dfdf6e78-8d63-480c-bdce-0b0f3fd27a48" providerId="ADAL" clId="{75201D7C-4B3F-4D7E-AC0A-97F8FD629DED}"/>
    <pc:docChg chg="undo custSel addSld delSld modSld modSection">
      <pc:chgData name="Archambault, Aude" userId="dfdf6e78-8d63-480c-bdce-0b0f3fd27a48" providerId="ADAL" clId="{75201D7C-4B3F-4D7E-AC0A-97F8FD629DED}" dt="2020-11-23T14:37:59.948" v="1572" actId="20577"/>
      <pc:docMkLst>
        <pc:docMk/>
      </pc:docMkLst>
      <pc:sldChg chg="modSp mod">
        <pc:chgData name="Archambault, Aude" userId="dfdf6e78-8d63-480c-bdce-0b0f3fd27a48" providerId="ADAL" clId="{75201D7C-4B3F-4D7E-AC0A-97F8FD629DED}" dt="2020-11-23T10:20:45.097" v="15" actId="6549"/>
        <pc:sldMkLst>
          <pc:docMk/>
          <pc:sldMk cId="76914611" sldId="256"/>
        </pc:sldMkLst>
        <pc:spChg chg="mod">
          <ac:chgData name="Archambault, Aude" userId="dfdf6e78-8d63-480c-bdce-0b0f3fd27a48" providerId="ADAL" clId="{75201D7C-4B3F-4D7E-AC0A-97F8FD629DED}" dt="2020-11-23T10:20:45.097" v="15" actId="6549"/>
          <ac:spMkLst>
            <pc:docMk/>
            <pc:sldMk cId="76914611" sldId="256"/>
            <ac:spMk id="2" creationId="{00000000-0000-0000-0000-000000000000}"/>
          </ac:spMkLst>
        </pc:spChg>
      </pc:sldChg>
      <pc:sldChg chg="modSp mod">
        <pc:chgData name="Archambault, Aude" userId="dfdf6e78-8d63-480c-bdce-0b0f3fd27a48" providerId="ADAL" clId="{75201D7C-4B3F-4D7E-AC0A-97F8FD629DED}" dt="2020-11-23T14:37:59.948" v="1572" actId="20577"/>
        <pc:sldMkLst>
          <pc:docMk/>
          <pc:sldMk cId="1920782211" sldId="263"/>
        </pc:sldMkLst>
        <pc:spChg chg="mod">
          <ac:chgData name="Archambault, Aude" userId="dfdf6e78-8d63-480c-bdce-0b0f3fd27a48" providerId="ADAL" clId="{75201D7C-4B3F-4D7E-AC0A-97F8FD629DED}" dt="2020-11-23T14:37:59.948" v="1572" actId="20577"/>
          <ac:spMkLst>
            <pc:docMk/>
            <pc:sldMk cId="1920782211" sldId="263"/>
            <ac:spMk id="3" creationId="{FFF5BAE0-B3D7-1A47-8260-AE7CCF256CC8}"/>
          </ac:spMkLst>
        </pc:spChg>
      </pc:sldChg>
      <pc:sldChg chg="add del">
        <pc:chgData name="Archambault, Aude" userId="dfdf6e78-8d63-480c-bdce-0b0f3fd27a48" providerId="ADAL" clId="{75201D7C-4B3F-4D7E-AC0A-97F8FD629DED}" dt="2020-11-23T14:26:15.662" v="1393" actId="47"/>
        <pc:sldMkLst>
          <pc:docMk/>
          <pc:sldMk cId="3299369184" sldId="317"/>
        </pc:sldMkLst>
      </pc:sldChg>
      <pc:sldChg chg="modSp mod">
        <pc:chgData name="Archambault, Aude" userId="dfdf6e78-8d63-480c-bdce-0b0f3fd27a48" providerId="ADAL" clId="{75201D7C-4B3F-4D7E-AC0A-97F8FD629DED}" dt="2020-11-23T10:21:06.014" v="26" actId="20577"/>
        <pc:sldMkLst>
          <pc:docMk/>
          <pc:sldMk cId="1623371876" sldId="320"/>
        </pc:sldMkLst>
        <pc:spChg chg="mod">
          <ac:chgData name="Archambault, Aude" userId="dfdf6e78-8d63-480c-bdce-0b0f3fd27a48" providerId="ADAL" clId="{75201D7C-4B3F-4D7E-AC0A-97F8FD629DED}" dt="2020-11-23T10:21:06.014" v="26" actId="20577"/>
          <ac:spMkLst>
            <pc:docMk/>
            <pc:sldMk cId="1623371876" sldId="320"/>
            <ac:spMk id="3" creationId="{CF57E49C-F8D1-4C7E-AE20-3D5D7B006CFA}"/>
          </ac:spMkLst>
        </pc:spChg>
      </pc:sldChg>
      <pc:sldChg chg="del">
        <pc:chgData name="Archambault, Aude" userId="dfdf6e78-8d63-480c-bdce-0b0f3fd27a48" providerId="ADAL" clId="{75201D7C-4B3F-4D7E-AC0A-97F8FD629DED}" dt="2020-11-23T10:33:18.962" v="49" actId="47"/>
        <pc:sldMkLst>
          <pc:docMk/>
          <pc:sldMk cId="3797517686" sldId="322"/>
        </pc:sldMkLst>
      </pc:sldChg>
      <pc:sldChg chg="delSp modSp del mod">
        <pc:chgData name="Archambault, Aude" userId="dfdf6e78-8d63-480c-bdce-0b0f3fd27a48" providerId="ADAL" clId="{75201D7C-4B3F-4D7E-AC0A-97F8FD629DED}" dt="2020-11-23T13:04:47.053" v="770" actId="47"/>
        <pc:sldMkLst>
          <pc:docMk/>
          <pc:sldMk cId="279973700" sldId="323"/>
        </pc:sldMkLst>
        <pc:spChg chg="mod">
          <ac:chgData name="Archambault, Aude" userId="dfdf6e78-8d63-480c-bdce-0b0f3fd27a48" providerId="ADAL" clId="{75201D7C-4B3F-4D7E-AC0A-97F8FD629DED}" dt="2020-11-23T13:02:30.203" v="748" actId="20577"/>
          <ac:spMkLst>
            <pc:docMk/>
            <pc:sldMk cId="279973700" sldId="323"/>
            <ac:spMk id="2" creationId="{AB378B51-18E0-4B9E-B87B-7ABD296C90A6}"/>
          </ac:spMkLst>
        </pc:spChg>
        <pc:spChg chg="mod">
          <ac:chgData name="Archambault, Aude" userId="dfdf6e78-8d63-480c-bdce-0b0f3fd27a48" providerId="ADAL" clId="{75201D7C-4B3F-4D7E-AC0A-97F8FD629DED}" dt="2020-11-23T13:04:39.562" v="768" actId="21"/>
          <ac:spMkLst>
            <pc:docMk/>
            <pc:sldMk cId="279973700" sldId="323"/>
            <ac:spMk id="3" creationId="{1E177457-447B-4F1F-8728-211510C2FCDF}"/>
          </ac:spMkLst>
        </pc:spChg>
        <pc:graphicFrameChg chg="del modGraphic">
          <ac:chgData name="Archambault, Aude" userId="dfdf6e78-8d63-480c-bdce-0b0f3fd27a48" providerId="ADAL" clId="{75201D7C-4B3F-4D7E-AC0A-97F8FD629DED}" dt="2020-11-23T10:32:40.111" v="44" actId="478"/>
          <ac:graphicFrameMkLst>
            <pc:docMk/>
            <pc:sldMk cId="279973700" sldId="323"/>
            <ac:graphicFrameMk id="4" creationId="{16420C4D-6C5E-410F-BE0C-025AA75FA84B}"/>
          </ac:graphicFrameMkLst>
        </pc:graphicFrameChg>
      </pc:sldChg>
      <pc:sldChg chg="addSp delSp modSp del mod">
        <pc:chgData name="Archambault, Aude" userId="dfdf6e78-8d63-480c-bdce-0b0f3fd27a48" providerId="ADAL" clId="{75201D7C-4B3F-4D7E-AC0A-97F8FD629DED}" dt="2020-11-23T13:00:53.433" v="742" actId="47"/>
        <pc:sldMkLst>
          <pc:docMk/>
          <pc:sldMk cId="3055721959" sldId="324"/>
        </pc:sldMkLst>
        <pc:spChg chg="mod">
          <ac:chgData name="Archambault, Aude" userId="dfdf6e78-8d63-480c-bdce-0b0f3fd27a48" providerId="ADAL" clId="{75201D7C-4B3F-4D7E-AC0A-97F8FD629DED}" dt="2020-11-23T12:54:02.701" v="570" actId="6549"/>
          <ac:spMkLst>
            <pc:docMk/>
            <pc:sldMk cId="3055721959" sldId="324"/>
            <ac:spMk id="2" creationId="{D3243A37-39BD-4CAE-93EB-579E910FBE31}"/>
          </ac:spMkLst>
        </pc:spChg>
        <pc:spChg chg="mod">
          <ac:chgData name="Archambault, Aude" userId="dfdf6e78-8d63-480c-bdce-0b0f3fd27a48" providerId="ADAL" clId="{75201D7C-4B3F-4D7E-AC0A-97F8FD629DED}" dt="2020-11-23T10:50:08.829" v="139" actId="20577"/>
          <ac:spMkLst>
            <pc:docMk/>
            <pc:sldMk cId="3055721959" sldId="324"/>
            <ac:spMk id="3" creationId="{784D0457-D8A2-4988-84E7-C5B6D68AD692}"/>
          </ac:spMkLst>
        </pc:spChg>
        <pc:graphicFrameChg chg="add del modGraphic">
          <ac:chgData name="Archambault, Aude" userId="dfdf6e78-8d63-480c-bdce-0b0f3fd27a48" providerId="ADAL" clId="{75201D7C-4B3F-4D7E-AC0A-97F8FD629DED}" dt="2020-11-23T12:49:41.134" v="387" actId="1032"/>
          <ac:graphicFrameMkLst>
            <pc:docMk/>
            <pc:sldMk cId="3055721959" sldId="324"/>
            <ac:graphicFrameMk id="4" creationId="{2ED0B431-5F12-49BA-9117-EA9C5CAE5ACD}"/>
          </ac:graphicFrameMkLst>
        </pc:graphicFrameChg>
        <pc:graphicFrameChg chg="add del">
          <ac:chgData name="Archambault, Aude" userId="dfdf6e78-8d63-480c-bdce-0b0f3fd27a48" providerId="ADAL" clId="{75201D7C-4B3F-4D7E-AC0A-97F8FD629DED}" dt="2020-11-23T12:50:34.790" v="391" actId="478"/>
          <ac:graphicFrameMkLst>
            <pc:docMk/>
            <pc:sldMk cId="3055721959" sldId="324"/>
            <ac:graphicFrameMk id="5" creationId="{65D1F4B7-6111-4BBF-8D4F-0174FEF3ADA4}"/>
          </ac:graphicFrameMkLst>
        </pc:graphicFrameChg>
        <pc:graphicFrameChg chg="add del mod modGraphic">
          <ac:chgData name="Archambault, Aude" userId="dfdf6e78-8d63-480c-bdce-0b0f3fd27a48" providerId="ADAL" clId="{75201D7C-4B3F-4D7E-AC0A-97F8FD629DED}" dt="2020-11-23T12:54:45.774" v="590" actId="21"/>
          <ac:graphicFrameMkLst>
            <pc:docMk/>
            <pc:sldMk cId="3055721959" sldId="324"/>
            <ac:graphicFrameMk id="6" creationId="{F6456B10-3F0F-4130-9074-93669686EADD}"/>
          </ac:graphicFrameMkLst>
        </pc:graphicFrameChg>
      </pc:sldChg>
      <pc:sldChg chg="del">
        <pc:chgData name="Archambault, Aude" userId="dfdf6e78-8d63-480c-bdce-0b0f3fd27a48" providerId="ADAL" clId="{75201D7C-4B3F-4D7E-AC0A-97F8FD629DED}" dt="2020-11-23T14:29:27.294" v="1427" actId="47"/>
        <pc:sldMkLst>
          <pc:docMk/>
          <pc:sldMk cId="3894824386" sldId="325"/>
        </pc:sldMkLst>
      </pc:sldChg>
      <pc:sldChg chg="del">
        <pc:chgData name="Archambault, Aude" userId="dfdf6e78-8d63-480c-bdce-0b0f3fd27a48" providerId="ADAL" clId="{75201D7C-4B3F-4D7E-AC0A-97F8FD629DED}" dt="2020-11-23T14:32:33.863" v="1459" actId="47"/>
        <pc:sldMkLst>
          <pc:docMk/>
          <pc:sldMk cId="4124047701" sldId="326"/>
        </pc:sldMkLst>
      </pc:sldChg>
      <pc:sldChg chg="del">
        <pc:chgData name="Archambault, Aude" userId="dfdf6e78-8d63-480c-bdce-0b0f3fd27a48" providerId="ADAL" clId="{75201D7C-4B3F-4D7E-AC0A-97F8FD629DED}" dt="2020-11-23T14:32:34.737" v="1460" actId="47"/>
        <pc:sldMkLst>
          <pc:docMk/>
          <pc:sldMk cId="1735036225" sldId="327"/>
        </pc:sldMkLst>
      </pc:sldChg>
      <pc:sldChg chg="modSp mod">
        <pc:chgData name="Archambault, Aude" userId="dfdf6e78-8d63-480c-bdce-0b0f3fd27a48" providerId="ADAL" clId="{75201D7C-4B3F-4D7E-AC0A-97F8FD629DED}" dt="2020-11-23T14:36:35.600" v="1564" actId="6549"/>
        <pc:sldMkLst>
          <pc:docMk/>
          <pc:sldMk cId="1918373843" sldId="328"/>
        </pc:sldMkLst>
        <pc:spChg chg="mod">
          <ac:chgData name="Archambault, Aude" userId="dfdf6e78-8d63-480c-bdce-0b0f3fd27a48" providerId="ADAL" clId="{75201D7C-4B3F-4D7E-AC0A-97F8FD629DED}" dt="2020-11-23T14:36:35.600" v="1564" actId="6549"/>
          <ac:spMkLst>
            <pc:docMk/>
            <pc:sldMk cId="1918373843" sldId="328"/>
            <ac:spMk id="2" creationId="{FB865533-8929-47F7-B1E9-0D852FABACFB}"/>
          </ac:spMkLst>
        </pc:spChg>
        <pc:spChg chg="mod">
          <ac:chgData name="Archambault, Aude" userId="dfdf6e78-8d63-480c-bdce-0b0f3fd27a48" providerId="ADAL" clId="{75201D7C-4B3F-4D7E-AC0A-97F8FD629DED}" dt="2020-11-23T14:32:58.376" v="1472" actId="20577"/>
          <ac:spMkLst>
            <pc:docMk/>
            <pc:sldMk cId="1918373843" sldId="328"/>
            <ac:spMk id="3" creationId="{4CA8C7CC-7B19-4FBA-96D6-1C366B733656}"/>
          </ac:spMkLst>
        </pc:spChg>
      </pc:sldChg>
      <pc:sldChg chg="addSp delSp modSp new mod">
        <pc:chgData name="Archambault, Aude" userId="dfdf6e78-8d63-480c-bdce-0b0f3fd27a48" providerId="ADAL" clId="{75201D7C-4B3F-4D7E-AC0A-97F8FD629DED}" dt="2020-11-23T14:31:49.431" v="1458" actId="1076"/>
        <pc:sldMkLst>
          <pc:docMk/>
          <pc:sldMk cId="3054262770" sldId="334"/>
        </pc:sldMkLst>
        <pc:spChg chg="mod">
          <ac:chgData name="Archambault, Aude" userId="dfdf6e78-8d63-480c-bdce-0b0f3fd27a48" providerId="ADAL" clId="{75201D7C-4B3F-4D7E-AC0A-97F8FD629DED}" dt="2020-11-23T13:32:16.526" v="830" actId="14100"/>
          <ac:spMkLst>
            <pc:docMk/>
            <pc:sldMk cId="3054262770" sldId="334"/>
            <ac:spMk id="2" creationId="{99274D51-5AC3-4EDB-B6C4-F3600A67E0A0}"/>
          </ac:spMkLst>
        </pc:spChg>
        <pc:spChg chg="mod">
          <ac:chgData name="Archambault, Aude" userId="dfdf6e78-8d63-480c-bdce-0b0f3fd27a48" providerId="ADAL" clId="{75201D7C-4B3F-4D7E-AC0A-97F8FD629DED}" dt="2020-11-23T14:29:37.993" v="1428" actId="14100"/>
          <ac:spMkLst>
            <pc:docMk/>
            <pc:sldMk cId="3054262770" sldId="334"/>
            <ac:spMk id="3" creationId="{B0014E4F-C379-4491-A119-07B92C78EC7B}"/>
          </ac:spMkLst>
        </pc:spChg>
        <pc:spChg chg="mod">
          <ac:chgData name="Archambault, Aude" userId="dfdf6e78-8d63-480c-bdce-0b0f3fd27a48" providerId="ADAL" clId="{75201D7C-4B3F-4D7E-AC0A-97F8FD629DED}" dt="2020-11-23T13:38:25.606" v="844" actId="1076"/>
          <ac:spMkLst>
            <pc:docMk/>
            <pc:sldMk cId="3054262770" sldId="334"/>
            <ac:spMk id="4" creationId="{A07A654F-C0B1-4791-B4C3-ADC8F55A1802}"/>
          </ac:spMkLst>
        </pc:spChg>
        <pc:spChg chg="del mod">
          <ac:chgData name="Archambault, Aude" userId="dfdf6e78-8d63-480c-bdce-0b0f3fd27a48" providerId="ADAL" clId="{75201D7C-4B3F-4D7E-AC0A-97F8FD629DED}" dt="2020-11-23T12:54:49.897" v="593"/>
          <ac:spMkLst>
            <pc:docMk/>
            <pc:sldMk cId="3054262770" sldId="334"/>
            <ac:spMk id="5" creationId="{E9F92992-7DAB-42E3-8877-6FE3A9622890}"/>
          </ac:spMkLst>
        </pc:spChg>
        <pc:spChg chg="mod">
          <ac:chgData name="Archambault, Aude" userId="dfdf6e78-8d63-480c-bdce-0b0f3fd27a48" providerId="ADAL" clId="{75201D7C-4B3F-4D7E-AC0A-97F8FD629DED}" dt="2020-11-23T12:57:21.012" v="689"/>
          <ac:spMkLst>
            <pc:docMk/>
            <pc:sldMk cId="3054262770" sldId="334"/>
            <ac:spMk id="6" creationId="{ECE47A38-3689-4B66-826A-73D50296F8BD}"/>
          </ac:spMkLst>
        </pc:spChg>
        <pc:spChg chg="add del mod">
          <ac:chgData name="Archambault, Aude" userId="dfdf6e78-8d63-480c-bdce-0b0f3fd27a48" providerId="ADAL" clId="{75201D7C-4B3F-4D7E-AC0A-97F8FD629DED}" dt="2020-11-23T14:31:17.948" v="1444"/>
          <ac:spMkLst>
            <pc:docMk/>
            <pc:sldMk cId="3054262770" sldId="334"/>
            <ac:spMk id="17" creationId="{D50B427B-11A7-4738-AEBA-6FF6F11D7B72}"/>
          </ac:spMkLst>
        </pc:spChg>
        <pc:graphicFrameChg chg="add del mod">
          <ac:chgData name="Archambault, Aude" userId="dfdf6e78-8d63-480c-bdce-0b0f3fd27a48" providerId="ADAL" clId="{75201D7C-4B3F-4D7E-AC0A-97F8FD629DED}" dt="2020-11-23T14:30:44.204" v="1435" actId="478"/>
          <ac:graphicFrameMkLst>
            <pc:docMk/>
            <pc:sldMk cId="3054262770" sldId="334"/>
            <ac:graphicFrameMk id="7" creationId="{937F7AFA-D146-437F-BCF4-225B0AD7E35B}"/>
          </ac:graphicFrameMkLst>
        </pc:graphicFrameChg>
        <pc:graphicFrameChg chg="add mod">
          <ac:chgData name="Archambault, Aude" userId="dfdf6e78-8d63-480c-bdce-0b0f3fd27a48" providerId="ADAL" clId="{75201D7C-4B3F-4D7E-AC0A-97F8FD629DED}" dt="2020-11-23T14:31:46.023" v="1457" actId="14100"/>
          <ac:graphicFrameMkLst>
            <pc:docMk/>
            <pc:sldMk cId="3054262770" sldId="334"/>
            <ac:graphicFrameMk id="18" creationId="{6F2E8502-FA7D-475E-ADE0-D7773EAF00E9}"/>
          </ac:graphicFrameMkLst>
        </pc:graphicFrameChg>
        <pc:picChg chg="add del mod">
          <ac:chgData name="Archambault, Aude" userId="dfdf6e78-8d63-480c-bdce-0b0f3fd27a48" providerId="ADAL" clId="{75201D7C-4B3F-4D7E-AC0A-97F8FD629DED}" dt="2020-11-23T13:31:22.729" v="822" actId="478"/>
          <ac:picMkLst>
            <pc:docMk/>
            <pc:sldMk cId="3054262770" sldId="334"/>
            <ac:picMk id="9" creationId="{3A55CC7A-BA31-42C8-B2C7-2C92E66AF80D}"/>
          </ac:picMkLst>
        </pc:picChg>
        <pc:picChg chg="add del mod">
          <ac:chgData name="Archambault, Aude" userId="dfdf6e78-8d63-480c-bdce-0b0f3fd27a48" providerId="ADAL" clId="{75201D7C-4B3F-4D7E-AC0A-97F8FD629DED}" dt="2020-11-23T13:31:13.874" v="817" actId="478"/>
          <ac:picMkLst>
            <pc:docMk/>
            <pc:sldMk cId="3054262770" sldId="334"/>
            <ac:picMk id="11" creationId="{E2CADAB8-6AF6-462B-B27F-FA52F151FF74}"/>
          </ac:picMkLst>
        </pc:picChg>
        <pc:picChg chg="add mod">
          <ac:chgData name="Archambault, Aude" userId="dfdf6e78-8d63-480c-bdce-0b0f3fd27a48" providerId="ADAL" clId="{75201D7C-4B3F-4D7E-AC0A-97F8FD629DED}" dt="2020-11-23T14:31:49.431" v="1458" actId="1076"/>
          <ac:picMkLst>
            <pc:docMk/>
            <pc:sldMk cId="3054262770" sldId="334"/>
            <ac:picMk id="13" creationId="{AFB430A2-BB35-4EA2-B353-E57F9B9DBDAA}"/>
          </ac:picMkLst>
        </pc:picChg>
        <pc:picChg chg="add mod">
          <ac:chgData name="Archambault, Aude" userId="dfdf6e78-8d63-480c-bdce-0b0f3fd27a48" providerId="ADAL" clId="{75201D7C-4B3F-4D7E-AC0A-97F8FD629DED}" dt="2020-11-23T13:38:33.365" v="846" actId="1076"/>
          <ac:picMkLst>
            <pc:docMk/>
            <pc:sldMk cId="3054262770" sldId="334"/>
            <ac:picMk id="15" creationId="{6AC6CE38-93C1-4691-A28D-6B63AEDE134E}"/>
          </ac:picMkLst>
        </pc:picChg>
      </pc:sldChg>
      <pc:sldChg chg="add del">
        <pc:chgData name="Archambault, Aude" userId="dfdf6e78-8d63-480c-bdce-0b0f3fd27a48" providerId="ADAL" clId="{75201D7C-4B3F-4D7E-AC0A-97F8FD629DED}" dt="2020-11-23T10:53:23.576" v="214"/>
        <pc:sldMkLst>
          <pc:docMk/>
          <pc:sldMk cId="4254749518" sldId="334"/>
        </pc:sldMkLst>
      </pc:sldChg>
      <pc:sldChg chg="addSp delSp modSp new mod">
        <pc:chgData name="Archambault, Aude" userId="dfdf6e78-8d63-480c-bdce-0b0f3fd27a48" providerId="ADAL" clId="{75201D7C-4B3F-4D7E-AC0A-97F8FD629DED}" dt="2020-11-23T13:05:21.652" v="773" actId="20577"/>
        <pc:sldMkLst>
          <pc:docMk/>
          <pc:sldMk cId="3239844296" sldId="335"/>
        </pc:sldMkLst>
        <pc:spChg chg="del">
          <ac:chgData name="Archambault, Aude" userId="dfdf6e78-8d63-480c-bdce-0b0f3fd27a48" providerId="ADAL" clId="{75201D7C-4B3F-4D7E-AC0A-97F8FD629DED}" dt="2020-11-23T13:02:08.293" v="744" actId="1032"/>
          <ac:spMkLst>
            <pc:docMk/>
            <pc:sldMk cId="3239844296" sldId="335"/>
            <ac:spMk id="2" creationId="{9649FE18-F9C8-497C-A0EA-FC447FB32318}"/>
          </ac:spMkLst>
        </pc:spChg>
        <pc:spChg chg="mod">
          <ac:chgData name="Archambault, Aude" userId="dfdf6e78-8d63-480c-bdce-0b0f3fd27a48" providerId="ADAL" clId="{75201D7C-4B3F-4D7E-AC0A-97F8FD629DED}" dt="2020-11-23T13:04:43.101" v="769"/>
          <ac:spMkLst>
            <pc:docMk/>
            <pc:sldMk cId="3239844296" sldId="335"/>
            <ac:spMk id="3" creationId="{97A62CBD-51A7-4AAA-8AAD-C288F03CDB46}"/>
          </ac:spMkLst>
        </pc:spChg>
        <pc:spChg chg="add del mod">
          <ac:chgData name="Archambault, Aude" userId="dfdf6e78-8d63-480c-bdce-0b0f3fd27a48" providerId="ADAL" clId="{75201D7C-4B3F-4D7E-AC0A-97F8FD629DED}" dt="2020-11-23T13:04:15.618" v="763" actId="478"/>
          <ac:spMkLst>
            <pc:docMk/>
            <pc:sldMk cId="3239844296" sldId="335"/>
            <ac:spMk id="6" creationId="{5BA238AB-9F5B-4427-94A5-F401AF2842E5}"/>
          </ac:spMkLst>
        </pc:spChg>
        <pc:graphicFrameChg chg="add del mod modGraphic">
          <ac:chgData name="Archambault, Aude" userId="dfdf6e78-8d63-480c-bdce-0b0f3fd27a48" providerId="ADAL" clId="{75201D7C-4B3F-4D7E-AC0A-97F8FD629DED}" dt="2020-11-23T13:05:21.652" v="773" actId="20577"/>
          <ac:graphicFrameMkLst>
            <pc:docMk/>
            <pc:sldMk cId="3239844296" sldId="335"/>
            <ac:graphicFrameMk id="4" creationId="{A8ED4DE4-A57D-4494-A501-36EE44F60409}"/>
          </ac:graphicFrameMkLst>
        </pc:graphicFrameChg>
      </pc:sldChg>
      <pc:sldChg chg="addSp delSp modSp new del mod">
        <pc:chgData name="Archambault, Aude" userId="dfdf6e78-8d63-480c-bdce-0b0f3fd27a48" providerId="ADAL" clId="{75201D7C-4B3F-4D7E-AC0A-97F8FD629DED}" dt="2020-11-23T14:26:00.620" v="1387" actId="47"/>
        <pc:sldMkLst>
          <pc:docMk/>
          <pc:sldMk cId="885117947" sldId="336"/>
        </pc:sldMkLst>
        <pc:spChg chg="add del">
          <ac:chgData name="Archambault, Aude" userId="dfdf6e78-8d63-480c-bdce-0b0f3fd27a48" providerId="ADAL" clId="{75201D7C-4B3F-4D7E-AC0A-97F8FD629DED}" dt="2020-11-23T13:42:39.991" v="854" actId="1032"/>
          <ac:spMkLst>
            <pc:docMk/>
            <pc:sldMk cId="885117947" sldId="336"/>
            <ac:spMk id="2" creationId="{D599B418-D01D-4C94-94C0-A05696EE1BA4}"/>
          </ac:spMkLst>
        </pc:spChg>
        <pc:graphicFrameChg chg="add del modGraphic">
          <ac:chgData name="Archambault, Aude" userId="dfdf6e78-8d63-480c-bdce-0b0f3fd27a48" providerId="ADAL" clId="{75201D7C-4B3F-4D7E-AC0A-97F8FD629DED}" dt="2020-11-23T13:41:31.602" v="851" actId="1032"/>
          <ac:graphicFrameMkLst>
            <pc:docMk/>
            <pc:sldMk cId="885117947" sldId="336"/>
            <ac:graphicFrameMk id="4" creationId="{D0A28CC6-21D3-40E3-AE67-55A424959C2A}"/>
          </ac:graphicFrameMkLst>
        </pc:graphicFrameChg>
        <pc:graphicFrameChg chg="add del modGraphic">
          <ac:chgData name="Archambault, Aude" userId="dfdf6e78-8d63-480c-bdce-0b0f3fd27a48" providerId="ADAL" clId="{75201D7C-4B3F-4D7E-AC0A-97F8FD629DED}" dt="2020-11-23T13:42:09.074" v="853" actId="1032"/>
          <ac:graphicFrameMkLst>
            <pc:docMk/>
            <pc:sldMk cId="885117947" sldId="336"/>
            <ac:graphicFrameMk id="5" creationId="{8387C9BE-E983-4CAA-B0DF-876D9B4ACEEF}"/>
          </ac:graphicFrameMkLst>
        </pc:graphicFrameChg>
        <pc:graphicFrameChg chg="add mod modGraphic">
          <ac:chgData name="Archambault, Aude" userId="dfdf6e78-8d63-480c-bdce-0b0f3fd27a48" providerId="ADAL" clId="{75201D7C-4B3F-4D7E-AC0A-97F8FD629DED}" dt="2020-11-23T13:48:04.747" v="906" actId="12269"/>
          <ac:graphicFrameMkLst>
            <pc:docMk/>
            <pc:sldMk cId="885117947" sldId="336"/>
            <ac:graphicFrameMk id="6" creationId="{9319B6D8-737A-47E8-A32A-1442993B78AE}"/>
          </ac:graphicFrameMkLst>
        </pc:graphicFrameChg>
      </pc:sldChg>
      <pc:sldChg chg="addSp delSp modSp new del mod">
        <pc:chgData name="Archambault, Aude" userId="dfdf6e78-8d63-480c-bdce-0b0f3fd27a48" providerId="ADAL" clId="{75201D7C-4B3F-4D7E-AC0A-97F8FD629DED}" dt="2020-11-23T14:25:52.577" v="1386" actId="47"/>
        <pc:sldMkLst>
          <pc:docMk/>
          <pc:sldMk cId="569622890" sldId="337"/>
        </pc:sldMkLst>
        <pc:spChg chg="del">
          <ac:chgData name="Archambault, Aude" userId="dfdf6e78-8d63-480c-bdce-0b0f3fd27a48" providerId="ADAL" clId="{75201D7C-4B3F-4D7E-AC0A-97F8FD629DED}" dt="2020-11-23T13:49:39.430" v="908" actId="1032"/>
          <ac:spMkLst>
            <pc:docMk/>
            <pc:sldMk cId="569622890" sldId="337"/>
            <ac:spMk id="2" creationId="{B277896C-2754-4DDF-BFC8-7866906CF603}"/>
          </ac:spMkLst>
        </pc:spChg>
        <pc:spChg chg="add mod">
          <ac:chgData name="Archambault, Aude" userId="dfdf6e78-8d63-480c-bdce-0b0f3fd27a48" providerId="ADAL" clId="{75201D7C-4B3F-4D7E-AC0A-97F8FD629DED}" dt="2020-11-23T13:52:22.746" v="927"/>
          <ac:spMkLst>
            <pc:docMk/>
            <pc:sldMk cId="569622890" sldId="337"/>
            <ac:spMk id="7" creationId="{97207746-F0EB-4EEC-AFFF-657F73EE9E8D}"/>
          </ac:spMkLst>
        </pc:spChg>
        <pc:spChg chg="add mod">
          <ac:chgData name="Archambault, Aude" userId="dfdf6e78-8d63-480c-bdce-0b0f3fd27a48" providerId="ADAL" clId="{75201D7C-4B3F-4D7E-AC0A-97F8FD629DED}" dt="2020-11-23T13:52:22.746" v="927"/>
          <ac:spMkLst>
            <pc:docMk/>
            <pc:sldMk cId="569622890" sldId="337"/>
            <ac:spMk id="8" creationId="{F53F5ECF-207D-43E2-BD35-648D0DD73830}"/>
          </ac:spMkLst>
        </pc:spChg>
        <pc:spChg chg="add mod">
          <ac:chgData name="Archambault, Aude" userId="dfdf6e78-8d63-480c-bdce-0b0f3fd27a48" providerId="ADAL" clId="{75201D7C-4B3F-4D7E-AC0A-97F8FD629DED}" dt="2020-11-23T13:52:22.746" v="927"/>
          <ac:spMkLst>
            <pc:docMk/>
            <pc:sldMk cId="569622890" sldId="337"/>
            <ac:spMk id="9" creationId="{034F374E-4164-4E41-AD50-4F0F21FBE7C0}"/>
          </ac:spMkLst>
        </pc:spChg>
        <pc:spChg chg="add mod">
          <ac:chgData name="Archambault, Aude" userId="dfdf6e78-8d63-480c-bdce-0b0f3fd27a48" providerId="ADAL" clId="{75201D7C-4B3F-4D7E-AC0A-97F8FD629DED}" dt="2020-11-23T13:52:22.746" v="927"/>
          <ac:spMkLst>
            <pc:docMk/>
            <pc:sldMk cId="569622890" sldId="337"/>
            <ac:spMk id="10" creationId="{65D9A9E9-4982-4AAD-94CB-E649B4FD9ED5}"/>
          </ac:spMkLst>
        </pc:spChg>
        <pc:grpChg chg="add mod">
          <ac:chgData name="Archambault, Aude" userId="dfdf6e78-8d63-480c-bdce-0b0f3fd27a48" providerId="ADAL" clId="{75201D7C-4B3F-4D7E-AC0A-97F8FD629DED}" dt="2020-11-23T13:52:22.746" v="927"/>
          <ac:grpSpMkLst>
            <pc:docMk/>
            <pc:sldMk cId="569622890" sldId="337"/>
            <ac:grpSpMk id="5" creationId="{CFEE13B4-309D-4153-B975-B01CA6057A41}"/>
          </ac:grpSpMkLst>
        </pc:grpChg>
        <pc:grpChg chg="add mod">
          <ac:chgData name="Archambault, Aude" userId="dfdf6e78-8d63-480c-bdce-0b0f3fd27a48" providerId="ADAL" clId="{75201D7C-4B3F-4D7E-AC0A-97F8FD629DED}" dt="2020-11-23T13:52:22.746" v="927"/>
          <ac:grpSpMkLst>
            <pc:docMk/>
            <pc:sldMk cId="569622890" sldId="337"/>
            <ac:grpSpMk id="6" creationId="{EBC771A6-7A9F-4BE3-B3D7-910D15932139}"/>
          </ac:grpSpMkLst>
        </pc:grpChg>
        <pc:graphicFrameChg chg="add mod modGraphic">
          <ac:chgData name="Archambault, Aude" userId="dfdf6e78-8d63-480c-bdce-0b0f3fd27a48" providerId="ADAL" clId="{75201D7C-4B3F-4D7E-AC0A-97F8FD629DED}" dt="2020-11-23T14:08:15.632" v="1046" actId="20577"/>
          <ac:graphicFrameMkLst>
            <pc:docMk/>
            <pc:sldMk cId="569622890" sldId="337"/>
            <ac:graphicFrameMk id="4" creationId="{58CC0C42-8850-4F0D-A70D-E88FEF4ABAAA}"/>
          </ac:graphicFrameMkLst>
        </pc:graphicFrameChg>
      </pc:sldChg>
      <pc:sldChg chg="addSp delSp modSp new del mod">
        <pc:chgData name="Archambault, Aude" userId="dfdf6e78-8d63-480c-bdce-0b0f3fd27a48" providerId="ADAL" clId="{75201D7C-4B3F-4D7E-AC0A-97F8FD629DED}" dt="2020-11-23T14:26:01.648" v="1388" actId="47"/>
        <pc:sldMkLst>
          <pc:docMk/>
          <pc:sldMk cId="2616894011" sldId="338"/>
        </pc:sldMkLst>
        <pc:spChg chg="del">
          <ac:chgData name="Archambault, Aude" userId="dfdf6e78-8d63-480c-bdce-0b0f3fd27a48" providerId="ADAL" clId="{75201D7C-4B3F-4D7E-AC0A-97F8FD629DED}" dt="2020-11-23T14:08:59.300" v="1048" actId="1032"/>
          <ac:spMkLst>
            <pc:docMk/>
            <pc:sldMk cId="2616894011" sldId="338"/>
            <ac:spMk id="2" creationId="{F3DCF553-760F-41A5-8B60-7C94B0B86D5F}"/>
          </ac:spMkLst>
        </pc:spChg>
        <pc:graphicFrameChg chg="add mod modGraphic">
          <ac:chgData name="Archambault, Aude" userId="dfdf6e78-8d63-480c-bdce-0b0f3fd27a48" providerId="ADAL" clId="{75201D7C-4B3F-4D7E-AC0A-97F8FD629DED}" dt="2020-11-23T14:17:13.900" v="1191"/>
          <ac:graphicFrameMkLst>
            <pc:docMk/>
            <pc:sldMk cId="2616894011" sldId="338"/>
            <ac:graphicFrameMk id="4" creationId="{1297855E-44EF-4B2B-9BF2-F548DF1C5903}"/>
          </ac:graphicFrameMkLst>
        </pc:graphicFrameChg>
      </pc:sldChg>
      <pc:sldChg chg="addSp delSp modSp new add del mod">
        <pc:chgData name="Archambault, Aude" userId="dfdf6e78-8d63-480c-bdce-0b0f3fd27a48" providerId="ADAL" clId="{75201D7C-4B3F-4D7E-AC0A-97F8FD629DED}" dt="2020-11-23T14:28:42.822" v="1426" actId="20577"/>
        <pc:sldMkLst>
          <pc:docMk/>
          <pc:sldMk cId="166940211" sldId="339"/>
        </pc:sldMkLst>
        <pc:spChg chg="del">
          <ac:chgData name="Archambault, Aude" userId="dfdf6e78-8d63-480c-bdce-0b0f3fd27a48" providerId="ADAL" clId="{75201D7C-4B3F-4D7E-AC0A-97F8FD629DED}" dt="2020-11-23T14:19:11.618" v="1199" actId="1032"/>
          <ac:spMkLst>
            <pc:docMk/>
            <pc:sldMk cId="166940211" sldId="339"/>
            <ac:spMk id="2" creationId="{7FE93212-41ED-4B18-BC99-33D23EDD46D3}"/>
          </ac:spMkLst>
        </pc:spChg>
        <pc:spChg chg="mod">
          <ac:chgData name="Archambault, Aude" userId="dfdf6e78-8d63-480c-bdce-0b0f3fd27a48" providerId="ADAL" clId="{75201D7C-4B3F-4D7E-AC0A-97F8FD629DED}" dt="2020-11-23T14:26:41.189" v="1397" actId="27636"/>
          <ac:spMkLst>
            <pc:docMk/>
            <pc:sldMk cId="166940211" sldId="339"/>
            <ac:spMk id="3" creationId="{9214E9D0-EBC7-4D7D-A548-1DB133C4F867}"/>
          </ac:spMkLst>
        </pc:spChg>
        <pc:graphicFrameChg chg="add mod modGraphic">
          <ac:chgData name="Archambault, Aude" userId="dfdf6e78-8d63-480c-bdce-0b0f3fd27a48" providerId="ADAL" clId="{75201D7C-4B3F-4D7E-AC0A-97F8FD629DED}" dt="2020-11-23T14:28:42.822" v="1426" actId="20577"/>
          <ac:graphicFrameMkLst>
            <pc:docMk/>
            <pc:sldMk cId="166940211" sldId="339"/>
            <ac:graphicFrameMk id="4" creationId="{355295A8-2D7A-495C-BA59-52DFD7590E9E}"/>
          </ac:graphicFrameMkLst>
        </pc:graphicFrameChg>
      </pc:sldChg>
      <pc:sldChg chg="addSp delSp modSp new del mod">
        <pc:chgData name="Archambault, Aude" userId="dfdf6e78-8d63-480c-bdce-0b0f3fd27a48" providerId="ADAL" clId="{75201D7C-4B3F-4D7E-AC0A-97F8FD629DED}" dt="2020-11-23T14:18:24.745" v="1197" actId="47"/>
        <pc:sldMkLst>
          <pc:docMk/>
          <pc:sldMk cId="3761475274" sldId="339"/>
        </pc:sldMkLst>
        <pc:spChg chg="del">
          <ac:chgData name="Archambault, Aude" userId="dfdf6e78-8d63-480c-bdce-0b0f3fd27a48" providerId="ADAL" clId="{75201D7C-4B3F-4D7E-AC0A-97F8FD629DED}" dt="2020-11-23T14:17:58.662" v="1193" actId="1032"/>
          <ac:spMkLst>
            <pc:docMk/>
            <pc:sldMk cId="3761475274" sldId="339"/>
            <ac:spMk id="2" creationId="{76735171-DE6E-4F41-A9D5-31DD99E210AB}"/>
          </ac:spMkLst>
        </pc:spChg>
        <pc:graphicFrameChg chg="add mod modGraphic">
          <ac:chgData name="Archambault, Aude" userId="dfdf6e78-8d63-480c-bdce-0b0f3fd27a48" providerId="ADAL" clId="{75201D7C-4B3F-4D7E-AC0A-97F8FD629DED}" dt="2020-11-23T14:18:19.129" v="1196" actId="12084"/>
          <ac:graphicFrameMkLst>
            <pc:docMk/>
            <pc:sldMk cId="3761475274" sldId="339"/>
            <ac:graphicFrameMk id="4" creationId="{787B5260-5FDD-4536-926F-BF49F008A509}"/>
          </ac:graphicFrameMkLst>
        </pc:graphicFrameChg>
      </pc:sldChg>
    </pc:docChg>
  </pc:docChgLst>
  <pc:docChgLst>
    <pc:chgData name="Archambault, Aude" userId="dfdf6e78-8d63-480c-bdce-0b0f3fd27a48" providerId="ADAL" clId="{8FD3AB6A-398E-4052-923E-E0232A2B9534}"/>
    <pc:docChg chg="undo custSel addSld delSld modSld modSection">
      <pc:chgData name="Archambault, Aude" userId="dfdf6e78-8d63-480c-bdce-0b0f3fd27a48" providerId="ADAL" clId="{8FD3AB6A-398E-4052-923E-E0232A2B9534}" dt="2021-02-16T15:57:48.859" v="1437" actId="20577"/>
      <pc:docMkLst>
        <pc:docMk/>
      </pc:docMkLst>
      <pc:sldChg chg="addSp delSp modSp mod">
        <pc:chgData name="Archambault, Aude" userId="dfdf6e78-8d63-480c-bdce-0b0f3fd27a48" providerId="ADAL" clId="{8FD3AB6A-398E-4052-923E-E0232A2B9534}" dt="2021-02-15T15:47:07.093" v="325" actId="1076"/>
        <pc:sldMkLst>
          <pc:docMk/>
          <pc:sldMk cId="3450292119" sldId="321"/>
        </pc:sldMkLst>
        <pc:spChg chg="mod">
          <ac:chgData name="Archambault, Aude" userId="dfdf6e78-8d63-480c-bdce-0b0f3fd27a48" providerId="ADAL" clId="{8FD3AB6A-398E-4052-923E-E0232A2B9534}" dt="2021-02-15T15:39:40.297" v="323" actId="20577"/>
          <ac:spMkLst>
            <pc:docMk/>
            <pc:sldMk cId="3450292119" sldId="321"/>
            <ac:spMk id="3" creationId="{91F007AC-81B3-470B-A292-8AF355B2EA17}"/>
          </ac:spMkLst>
        </pc:spChg>
        <pc:spChg chg="add mod">
          <ac:chgData name="Archambault, Aude" userId="dfdf6e78-8d63-480c-bdce-0b0f3fd27a48" providerId="ADAL" clId="{8FD3AB6A-398E-4052-923E-E0232A2B9534}" dt="2021-02-15T15:38:59.829" v="285" actId="404"/>
          <ac:spMkLst>
            <pc:docMk/>
            <pc:sldMk cId="3450292119" sldId="321"/>
            <ac:spMk id="7" creationId="{4B9F1457-755D-4E11-B214-AB3A1A62831F}"/>
          </ac:spMkLst>
        </pc:spChg>
        <pc:spChg chg="add del mod">
          <ac:chgData name="Archambault, Aude" userId="dfdf6e78-8d63-480c-bdce-0b0f3fd27a48" providerId="ADAL" clId="{8FD3AB6A-398E-4052-923E-E0232A2B9534}" dt="2021-02-15T15:32:50.824" v="120"/>
          <ac:spMkLst>
            <pc:docMk/>
            <pc:sldMk cId="3450292119" sldId="321"/>
            <ac:spMk id="10" creationId="{DBCCB123-53C6-4427-BF70-014866FF68A1}"/>
          </ac:spMkLst>
        </pc:spChg>
        <pc:spChg chg="add mod">
          <ac:chgData name="Archambault, Aude" userId="dfdf6e78-8d63-480c-bdce-0b0f3fd27a48" providerId="ADAL" clId="{8FD3AB6A-398E-4052-923E-E0232A2B9534}" dt="2021-02-15T15:36:38.770" v="247" actId="571"/>
          <ac:spMkLst>
            <pc:docMk/>
            <pc:sldMk cId="3450292119" sldId="321"/>
            <ac:spMk id="14" creationId="{5C022B8B-95F9-4F54-B189-9B10B787DCB4}"/>
          </ac:spMkLst>
        </pc:spChg>
        <pc:spChg chg="mod">
          <ac:chgData name="Archambault, Aude" userId="dfdf6e78-8d63-480c-bdce-0b0f3fd27a48" providerId="ADAL" clId="{8FD3AB6A-398E-4052-923E-E0232A2B9534}" dt="2021-02-15T15:47:03.960" v="324" actId="404"/>
          <ac:spMkLst>
            <pc:docMk/>
            <pc:sldMk cId="3450292119" sldId="321"/>
            <ac:spMk id="20" creationId="{74132510-8DFF-48BE-BA1B-3EBE5D71CF28}"/>
          </ac:spMkLst>
        </pc:spChg>
        <pc:spChg chg="mod">
          <ac:chgData name="Archambault, Aude" userId="dfdf6e78-8d63-480c-bdce-0b0f3fd27a48" providerId="ADAL" clId="{8FD3AB6A-398E-4052-923E-E0232A2B9534}" dt="2021-02-15T15:37:53.235" v="263" actId="20577"/>
          <ac:spMkLst>
            <pc:docMk/>
            <pc:sldMk cId="3450292119" sldId="321"/>
            <ac:spMk id="22" creationId="{749138E5-D804-4928-897A-C05672CBA251}"/>
          </ac:spMkLst>
        </pc:spChg>
        <pc:picChg chg="del">
          <ac:chgData name="Archambault, Aude" userId="dfdf6e78-8d63-480c-bdce-0b0f3fd27a48" providerId="ADAL" clId="{8FD3AB6A-398E-4052-923E-E0232A2B9534}" dt="2021-02-15T15:37:56.453" v="264" actId="478"/>
          <ac:picMkLst>
            <pc:docMk/>
            <pc:sldMk cId="3450292119" sldId="321"/>
            <ac:picMk id="4" creationId="{763730D3-C8BC-4577-9273-A07296787C81}"/>
          </ac:picMkLst>
        </pc:picChg>
        <pc:picChg chg="add del mod">
          <ac:chgData name="Archambault, Aude" userId="dfdf6e78-8d63-480c-bdce-0b0f3fd27a48" providerId="ADAL" clId="{8FD3AB6A-398E-4052-923E-E0232A2B9534}" dt="2021-02-15T15:32:30.581" v="109" actId="21"/>
          <ac:picMkLst>
            <pc:docMk/>
            <pc:sldMk cId="3450292119" sldId="321"/>
            <ac:picMk id="5" creationId="{034CF5BA-D973-4D23-A9A2-7BAFB6E60ECC}"/>
          </ac:picMkLst>
        </pc:picChg>
        <pc:picChg chg="add del mod">
          <ac:chgData name="Archambault, Aude" userId="dfdf6e78-8d63-480c-bdce-0b0f3fd27a48" providerId="ADAL" clId="{8FD3AB6A-398E-4052-923E-E0232A2B9534}" dt="2021-02-15T15:33:10.382" v="124" actId="21"/>
          <ac:picMkLst>
            <pc:docMk/>
            <pc:sldMk cId="3450292119" sldId="321"/>
            <ac:picMk id="9" creationId="{31910A69-63BF-4808-A6E6-384236E5828B}"/>
          </ac:picMkLst>
        </pc:picChg>
        <pc:picChg chg="add del mod">
          <ac:chgData name="Archambault, Aude" userId="dfdf6e78-8d63-480c-bdce-0b0f3fd27a48" providerId="ADAL" clId="{8FD3AB6A-398E-4052-923E-E0232A2B9534}" dt="2021-02-15T15:34:44.228" v="219" actId="21"/>
          <ac:picMkLst>
            <pc:docMk/>
            <pc:sldMk cId="3450292119" sldId="321"/>
            <ac:picMk id="11" creationId="{396D3F52-6831-4DB9-B22C-C45EB17CD6C3}"/>
          </ac:picMkLst>
        </pc:picChg>
        <pc:picChg chg="add del mod">
          <ac:chgData name="Archambault, Aude" userId="dfdf6e78-8d63-480c-bdce-0b0f3fd27a48" providerId="ADAL" clId="{8FD3AB6A-398E-4052-923E-E0232A2B9534}" dt="2021-02-15T15:35:59.344" v="237" actId="21"/>
          <ac:picMkLst>
            <pc:docMk/>
            <pc:sldMk cId="3450292119" sldId="321"/>
            <ac:picMk id="12" creationId="{90BDAA25-EDDF-4F45-A782-118002DEE38C}"/>
          </ac:picMkLst>
        </pc:picChg>
        <pc:picChg chg="add mod">
          <ac:chgData name="Archambault, Aude" userId="dfdf6e78-8d63-480c-bdce-0b0f3fd27a48" providerId="ADAL" clId="{8FD3AB6A-398E-4052-923E-E0232A2B9534}" dt="2021-02-15T15:47:07.093" v="325" actId="1076"/>
          <ac:picMkLst>
            <pc:docMk/>
            <pc:sldMk cId="3450292119" sldId="321"/>
            <ac:picMk id="13" creationId="{78B63BE2-E5B9-4410-9B41-A6861E8A91B5}"/>
          </ac:picMkLst>
        </pc:picChg>
        <pc:picChg chg="add mod">
          <ac:chgData name="Archambault, Aude" userId="dfdf6e78-8d63-480c-bdce-0b0f3fd27a48" providerId="ADAL" clId="{8FD3AB6A-398E-4052-923E-E0232A2B9534}" dt="2021-02-15T15:36:38.770" v="247" actId="571"/>
          <ac:picMkLst>
            <pc:docMk/>
            <pc:sldMk cId="3450292119" sldId="321"/>
            <ac:picMk id="15" creationId="{943A57D4-D92A-46CC-830C-1D53596AB9A9}"/>
          </ac:picMkLst>
        </pc:picChg>
      </pc:sldChg>
      <pc:sldChg chg="del">
        <pc:chgData name="Archambault, Aude" userId="dfdf6e78-8d63-480c-bdce-0b0f3fd27a48" providerId="ADAL" clId="{8FD3AB6A-398E-4052-923E-E0232A2B9534}" dt="2021-02-16T13:39:45.011" v="891" actId="47"/>
        <pc:sldMkLst>
          <pc:docMk/>
          <pc:sldMk cId="3889206293" sldId="329"/>
        </pc:sldMkLst>
      </pc:sldChg>
      <pc:sldChg chg="addSp delSp modSp add mod modAnim">
        <pc:chgData name="Archambault, Aude" userId="dfdf6e78-8d63-480c-bdce-0b0f3fd27a48" providerId="ADAL" clId="{8FD3AB6A-398E-4052-923E-E0232A2B9534}" dt="2021-02-16T13:19:01.967" v="747" actId="6549"/>
        <pc:sldMkLst>
          <pc:docMk/>
          <pc:sldMk cId="2551653112" sldId="340"/>
        </pc:sldMkLst>
        <pc:spChg chg="mod">
          <ac:chgData name="Archambault, Aude" userId="dfdf6e78-8d63-480c-bdce-0b0f3fd27a48" providerId="ADAL" clId="{8FD3AB6A-398E-4052-923E-E0232A2B9534}" dt="2021-02-16T13:19:01.967" v="747" actId="6549"/>
          <ac:spMkLst>
            <pc:docMk/>
            <pc:sldMk cId="2551653112" sldId="340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6:08.034" v="724" actId="20577"/>
          <ac:spMkLst>
            <pc:docMk/>
            <pc:sldMk cId="2551653112" sldId="340"/>
            <ac:spMk id="3" creationId="{4CA8C7CC-7B19-4FBA-96D6-1C366B733656}"/>
          </ac:spMkLst>
        </pc:spChg>
        <pc:spChg chg="add del">
          <ac:chgData name="Archambault, Aude" userId="dfdf6e78-8d63-480c-bdce-0b0f3fd27a48" providerId="ADAL" clId="{8FD3AB6A-398E-4052-923E-E0232A2B9534}" dt="2021-02-16T13:03:15.058" v="479" actId="22"/>
          <ac:spMkLst>
            <pc:docMk/>
            <pc:sldMk cId="2551653112" sldId="340"/>
            <ac:spMk id="9" creationId="{EE95F766-9DE8-45FE-A5E1-E49DF3BF9B19}"/>
          </ac:spMkLst>
        </pc:spChg>
        <pc:picChg chg="add mod">
          <ac:chgData name="Archambault, Aude" userId="dfdf6e78-8d63-480c-bdce-0b0f3fd27a48" providerId="ADAL" clId="{8FD3AB6A-398E-4052-923E-E0232A2B9534}" dt="2021-02-16T12:55:47.615" v="411" actId="27349"/>
          <ac:picMkLst>
            <pc:docMk/>
            <pc:sldMk cId="2551653112" sldId="340"/>
            <ac:picMk id="5" creationId="{0D368395-AA82-41B1-8389-66D4F58A8F99}"/>
          </ac:picMkLst>
        </pc:picChg>
        <pc:picChg chg="add del mod">
          <ac:chgData name="Archambault, Aude" userId="dfdf6e78-8d63-480c-bdce-0b0f3fd27a48" providerId="ADAL" clId="{8FD3AB6A-398E-4052-923E-E0232A2B9534}" dt="2021-02-16T12:56:23.693" v="414" actId="478"/>
          <ac:picMkLst>
            <pc:docMk/>
            <pc:sldMk cId="2551653112" sldId="340"/>
            <ac:picMk id="7" creationId="{7B09DFCC-B16C-45B0-9254-46CFA1514E79}"/>
          </ac:picMkLst>
        </pc:picChg>
      </pc:sldChg>
      <pc:sldChg chg="modSp add mod modAnim">
        <pc:chgData name="Archambault, Aude" userId="dfdf6e78-8d63-480c-bdce-0b0f3fd27a48" providerId="ADAL" clId="{8FD3AB6A-398E-4052-923E-E0232A2B9534}" dt="2021-02-16T13:19:45.015" v="748"/>
        <pc:sldMkLst>
          <pc:docMk/>
          <pc:sldMk cId="3802422175" sldId="341"/>
        </pc:sldMkLst>
        <pc:spChg chg="mod">
          <ac:chgData name="Archambault, Aude" userId="dfdf6e78-8d63-480c-bdce-0b0f3fd27a48" providerId="ADAL" clId="{8FD3AB6A-398E-4052-923E-E0232A2B9534}" dt="2021-02-16T13:10:01.694" v="625" actId="6549"/>
          <ac:spMkLst>
            <pc:docMk/>
            <pc:sldMk cId="3802422175" sldId="341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6:03.504" v="723" actId="20577"/>
          <ac:spMkLst>
            <pc:docMk/>
            <pc:sldMk cId="3802422175" sldId="341"/>
            <ac:spMk id="3" creationId="{4CA8C7CC-7B19-4FBA-96D6-1C366B733656}"/>
          </ac:spMkLst>
        </pc:spChg>
      </pc:sldChg>
      <pc:sldChg chg="new del">
        <pc:chgData name="Archambault, Aude" userId="dfdf6e78-8d63-480c-bdce-0b0f3fd27a48" providerId="ADAL" clId="{8FD3AB6A-398E-4052-923E-E0232A2B9534}" dt="2021-02-16T13:02:40.930" v="476" actId="47"/>
        <pc:sldMkLst>
          <pc:docMk/>
          <pc:sldMk cId="4146405793" sldId="341"/>
        </pc:sldMkLst>
      </pc:sldChg>
      <pc:sldChg chg="addSp delSp modSp add mod modAnim">
        <pc:chgData name="Archambault, Aude" userId="dfdf6e78-8d63-480c-bdce-0b0f3fd27a48" providerId="ADAL" clId="{8FD3AB6A-398E-4052-923E-E0232A2B9534}" dt="2021-02-16T13:21:34.534" v="752"/>
        <pc:sldMkLst>
          <pc:docMk/>
          <pc:sldMk cId="46312689" sldId="342"/>
        </pc:sldMkLst>
        <pc:spChg chg="mod">
          <ac:chgData name="Archambault, Aude" userId="dfdf6e78-8d63-480c-bdce-0b0f3fd27a48" providerId="ADAL" clId="{8FD3AB6A-398E-4052-923E-E0232A2B9534}" dt="2021-02-16T13:09:55.039" v="623" actId="20577"/>
          <ac:spMkLst>
            <pc:docMk/>
            <pc:sldMk cId="46312689" sldId="342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5:59.917" v="722" actId="20577"/>
          <ac:spMkLst>
            <pc:docMk/>
            <pc:sldMk cId="46312689" sldId="342"/>
            <ac:spMk id="3" creationId="{4CA8C7CC-7B19-4FBA-96D6-1C366B733656}"/>
          </ac:spMkLst>
        </pc:spChg>
        <pc:spChg chg="add del">
          <ac:chgData name="Archambault, Aude" userId="dfdf6e78-8d63-480c-bdce-0b0f3fd27a48" providerId="ADAL" clId="{8FD3AB6A-398E-4052-923E-E0232A2B9534}" dt="2021-02-16T13:06:29.149" v="541" actId="22"/>
          <ac:spMkLst>
            <pc:docMk/>
            <pc:sldMk cId="46312689" sldId="342"/>
            <ac:spMk id="6" creationId="{92E607A4-D4DF-4662-9A83-BBE9B6691BF6}"/>
          </ac:spMkLst>
        </pc:spChg>
      </pc:sldChg>
      <pc:sldChg chg="add del">
        <pc:chgData name="Archambault, Aude" userId="dfdf6e78-8d63-480c-bdce-0b0f3fd27a48" providerId="ADAL" clId="{8FD3AB6A-398E-4052-923E-E0232A2B9534}" dt="2021-02-16T13:03:29.656" v="483"/>
        <pc:sldMkLst>
          <pc:docMk/>
          <pc:sldMk cId="3690641566" sldId="342"/>
        </pc:sldMkLst>
      </pc:sldChg>
      <pc:sldChg chg="modSp add mod modAnim">
        <pc:chgData name="Archambault, Aude" userId="dfdf6e78-8d63-480c-bdce-0b0f3fd27a48" providerId="ADAL" clId="{8FD3AB6A-398E-4052-923E-E0232A2B9534}" dt="2021-02-16T13:20:23.360" v="750"/>
        <pc:sldMkLst>
          <pc:docMk/>
          <pc:sldMk cId="1634290533" sldId="343"/>
        </pc:sldMkLst>
        <pc:spChg chg="mod">
          <ac:chgData name="Archambault, Aude" userId="dfdf6e78-8d63-480c-bdce-0b0f3fd27a48" providerId="ADAL" clId="{8FD3AB6A-398E-4052-923E-E0232A2B9534}" dt="2021-02-16T13:10:07.366" v="626" actId="6549"/>
          <ac:spMkLst>
            <pc:docMk/>
            <pc:sldMk cId="1634290533" sldId="343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06:34.606" v="543" actId="20577"/>
          <ac:spMkLst>
            <pc:docMk/>
            <pc:sldMk cId="1634290533" sldId="343"/>
            <ac:spMk id="3" creationId="{4CA8C7CC-7B19-4FBA-96D6-1C366B733656}"/>
          </ac:spMkLst>
        </pc:spChg>
      </pc:sldChg>
      <pc:sldChg chg="modSp add mod modAnim">
        <pc:chgData name="Archambault, Aude" userId="dfdf6e78-8d63-480c-bdce-0b0f3fd27a48" providerId="ADAL" clId="{8FD3AB6A-398E-4052-923E-E0232A2B9534}" dt="2021-02-16T13:20:37.182" v="751"/>
        <pc:sldMkLst>
          <pc:docMk/>
          <pc:sldMk cId="3744068001" sldId="344"/>
        </pc:sldMkLst>
        <pc:spChg chg="mod">
          <ac:chgData name="Archambault, Aude" userId="dfdf6e78-8d63-480c-bdce-0b0f3fd27a48" providerId="ADAL" clId="{8FD3AB6A-398E-4052-923E-E0232A2B9534}" dt="2021-02-16T13:08:17.189" v="597" actId="20577"/>
          <ac:spMkLst>
            <pc:docMk/>
            <pc:sldMk cId="3744068001" sldId="344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5:56.799" v="721" actId="20577"/>
          <ac:spMkLst>
            <pc:docMk/>
            <pc:sldMk cId="3744068001" sldId="344"/>
            <ac:spMk id="3" creationId="{4CA8C7CC-7B19-4FBA-96D6-1C366B733656}"/>
          </ac:spMkLst>
        </pc:spChg>
      </pc:sldChg>
      <pc:sldChg chg="modSp add mod modAnim">
        <pc:chgData name="Archambault, Aude" userId="dfdf6e78-8d63-480c-bdce-0b0f3fd27a48" providerId="ADAL" clId="{8FD3AB6A-398E-4052-923E-E0232A2B9534}" dt="2021-02-16T13:21:44.624" v="753"/>
        <pc:sldMkLst>
          <pc:docMk/>
          <pc:sldMk cId="3233451443" sldId="345"/>
        </pc:sldMkLst>
        <pc:spChg chg="mod">
          <ac:chgData name="Archambault, Aude" userId="dfdf6e78-8d63-480c-bdce-0b0f3fd27a48" providerId="ADAL" clId="{8FD3AB6A-398E-4052-923E-E0232A2B9534}" dt="2021-02-16T13:14:20.172" v="685" actId="20577"/>
          <ac:spMkLst>
            <pc:docMk/>
            <pc:sldMk cId="3233451443" sldId="345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5:53.607" v="720" actId="20577"/>
          <ac:spMkLst>
            <pc:docMk/>
            <pc:sldMk cId="3233451443" sldId="345"/>
            <ac:spMk id="3" creationId="{4CA8C7CC-7B19-4FBA-96D6-1C366B733656}"/>
          </ac:spMkLst>
        </pc:spChg>
      </pc:sldChg>
      <pc:sldChg chg="addSp delSp modSp add del mod modAnim">
        <pc:chgData name="Archambault, Aude" userId="dfdf6e78-8d63-480c-bdce-0b0f3fd27a48" providerId="ADAL" clId="{8FD3AB6A-398E-4052-923E-E0232A2B9534}" dt="2021-02-16T15:56:07.982" v="1362" actId="47"/>
        <pc:sldMkLst>
          <pc:docMk/>
          <pc:sldMk cId="2477246956" sldId="346"/>
        </pc:sldMkLst>
        <pc:spChg chg="mod">
          <ac:chgData name="Archambault, Aude" userId="dfdf6e78-8d63-480c-bdce-0b0f3fd27a48" providerId="ADAL" clId="{8FD3AB6A-398E-4052-923E-E0232A2B9534}" dt="2021-02-16T13:37:48.807" v="890" actId="113"/>
          <ac:spMkLst>
            <pc:docMk/>
            <pc:sldMk cId="2477246956" sldId="346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5:52:43.607" v="1252" actId="20577"/>
          <ac:spMkLst>
            <pc:docMk/>
            <pc:sldMk cId="2477246956" sldId="346"/>
            <ac:spMk id="3" creationId="{4CA8C7CC-7B19-4FBA-96D6-1C366B733656}"/>
          </ac:spMkLst>
        </pc:spChg>
        <pc:spChg chg="add del">
          <ac:chgData name="Archambault, Aude" userId="dfdf6e78-8d63-480c-bdce-0b0f3fd27a48" providerId="ADAL" clId="{8FD3AB6A-398E-4052-923E-E0232A2B9534}" dt="2021-02-16T13:34:07.723" v="880" actId="22"/>
          <ac:spMkLst>
            <pc:docMk/>
            <pc:sldMk cId="2477246956" sldId="346"/>
            <ac:spMk id="5" creationId="{C884A9A7-2994-4212-88AA-FB111F030AC4}"/>
          </ac:spMkLst>
        </pc:spChg>
      </pc:sldChg>
      <pc:sldChg chg="modSp add modAnim">
        <pc:chgData name="Archambault, Aude" userId="dfdf6e78-8d63-480c-bdce-0b0f3fd27a48" providerId="ADAL" clId="{8FD3AB6A-398E-4052-923E-E0232A2B9534}" dt="2021-02-16T13:26:00.980" v="808"/>
        <pc:sldMkLst>
          <pc:docMk/>
          <pc:sldMk cId="2071385201" sldId="347"/>
        </pc:sldMkLst>
        <pc:spChg chg="mod">
          <ac:chgData name="Archambault, Aude" userId="dfdf6e78-8d63-480c-bdce-0b0f3fd27a48" providerId="ADAL" clId="{8FD3AB6A-398E-4052-923E-E0232A2B9534}" dt="2021-02-16T13:23:55.206" v="782" actId="12"/>
          <ac:spMkLst>
            <pc:docMk/>
            <pc:sldMk cId="2071385201" sldId="347"/>
            <ac:spMk id="2" creationId="{FB865533-8929-47F7-B1E9-0D852FABACFB}"/>
          </ac:spMkLst>
        </pc:spChg>
      </pc:sldChg>
      <pc:sldChg chg="modSp add modAnim">
        <pc:chgData name="Archambault, Aude" userId="dfdf6e78-8d63-480c-bdce-0b0f3fd27a48" providerId="ADAL" clId="{8FD3AB6A-398E-4052-923E-E0232A2B9534}" dt="2021-02-16T13:26:13.150" v="809"/>
        <pc:sldMkLst>
          <pc:docMk/>
          <pc:sldMk cId="3378884954" sldId="348"/>
        </pc:sldMkLst>
        <pc:spChg chg="mod">
          <ac:chgData name="Archambault, Aude" userId="dfdf6e78-8d63-480c-bdce-0b0f3fd27a48" providerId="ADAL" clId="{8FD3AB6A-398E-4052-923E-E0232A2B9534}" dt="2021-02-16T13:25:21.119" v="807" actId="12"/>
          <ac:spMkLst>
            <pc:docMk/>
            <pc:sldMk cId="3378884954" sldId="348"/>
            <ac:spMk id="2" creationId="{FB865533-8929-47F7-B1E9-0D852FABACFB}"/>
          </ac:spMkLst>
        </pc:spChg>
      </pc:sldChg>
      <pc:sldChg chg="modSp add del mod">
        <pc:chgData name="Archambault, Aude" userId="dfdf6e78-8d63-480c-bdce-0b0f3fd27a48" providerId="ADAL" clId="{8FD3AB6A-398E-4052-923E-E0232A2B9534}" dt="2021-02-16T13:34:56.803" v="886" actId="47"/>
        <pc:sldMkLst>
          <pc:docMk/>
          <pc:sldMk cId="952992619" sldId="349"/>
        </pc:sldMkLst>
        <pc:spChg chg="mod">
          <ac:chgData name="Archambault, Aude" userId="dfdf6e78-8d63-480c-bdce-0b0f3fd27a48" providerId="ADAL" clId="{8FD3AB6A-398E-4052-923E-E0232A2B9534}" dt="2021-02-16T13:34:28.967" v="884" actId="207"/>
          <ac:spMkLst>
            <pc:docMk/>
            <pc:sldMk cId="952992619" sldId="349"/>
            <ac:spMk id="3" creationId="{97A62CBD-51A7-4AAA-8AAD-C288F03CDB46}"/>
          </ac:spMkLst>
        </pc:spChg>
        <pc:graphicFrameChg chg="mod">
          <ac:chgData name="Archambault, Aude" userId="dfdf6e78-8d63-480c-bdce-0b0f3fd27a48" providerId="ADAL" clId="{8FD3AB6A-398E-4052-923E-E0232A2B9534}" dt="2021-02-16T13:34:52.657" v="885"/>
          <ac:graphicFrameMkLst>
            <pc:docMk/>
            <pc:sldMk cId="952992619" sldId="349"/>
            <ac:graphicFrameMk id="4" creationId="{A8ED4DE4-A57D-4494-A501-36EE44F60409}"/>
          </ac:graphicFrameMkLst>
        </pc:graphicFrameChg>
      </pc:sldChg>
      <pc:sldChg chg="addSp delSp modSp add mod">
        <pc:chgData name="Archambault, Aude" userId="dfdf6e78-8d63-480c-bdce-0b0f3fd27a48" providerId="ADAL" clId="{8FD3AB6A-398E-4052-923E-E0232A2B9534}" dt="2021-02-16T14:22:35.727" v="1107" actId="22"/>
        <pc:sldMkLst>
          <pc:docMk/>
          <pc:sldMk cId="1893265046" sldId="349"/>
        </pc:sldMkLst>
        <pc:spChg chg="mod">
          <ac:chgData name="Archambault, Aude" userId="dfdf6e78-8d63-480c-bdce-0b0f3fd27a48" providerId="ADAL" clId="{8FD3AB6A-398E-4052-923E-E0232A2B9534}" dt="2021-02-16T13:41:11.815" v="930" actId="20577"/>
          <ac:spMkLst>
            <pc:docMk/>
            <pc:sldMk cId="1893265046" sldId="349"/>
            <ac:spMk id="3" creationId="{1062A130-3635-43BD-A8B2-32772C9BAE5C}"/>
          </ac:spMkLst>
        </pc:spChg>
        <pc:spChg chg="mod">
          <ac:chgData name="Archambault, Aude" userId="dfdf6e78-8d63-480c-bdce-0b0f3fd27a48" providerId="ADAL" clId="{8FD3AB6A-398E-4052-923E-E0232A2B9534}" dt="2021-02-16T14:22:09.067" v="1105" actId="14100"/>
          <ac:spMkLst>
            <pc:docMk/>
            <pc:sldMk cId="1893265046" sldId="349"/>
            <ac:spMk id="5" creationId="{DB20F9C5-75FC-4DF5-893D-B06F7EB930DE}"/>
          </ac:spMkLst>
        </pc:spChg>
        <pc:spChg chg="del">
          <ac:chgData name="Archambault, Aude" userId="dfdf6e78-8d63-480c-bdce-0b0f3fd27a48" providerId="ADAL" clId="{8FD3AB6A-398E-4052-923E-E0232A2B9534}" dt="2021-02-16T13:42:54.139" v="933" actId="478"/>
          <ac:spMkLst>
            <pc:docMk/>
            <pc:sldMk cId="1893265046" sldId="349"/>
            <ac:spMk id="7" creationId="{32F3A76A-50A5-49B3-BA8C-305DC338F345}"/>
          </ac:spMkLst>
        </pc:spChg>
        <pc:spChg chg="add del">
          <ac:chgData name="Archambault, Aude" userId="dfdf6e78-8d63-480c-bdce-0b0f3fd27a48" providerId="ADAL" clId="{8FD3AB6A-398E-4052-923E-E0232A2B9534}" dt="2021-02-16T14:22:35.727" v="1107" actId="22"/>
          <ac:spMkLst>
            <pc:docMk/>
            <pc:sldMk cId="1893265046" sldId="349"/>
            <ac:spMk id="11" creationId="{6D94A51E-B784-4EBF-92AF-486546BFC36A}"/>
          </ac:spMkLst>
        </pc:spChg>
        <pc:picChg chg="add mod">
          <ac:chgData name="Archambault, Aude" userId="dfdf6e78-8d63-480c-bdce-0b0f3fd27a48" providerId="ADAL" clId="{8FD3AB6A-398E-4052-923E-E0232A2B9534}" dt="2021-02-16T14:21:41.017" v="1097" actId="14100"/>
          <ac:picMkLst>
            <pc:docMk/>
            <pc:sldMk cId="1893265046" sldId="349"/>
            <ac:picMk id="4" creationId="{1C41D6B1-0587-43B0-A032-DEE3152EEF33}"/>
          </ac:picMkLst>
        </pc:picChg>
        <pc:picChg chg="del">
          <ac:chgData name="Archambault, Aude" userId="dfdf6e78-8d63-480c-bdce-0b0f3fd27a48" providerId="ADAL" clId="{8FD3AB6A-398E-4052-923E-E0232A2B9534}" dt="2021-02-16T13:42:50.252" v="931" actId="478"/>
          <ac:picMkLst>
            <pc:docMk/>
            <pc:sldMk cId="1893265046" sldId="349"/>
            <ac:picMk id="6" creationId="{4F94CD22-1AAE-4A99-B7C9-40F8315469D7}"/>
          </ac:picMkLst>
        </pc:picChg>
        <pc:picChg chg="del">
          <ac:chgData name="Archambault, Aude" userId="dfdf6e78-8d63-480c-bdce-0b0f3fd27a48" providerId="ADAL" clId="{8FD3AB6A-398E-4052-923E-E0232A2B9534}" dt="2021-02-16T13:42:58.411" v="935" actId="478"/>
          <ac:picMkLst>
            <pc:docMk/>
            <pc:sldMk cId="1893265046" sldId="349"/>
            <ac:picMk id="8" creationId="{8980FFE7-1087-40B9-A907-D0C307CE1ABC}"/>
          </ac:picMkLst>
        </pc:picChg>
        <pc:picChg chg="add mod">
          <ac:chgData name="Archambault, Aude" userId="dfdf6e78-8d63-480c-bdce-0b0f3fd27a48" providerId="ADAL" clId="{8FD3AB6A-398E-4052-923E-E0232A2B9534}" dt="2021-02-16T14:21:33.117" v="1095" actId="1076"/>
          <ac:picMkLst>
            <pc:docMk/>
            <pc:sldMk cId="1893265046" sldId="349"/>
            <ac:picMk id="9" creationId="{E96E90AE-AF31-4843-B4A7-D13FB2345AF5}"/>
          </ac:picMkLst>
        </pc:picChg>
      </pc:sldChg>
      <pc:sldChg chg="addSp delSp modSp new del mod modClrScheme chgLayout">
        <pc:chgData name="Archambault, Aude" userId="dfdf6e78-8d63-480c-bdce-0b0f3fd27a48" providerId="ADAL" clId="{8FD3AB6A-398E-4052-923E-E0232A2B9534}" dt="2021-02-16T15:47:59.412" v="1234" actId="47"/>
        <pc:sldMkLst>
          <pc:docMk/>
          <pc:sldMk cId="480837404" sldId="350"/>
        </pc:sldMkLst>
        <pc:spChg chg="del">
          <ac:chgData name="Archambault, Aude" userId="dfdf6e78-8d63-480c-bdce-0b0f3fd27a48" providerId="ADAL" clId="{8FD3AB6A-398E-4052-923E-E0232A2B9534}" dt="2021-02-16T13:44:08.299" v="941" actId="22"/>
          <ac:spMkLst>
            <pc:docMk/>
            <pc:sldMk cId="480837404" sldId="350"/>
            <ac:spMk id="2" creationId="{616A04C4-B7D2-4998-B3D1-C46FF4CCD863}"/>
          </ac:spMkLst>
        </pc:spChg>
        <pc:spChg chg="add del">
          <ac:chgData name="Archambault, Aude" userId="dfdf6e78-8d63-480c-bdce-0b0f3fd27a48" providerId="ADAL" clId="{8FD3AB6A-398E-4052-923E-E0232A2B9534}" dt="2021-02-16T13:44:18.739" v="949" actId="26606"/>
          <ac:spMkLst>
            <pc:docMk/>
            <pc:sldMk cId="480837404" sldId="350"/>
            <ac:spMk id="3" creationId="{04A07381-86AD-4EAB-91B2-E851DB75BB6C}"/>
          </ac:spMkLst>
        </pc:spChg>
        <pc:spChg chg="add mod">
          <ac:chgData name="Archambault, Aude" userId="dfdf6e78-8d63-480c-bdce-0b0f3fd27a48" providerId="ADAL" clId="{8FD3AB6A-398E-4052-923E-E0232A2B9534}" dt="2021-02-16T13:44:28.988" v="950"/>
          <ac:spMkLst>
            <pc:docMk/>
            <pc:sldMk cId="480837404" sldId="350"/>
            <ac:spMk id="7" creationId="{CF7B6B58-E1CF-4D11-A9B9-9755BCBF955C}"/>
          </ac:spMkLst>
        </pc:spChg>
        <pc:spChg chg="add del">
          <ac:chgData name="Archambault, Aude" userId="dfdf6e78-8d63-480c-bdce-0b0f3fd27a48" providerId="ADAL" clId="{8FD3AB6A-398E-4052-923E-E0232A2B9534}" dt="2021-02-16T13:44:17.190" v="946" actId="26606"/>
          <ac:spMkLst>
            <pc:docMk/>
            <pc:sldMk cId="480837404" sldId="350"/>
            <ac:spMk id="10" creationId="{CF7B6B58-E1CF-4D11-A9B9-9755BCBF955C}"/>
          </ac:spMkLst>
        </pc:spChg>
        <pc:picChg chg="add mod ord">
          <ac:chgData name="Archambault, Aude" userId="dfdf6e78-8d63-480c-bdce-0b0f3fd27a48" providerId="ADAL" clId="{8FD3AB6A-398E-4052-923E-E0232A2B9534}" dt="2021-02-16T13:44:18.739" v="949" actId="26606"/>
          <ac:picMkLst>
            <pc:docMk/>
            <pc:sldMk cId="480837404" sldId="350"/>
            <ac:picMk id="5" creationId="{AB68F283-426E-41FC-B2BA-CCF941ED0D44}"/>
          </ac:picMkLst>
        </pc:picChg>
      </pc:sldChg>
      <pc:sldChg chg="addSp delSp modSp add mod">
        <pc:chgData name="Archambault, Aude" userId="dfdf6e78-8d63-480c-bdce-0b0f3fd27a48" providerId="ADAL" clId="{8FD3AB6A-398E-4052-923E-E0232A2B9534}" dt="2021-02-16T15:47:12.930" v="1233" actId="115"/>
        <pc:sldMkLst>
          <pc:docMk/>
          <pc:sldMk cId="2945908443" sldId="351"/>
        </pc:sldMkLst>
        <pc:spChg chg="mod">
          <ac:chgData name="Archambault, Aude" userId="dfdf6e78-8d63-480c-bdce-0b0f3fd27a48" providerId="ADAL" clId="{8FD3AB6A-398E-4052-923E-E0232A2B9534}" dt="2021-02-16T14:23:02.697" v="1158" actId="20577"/>
          <ac:spMkLst>
            <pc:docMk/>
            <pc:sldMk cId="2945908443" sldId="351"/>
            <ac:spMk id="3" creationId="{1062A130-3635-43BD-A8B2-32772C9BAE5C}"/>
          </ac:spMkLst>
        </pc:spChg>
        <pc:spChg chg="mod">
          <ac:chgData name="Archambault, Aude" userId="dfdf6e78-8d63-480c-bdce-0b0f3fd27a48" providerId="ADAL" clId="{8FD3AB6A-398E-4052-923E-E0232A2B9534}" dt="2021-02-16T15:47:12.930" v="1233" actId="115"/>
          <ac:spMkLst>
            <pc:docMk/>
            <pc:sldMk cId="2945908443" sldId="351"/>
            <ac:spMk id="5" creationId="{DB20F9C5-75FC-4DF5-893D-B06F7EB930DE}"/>
          </ac:spMkLst>
        </pc:spChg>
        <pc:picChg chg="del">
          <ac:chgData name="Archambault, Aude" userId="dfdf6e78-8d63-480c-bdce-0b0f3fd27a48" providerId="ADAL" clId="{8FD3AB6A-398E-4052-923E-E0232A2B9534}" dt="2021-02-16T14:24:13.407" v="1159" actId="478"/>
          <ac:picMkLst>
            <pc:docMk/>
            <pc:sldMk cId="2945908443" sldId="351"/>
            <ac:picMk id="4" creationId="{1C41D6B1-0587-43B0-A032-DEE3152EEF33}"/>
          </ac:picMkLst>
        </pc:picChg>
        <pc:picChg chg="add mod">
          <ac:chgData name="Archambault, Aude" userId="dfdf6e78-8d63-480c-bdce-0b0f3fd27a48" providerId="ADAL" clId="{8FD3AB6A-398E-4052-923E-E0232A2B9534}" dt="2021-02-16T14:24:16.657" v="1161" actId="1076"/>
          <ac:picMkLst>
            <pc:docMk/>
            <pc:sldMk cId="2945908443" sldId="351"/>
            <ac:picMk id="6" creationId="{25197754-BC8E-42F1-9E5B-6711069CEB3A}"/>
          </ac:picMkLst>
        </pc:picChg>
        <pc:picChg chg="mod">
          <ac:chgData name="Archambault, Aude" userId="dfdf6e78-8d63-480c-bdce-0b0f3fd27a48" providerId="ADAL" clId="{8FD3AB6A-398E-4052-923E-E0232A2B9534}" dt="2021-02-16T15:45:59.059" v="1191" actId="1076"/>
          <ac:picMkLst>
            <pc:docMk/>
            <pc:sldMk cId="2945908443" sldId="351"/>
            <ac:picMk id="9" creationId="{E96E90AE-AF31-4843-B4A7-D13FB2345AF5}"/>
          </ac:picMkLst>
        </pc:picChg>
      </pc:sldChg>
      <pc:sldChg chg="modSp add del">
        <pc:chgData name="Archambault, Aude" userId="dfdf6e78-8d63-480c-bdce-0b0f3fd27a48" providerId="ADAL" clId="{8FD3AB6A-398E-4052-923E-E0232A2B9534}" dt="2021-02-16T15:56:50.385" v="1406" actId="47"/>
        <pc:sldMkLst>
          <pc:docMk/>
          <pc:sldMk cId="658749614" sldId="1213"/>
        </pc:sldMkLst>
        <pc:graphicFrameChg chg="mod">
          <ac:chgData name="Archambault, Aude" userId="dfdf6e78-8d63-480c-bdce-0b0f3fd27a48" providerId="ADAL" clId="{8FD3AB6A-398E-4052-923E-E0232A2B9534}" dt="2021-02-16T15:50:57.773" v="1238" actId="255"/>
          <ac:graphicFrameMkLst>
            <pc:docMk/>
            <pc:sldMk cId="658749614" sldId="1213"/>
            <ac:graphicFrameMk id="7" creationId="{EAD2256C-818E-45D9-AA61-02785E66E4F4}"/>
          </ac:graphicFrameMkLst>
        </pc:graphicFrameChg>
      </pc:sldChg>
      <pc:sldChg chg="addSp delSp modSp new mod">
        <pc:chgData name="Archambault, Aude" userId="dfdf6e78-8d63-480c-bdce-0b0f3fd27a48" providerId="ADAL" clId="{8FD3AB6A-398E-4052-923E-E0232A2B9534}" dt="2021-02-16T15:57:48.859" v="1437" actId="20577"/>
        <pc:sldMkLst>
          <pc:docMk/>
          <pc:sldMk cId="149392710" sldId="1214"/>
        </pc:sldMkLst>
        <pc:spChg chg="del">
          <ac:chgData name="Archambault, Aude" userId="dfdf6e78-8d63-480c-bdce-0b0f3fd27a48" providerId="ADAL" clId="{8FD3AB6A-398E-4052-923E-E0232A2B9534}" dt="2021-02-16T15:52:03.929" v="1240" actId="1032"/>
          <ac:spMkLst>
            <pc:docMk/>
            <pc:sldMk cId="149392710" sldId="1214"/>
            <ac:spMk id="2" creationId="{CA18F929-6A80-4876-95A9-4F1F7AAEFEAF}"/>
          </ac:spMkLst>
        </pc:spChg>
        <pc:spChg chg="mod">
          <ac:chgData name="Archambault, Aude" userId="dfdf6e78-8d63-480c-bdce-0b0f3fd27a48" providerId="ADAL" clId="{8FD3AB6A-398E-4052-923E-E0232A2B9534}" dt="2021-02-16T15:56:01.940" v="1361" actId="20577"/>
          <ac:spMkLst>
            <pc:docMk/>
            <pc:sldMk cId="149392710" sldId="1214"/>
            <ac:spMk id="3" creationId="{266A1559-8968-45C6-981F-1CD99D2B5924}"/>
          </ac:spMkLst>
        </pc:spChg>
        <pc:graphicFrameChg chg="add mod modGraphic">
          <ac:chgData name="Archambault, Aude" userId="dfdf6e78-8d63-480c-bdce-0b0f3fd27a48" providerId="ADAL" clId="{8FD3AB6A-398E-4052-923E-E0232A2B9534}" dt="2021-02-16T15:57:48.859" v="1437" actId="20577"/>
          <ac:graphicFrameMkLst>
            <pc:docMk/>
            <pc:sldMk cId="149392710" sldId="1214"/>
            <ac:graphicFrameMk id="4" creationId="{7DA13E71-80EB-4B9A-A414-C7DB4345AF0C}"/>
          </ac:graphicFrameMkLst>
        </pc:graphicFrameChg>
        <pc:picChg chg="add mod">
          <ac:chgData name="Archambault, Aude" userId="dfdf6e78-8d63-480c-bdce-0b0f3fd27a48" providerId="ADAL" clId="{8FD3AB6A-398E-4052-923E-E0232A2B9534}" dt="2021-02-16T15:56:15.508" v="1364" actId="1076"/>
          <ac:picMkLst>
            <pc:docMk/>
            <pc:sldMk cId="149392710" sldId="1214"/>
            <ac:picMk id="5" creationId="{8C73812E-0D23-41B2-8FC5-0F63567DA00F}"/>
          </ac:picMkLst>
        </pc:picChg>
      </pc:sldChg>
      <pc:sldMasterChg chg="delSldLayout">
        <pc:chgData name="Archambault, Aude" userId="dfdf6e78-8d63-480c-bdce-0b0f3fd27a48" providerId="ADAL" clId="{8FD3AB6A-398E-4052-923E-E0232A2B9534}" dt="2021-02-16T15:56:50.385" v="1406" actId="47"/>
        <pc:sldMasterMkLst>
          <pc:docMk/>
          <pc:sldMasterMk cId="3261537267" sldId="2147484034"/>
        </pc:sldMasterMkLst>
        <pc:sldLayoutChg chg="del">
          <pc:chgData name="Archambault, Aude" userId="dfdf6e78-8d63-480c-bdce-0b0f3fd27a48" providerId="ADAL" clId="{8FD3AB6A-398E-4052-923E-E0232A2B9534}" dt="2021-02-16T15:56:50.385" v="1406" actId="47"/>
          <pc:sldLayoutMkLst>
            <pc:docMk/>
            <pc:sldMasterMk cId="3261537267" sldId="2147484034"/>
            <pc:sldLayoutMk cId="2617403492" sldId="2147484043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://fabiusmaximus.com/2012/08/05/41554/" TargetMode="External"/><Relationship Id="rId3" Type="http://schemas.openxmlformats.org/officeDocument/2006/relationships/image" Target="../media/image12.gif"/><Relationship Id="rId7" Type="http://schemas.openxmlformats.org/officeDocument/2006/relationships/image" Target="../media/image14.jpg"/><Relationship Id="rId2" Type="http://schemas.openxmlformats.org/officeDocument/2006/relationships/hyperlink" Target="http://bizzbangbuzz.blogspot.com/2008/04/overcoming-resistance-to-change.html" TargetMode="External"/><Relationship Id="rId1" Type="http://schemas.openxmlformats.org/officeDocument/2006/relationships/image" Target="../media/image11.gif"/><Relationship Id="rId6" Type="http://schemas.openxmlformats.org/officeDocument/2006/relationships/hyperlink" Target="http://ttoes.wordpress.com/2012/01/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decisionstats.com/tag/on-demand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://fabiusmaximus.com/2012/08/05/41554/" TargetMode="External"/><Relationship Id="rId3" Type="http://schemas.openxmlformats.org/officeDocument/2006/relationships/image" Target="../media/image12.gif"/><Relationship Id="rId7" Type="http://schemas.openxmlformats.org/officeDocument/2006/relationships/image" Target="../media/image14.jpg"/><Relationship Id="rId2" Type="http://schemas.openxmlformats.org/officeDocument/2006/relationships/hyperlink" Target="http://bizzbangbuzz.blogspot.com/2008/04/overcoming-resistance-to-change.html" TargetMode="External"/><Relationship Id="rId1" Type="http://schemas.openxmlformats.org/officeDocument/2006/relationships/image" Target="../media/image11.gif"/><Relationship Id="rId6" Type="http://schemas.openxmlformats.org/officeDocument/2006/relationships/hyperlink" Target="http://ttoes.wordpress.com/2012/01/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decisionstats.com/tag/on-demand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738B7-939C-4655-AFF5-4BD6FA00A8A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F364C6-67F1-4A48-9DFA-03400AB9E659}">
      <dgm:prSet phldrT="[Text]"/>
      <dgm:spPr/>
      <dgm:t>
        <a:bodyPr/>
        <a:lstStyle/>
        <a:p>
          <a:pPr>
            <a:buNone/>
          </a:pPr>
          <a:r>
            <a:rPr lang="en-US" dirty="0"/>
            <a:t>Session 1: Obstacles to staff reporting SEA</a:t>
          </a:r>
        </a:p>
      </dgm:t>
    </dgm:pt>
    <dgm:pt modelId="{DA32E463-F66B-457A-8D25-BA6AAFF431E2}" type="parTrans" cxnId="{07CF2F06-7FA2-4AA3-BC84-4127E961EFF4}">
      <dgm:prSet/>
      <dgm:spPr/>
      <dgm:t>
        <a:bodyPr/>
        <a:lstStyle/>
        <a:p>
          <a:endParaRPr lang="en-US"/>
        </a:p>
      </dgm:t>
    </dgm:pt>
    <dgm:pt modelId="{75F93971-66C0-4A6F-9166-58A477FEF880}" type="sibTrans" cxnId="{07CF2F06-7FA2-4AA3-BC84-4127E961EFF4}">
      <dgm:prSet/>
      <dgm:spPr/>
      <dgm:t>
        <a:bodyPr/>
        <a:lstStyle/>
        <a:p>
          <a:endParaRPr lang="en-US"/>
        </a:p>
      </dgm:t>
    </dgm:pt>
    <dgm:pt modelId="{4471D290-E026-45A4-8746-555CCB973F74}">
      <dgm:prSet phldrT="[Text]"/>
      <dgm:spPr/>
      <dgm:t>
        <a:bodyPr/>
        <a:lstStyle/>
        <a:p>
          <a:r>
            <a:rPr lang="en-US" dirty="0"/>
            <a:t>Session 4: Investigations </a:t>
          </a:r>
        </a:p>
      </dgm:t>
    </dgm:pt>
    <dgm:pt modelId="{A6A079EC-EA91-4791-A05F-36F921A54B30}" type="parTrans" cxnId="{CF093EB0-A6C0-412F-A417-CA826DC2C83E}">
      <dgm:prSet/>
      <dgm:spPr/>
      <dgm:t>
        <a:bodyPr/>
        <a:lstStyle/>
        <a:p>
          <a:endParaRPr lang="en-US"/>
        </a:p>
      </dgm:t>
    </dgm:pt>
    <dgm:pt modelId="{030E326D-DEAA-4B66-95F3-E399E8047FBD}" type="sibTrans" cxnId="{CF093EB0-A6C0-412F-A417-CA826DC2C83E}">
      <dgm:prSet/>
      <dgm:spPr/>
      <dgm:t>
        <a:bodyPr/>
        <a:lstStyle/>
        <a:p>
          <a:endParaRPr lang="en-US"/>
        </a:p>
      </dgm:t>
    </dgm:pt>
    <dgm:pt modelId="{4E2AC624-CC34-42AE-B33F-A41A589BDF12}">
      <dgm:prSet/>
      <dgm:spPr/>
      <dgm:t>
        <a:bodyPr/>
        <a:lstStyle/>
        <a:p>
          <a:r>
            <a:rPr lang="en-US" dirty="0"/>
            <a:t>Session 2: Internal reporting </a:t>
          </a:r>
        </a:p>
      </dgm:t>
    </dgm:pt>
    <dgm:pt modelId="{A2BE5654-C0AD-4C49-89E6-8382159EAFFC}" type="parTrans" cxnId="{24A573D8-177C-45BC-AE8E-74EDE0270F3D}">
      <dgm:prSet/>
      <dgm:spPr/>
      <dgm:t>
        <a:bodyPr/>
        <a:lstStyle/>
        <a:p>
          <a:endParaRPr lang="en-US"/>
        </a:p>
      </dgm:t>
    </dgm:pt>
    <dgm:pt modelId="{941659FF-3A8B-495F-B00C-58221FCE41D2}" type="sibTrans" cxnId="{24A573D8-177C-45BC-AE8E-74EDE0270F3D}">
      <dgm:prSet/>
      <dgm:spPr/>
      <dgm:t>
        <a:bodyPr/>
        <a:lstStyle/>
        <a:p>
          <a:endParaRPr lang="en-US"/>
        </a:p>
      </dgm:t>
    </dgm:pt>
    <dgm:pt modelId="{1EE3B8B5-A0C5-4357-8CA4-C9777DB80944}">
      <dgm:prSet/>
      <dgm:spPr/>
      <dgm:t>
        <a:bodyPr/>
        <a:lstStyle/>
        <a:p>
          <a:r>
            <a:rPr lang="en-US" dirty="0"/>
            <a:t>Session 3: SEA reporting from communities </a:t>
          </a:r>
        </a:p>
      </dgm:t>
    </dgm:pt>
    <dgm:pt modelId="{265FC688-7F17-42E0-BCAB-FB8208C42292}" type="parTrans" cxnId="{7399008D-C785-4DFC-929B-2CD22FACE9C0}">
      <dgm:prSet/>
      <dgm:spPr/>
      <dgm:t>
        <a:bodyPr/>
        <a:lstStyle/>
        <a:p>
          <a:endParaRPr lang="en-US"/>
        </a:p>
      </dgm:t>
    </dgm:pt>
    <dgm:pt modelId="{ACC19687-E030-40EC-80F5-02187F1A9822}" type="sibTrans" cxnId="{7399008D-C785-4DFC-929B-2CD22FACE9C0}">
      <dgm:prSet/>
      <dgm:spPr/>
      <dgm:t>
        <a:bodyPr/>
        <a:lstStyle/>
        <a:p>
          <a:endParaRPr lang="en-US"/>
        </a:p>
      </dgm:t>
    </dgm:pt>
    <dgm:pt modelId="{A92480B4-0850-4640-B1C8-3C6E324B7402}" type="pres">
      <dgm:prSet presAssocID="{6D8738B7-939C-4655-AFF5-4BD6FA00A8A1}" presName="Name0" presStyleCnt="0">
        <dgm:presLayoutVars>
          <dgm:chMax val="7"/>
          <dgm:chPref val="7"/>
          <dgm:dir/>
        </dgm:presLayoutVars>
      </dgm:prSet>
      <dgm:spPr/>
    </dgm:pt>
    <dgm:pt modelId="{99A02D25-CC0E-4447-8C36-0EA9BE8EBD1A}" type="pres">
      <dgm:prSet presAssocID="{6D8738B7-939C-4655-AFF5-4BD6FA00A8A1}" presName="Name1" presStyleCnt="0"/>
      <dgm:spPr/>
    </dgm:pt>
    <dgm:pt modelId="{595BAF7A-CBBE-4B13-90BF-B64CAF246B28}" type="pres">
      <dgm:prSet presAssocID="{6D8738B7-939C-4655-AFF5-4BD6FA00A8A1}" presName="cycle" presStyleCnt="0"/>
      <dgm:spPr/>
    </dgm:pt>
    <dgm:pt modelId="{0CBB1985-B33C-4B18-A4AD-E1D43E848536}" type="pres">
      <dgm:prSet presAssocID="{6D8738B7-939C-4655-AFF5-4BD6FA00A8A1}" presName="srcNode" presStyleLbl="node1" presStyleIdx="0" presStyleCnt="4"/>
      <dgm:spPr/>
    </dgm:pt>
    <dgm:pt modelId="{25DCBB40-6507-4F70-93FF-4E640F145DC4}" type="pres">
      <dgm:prSet presAssocID="{6D8738B7-939C-4655-AFF5-4BD6FA00A8A1}" presName="conn" presStyleLbl="parChTrans1D2" presStyleIdx="0" presStyleCnt="1"/>
      <dgm:spPr/>
    </dgm:pt>
    <dgm:pt modelId="{69600483-D7EA-416D-ADE7-0B8DCA31D5A7}" type="pres">
      <dgm:prSet presAssocID="{6D8738B7-939C-4655-AFF5-4BD6FA00A8A1}" presName="extraNode" presStyleLbl="node1" presStyleIdx="0" presStyleCnt="4"/>
      <dgm:spPr/>
    </dgm:pt>
    <dgm:pt modelId="{E7D80C19-96DC-464E-B5FB-D1D1C405CC2E}" type="pres">
      <dgm:prSet presAssocID="{6D8738B7-939C-4655-AFF5-4BD6FA00A8A1}" presName="dstNode" presStyleLbl="node1" presStyleIdx="0" presStyleCnt="4"/>
      <dgm:spPr/>
    </dgm:pt>
    <dgm:pt modelId="{D0F15E0F-6CB7-4C79-835F-0F8CF944EA3C}" type="pres">
      <dgm:prSet presAssocID="{9CF364C6-67F1-4A48-9DFA-03400AB9E659}" presName="text_1" presStyleLbl="node1" presStyleIdx="0" presStyleCnt="4">
        <dgm:presLayoutVars>
          <dgm:bulletEnabled val="1"/>
        </dgm:presLayoutVars>
      </dgm:prSet>
      <dgm:spPr/>
    </dgm:pt>
    <dgm:pt modelId="{BCD96D80-9E7E-409B-85A2-904EF66140DA}" type="pres">
      <dgm:prSet presAssocID="{9CF364C6-67F1-4A48-9DFA-03400AB9E659}" presName="accent_1" presStyleCnt="0"/>
      <dgm:spPr/>
    </dgm:pt>
    <dgm:pt modelId="{19B6FAB4-5F71-4E54-9F84-262BE69BD11E}" type="pres">
      <dgm:prSet presAssocID="{9CF364C6-67F1-4A48-9DFA-03400AB9E659}" presName="accentRepeatNode" presStyleLbl="solidFgAcc1" presStyleIdx="0" presStyleCnt="4"/>
      <dgm:spPr/>
    </dgm:pt>
    <dgm:pt modelId="{AA159200-DA20-427D-A0DE-A8984F26D96C}" type="pres">
      <dgm:prSet presAssocID="{4E2AC624-CC34-42AE-B33F-A41A589BDF12}" presName="text_2" presStyleLbl="node1" presStyleIdx="1" presStyleCnt="4">
        <dgm:presLayoutVars>
          <dgm:bulletEnabled val="1"/>
        </dgm:presLayoutVars>
      </dgm:prSet>
      <dgm:spPr/>
    </dgm:pt>
    <dgm:pt modelId="{D2248FE9-EF36-4A39-8B6B-F14A11C538B1}" type="pres">
      <dgm:prSet presAssocID="{4E2AC624-CC34-42AE-B33F-A41A589BDF12}" presName="accent_2" presStyleCnt="0"/>
      <dgm:spPr/>
    </dgm:pt>
    <dgm:pt modelId="{160904CD-50E9-4FE1-8FDC-71C85865D3EA}" type="pres">
      <dgm:prSet presAssocID="{4E2AC624-CC34-42AE-B33F-A41A589BDF12}" presName="accentRepeatNode" presStyleLbl="solidFgAcc1" presStyleIdx="1" presStyleCnt="4"/>
      <dgm:spPr/>
    </dgm:pt>
    <dgm:pt modelId="{C2F105D4-3D95-4395-B69B-63CF045B77C8}" type="pres">
      <dgm:prSet presAssocID="{1EE3B8B5-A0C5-4357-8CA4-C9777DB80944}" presName="text_3" presStyleLbl="node1" presStyleIdx="2" presStyleCnt="4">
        <dgm:presLayoutVars>
          <dgm:bulletEnabled val="1"/>
        </dgm:presLayoutVars>
      </dgm:prSet>
      <dgm:spPr/>
    </dgm:pt>
    <dgm:pt modelId="{B7937BA6-7735-4498-896C-F17C26662821}" type="pres">
      <dgm:prSet presAssocID="{1EE3B8B5-A0C5-4357-8CA4-C9777DB80944}" presName="accent_3" presStyleCnt="0"/>
      <dgm:spPr/>
    </dgm:pt>
    <dgm:pt modelId="{932B506F-5B8C-464A-966F-2960651C9A23}" type="pres">
      <dgm:prSet presAssocID="{1EE3B8B5-A0C5-4357-8CA4-C9777DB80944}" presName="accentRepeatNode" presStyleLbl="solidFgAcc1" presStyleIdx="2" presStyleCnt="4"/>
      <dgm:spPr/>
    </dgm:pt>
    <dgm:pt modelId="{BD0D0C8D-CB13-4176-BC82-1F593F46C296}" type="pres">
      <dgm:prSet presAssocID="{4471D290-E026-45A4-8746-555CCB973F74}" presName="text_4" presStyleLbl="node1" presStyleIdx="3" presStyleCnt="4">
        <dgm:presLayoutVars>
          <dgm:bulletEnabled val="1"/>
        </dgm:presLayoutVars>
      </dgm:prSet>
      <dgm:spPr/>
    </dgm:pt>
    <dgm:pt modelId="{0AD0FF64-6184-4DAD-9B2E-77870D9CC5D2}" type="pres">
      <dgm:prSet presAssocID="{4471D290-E026-45A4-8746-555CCB973F74}" presName="accent_4" presStyleCnt="0"/>
      <dgm:spPr/>
    </dgm:pt>
    <dgm:pt modelId="{5D65BEF3-DCD3-4C8B-938F-1E0D38584B1A}" type="pres">
      <dgm:prSet presAssocID="{4471D290-E026-45A4-8746-555CCB973F74}" presName="accentRepeatNode" presStyleLbl="solidFgAcc1" presStyleIdx="3" presStyleCnt="4"/>
      <dgm:spPr/>
    </dgm:pt>
  </dgm:ptLst>
  <dgm:cxnLst>
    <dgm:cxn modelId="{FD39C005-685E-47B8-8935-F8911A05A4CB}" type="presOf" srcId="{4471D290-E026-45A4-8746-555CCB973F74}" destId="{BD0D0C8D-CB13-4176-BC82-1F593F46C296}" srcOrd="0" destOrd="0" presId="urn:microsoft.com/office/officeart/2008/layout/VerticalCurvedList"/>
    <dgm:cxn modelId="{07CF2F06-7FA2-4AA3-BC84-4127E961EFF4}" srcId="{6D8738B7-939C-4655-AFF5-4BD6FA00A8A1}" destId="{9CF364C6-67F1-4A48-9DFA-03400AB9E659}" srcOrd="0" destOrd="0" parTransId="{DA32E463-F66B-457A-8D25-BA6AAFF431E2}" sibTransId="{75F93971-66C0-4A6F-9166-58A477FEF880}"/>
    <dgm:cxn modelId="{CBA73C45-45DF-463D-921A-94526CC17A82}" type="presOf" srcId="{1EE3B8B5-A0C5-4357-8CA4-C9777DB80944}" destId="{C2F105D4-3D95-4395-B69B-63CF045B77C8}" srcOrd="0" destOrd="0" presId="urn:microsoft.com/office/officeart/2008/layout/VerticalCurvedList"/>
    <dgm:cxn modelId="{B66E976B-42E8-4A0E-95B7-1F9285C0C2D9}" type="presOf" srcId="{9CF364C6-67F1-4A48-9DFA-03400AB9E659}" destId="{D0F15E0F-6CB7-4C79-835F-0F8CF944EA3C}" srcOrd="0" destOrd="0" presId="urn:microsoft.com/office/officeart/2008/layout/VerticalCurvedList"/>
    <dgm:cxn modelId="{BE294971-1827-4DEF-82DF-52C3383EE92A}" type="presOf" srcId="{75F93971-66C0-4A6F-9166-58A477FEF880}" destId="{25DCBB40-6507-4F70-93FF-4E640F145DC4}" srcOrd="0" destOrd="0" presId="urn:microsoft.com/office/officeart/2008/layout/VerticalCurvedList"/>
    <dgm:cxn modelId="{AE691475-7EFE-43DC-8566-0FD0A4584DA1}" type="presOf" srcId="{4E2AC624-CC34-42AE-B33F-A41A589BDF12}" destId="{AA159200-DA20-427D-A0DE-A8984F26D96C}" srcOrd="0" destOrd="0" presId="urn:microsoft.com/office/officeart/2008/layout/VerticalCurvedList"/>
    <dgm:cxn modelId="{7399008D-C785-4DFC-929B-2CD22FACE9C0}" srcId="{6D8738B7-939C-4655-AFF5-4BD6FA00A8A1}" destId="{1EE3B8B5-A0C5-4357-8CA4-C9777DB80944}" srcOrd="2" destOrd="0" parTransId="{265FC688-7F17-42E0-BCAB-FB8208C42292}" sibTransId="{ACC19687-E030-40EC-80F5-02187F1A9822}"/>
    <dgm:cxn modelId="{CF093EB0-A6C0-412F-A417-CA826DC2C83E}" srcId="{6D8738B7-939C-4655-AFF5-4BD6FA00A8A1}" destId="{4471D290-E026-45A4-8746-555CCB973F74}" srcOrd="3" destOrd="0" parTransId="{A6A079EC-EA91-4791-A05F-36F921A54B30}" sibTransId="{030E326D-DEAA-4B66-95F3-E399E8047FBD}"/>
    <dgm:cxn modelId="{24A573D8-177C-45BC-AE8E-74EDE0270F3D}" srcId="{6D8738B7-939C-4655-AFF5-4BD6FA00A8A1}" destId="{4E2AC624-CC34-42AE-B33F-A41A589BDF12}" srcOrd="1" destOrd="0" parTransId="{A2BE5654-C0AD-4C49-89E6-8382159EAFFC}" sibTransId="{941659FF-3A8B-495F-B00C-58221FCE41D2}"/>
    <dgm:cxn modelId="{9C723DEE-3DE3-4D53-B14F-E9EF5310688D}" type="presOf" srcId="{6D8738B7-939C-4655-AFF5-4BD6FA00A8A1}" destId="{A92480B4-0850-4640-B1C8-3C6E324B7402}" srcOrd="0" destOrd="0" presId="urn:microsoft.com/office/officeart/2008/layout/VerticalCurvedList"/>
    <dgm:cxn modelId="{3C0D1A31-E5AE-430F-A47D-5AA26296B284}" type="presParOf" srcId="{A92480B4-0850-4640-B1C8-3C6E324B7402}" destId="{99A02D25-CC0E-4447-8C36-0EA9BE8EBD1A}" srcOrd="0" destOrd="0" presId="urn:microsoft.com/office/officeart/2008/layout/VerticalCurvedList"/>
    <dgm:cxn modelId="{C4B39AD4-F12B-4489-AC06-B46C06FC948E}" type="presParOf" srcId="{99A02D25-CC0E-4447-8C36-0EA9BE8EBD1A}" destId="{595BAF7A-CBBE-4B13-90BF-B64CAF246B28}" srcOrd="0" destOrd="0" presId="urn:microsoft.com/office/officeart/2008/layout/VerticalCurvedList"/>
    <dgm:cxn modelId="{D4B0653D-3A69-471D-9156-4881BD94F251}" type="presParOf" srcId="{595BAF7A-CBBE-4B13-90BF-B64CAF246B28}" destId="{0CBB1985-B33C-4B18-A4AD-E1D43E848536}" srcOrd="0" destOrd="0" presId="urn:microsoft.com/office/officeart/2008/layout/VerticalCurvedList"/>
    <dgm:cxn modelId="{367632B6-3D0F-4F69-81B3-F19E2474B1A6}" type="presParOf" srcId="{595BAF7A-CBBE-4B13-90BF-B64CAF246B28}" destId="{25DCBB40-6507-4F70-93FF-4E640F145DC4}" srcOrd="1" destOrd="0" presId="urn:microsoft.com/office/officeart/2008/layout/VerticalCurvedList"/>
    <dgm:cxn modelId="{23D304E0-3E7F-47E3-AF64-1773092623BF}" type="presParOf" srcId="{595BAF7A-CBBE-4B13-90BF-B64CAF246B28}" destId="{69600483-D7EA-416D-ADE7-0B8DCA31D5A7}" srcOrd="2" destOrd="0" presId="urn:microsoft.com/office/officeart/2008/layout/VerticalCurvedList"/>
    <dgm:cxn modelId="{6F07A550-2375-4EE4-9B2B-9FDCCB4A1087}" type="presParOf" srcId="{595BAF7A-CBBE-4B13-90BF-B64CAF246B28}" destId="{E7D80C19-96DC-464E-B5FB-D1D1C405CC2E}" srcOrd="3" destOrd="0" presId="urn:microsoft.com/office/officeart/2008/layout/VerticalCurvedList"/>
    <dgm:cxn modelId="{098007F7-2215-4AD8-ABBB-AAF122FB42DE}" type="presParOf" srcId="{99A02D25-CC0E-4447-8C36-0EA9BE8EBD1A}" destId="{D0F15E0F-6CB7-4C79-835F-0F8CF944EA3C}" srcOrd="1" destOrd="0" presId="urn:microsoft.com/office/officeart/2008/layout/VerticalCurvedList"/>
    <dgm:cxn modelId="{B1A72A3F-A4C0-4D60-B089-0D43A7D53EA8}" type="presParOf" srcId="{99A02D25-CC0E-4447-8C36-0EA9BE8EBD1A}" destId="{BCD96D80-9E7E-409B-85A2-904EF66140DA}" srcOrd="2" destOrd="0" presId="urn:microsoft.com/office/officeart/2008/layout/VerticalCurvedList"/>
    <dgm:cxn modelId="{1DCF00C6-633C-4706-8452-1BB87C1102F8}" type="presParOf" srcId="{BCD96D80-9E7E-409B-85A2-904EF66140DA}" destId="{19B6FAB4-5F71-4E54-9F84-262BE69BD11E}" srcOrd="0" destOrd="0" presId="urn:microsoft.com/office/officeart/2008/layout/VerticalCurvedList"/>
    <dgm:cxn modelId="{3B205C8D-C910-4529-AC3F-A07CCE54D2FB}" type="presParOf" srcId="{99A02D25-CC0E-4447-8C36-0EA9BE8EBD1A}" destId="{AA159200-DA20-427D-A0DE-A8984F26D96C}" srcOrd="3" destOrd="0" presId="urn:microsoft.com/office/officeart/2008/layout/VerticalCurvedList"/>
    <dgm:cxn modelId="{FC4BAE19-DB23-4A45-8BBB-3984C28E32BC}" type="presParOf" srcId="{99A02D25-CC0E-4447-8C36-0EA9BE8EBD1A}" destId="{D2248FE9-EF36-4A39-8B6B-F14A11C538B1}" srcOrd="4" destOrd="0" presId="urn:microsoft.com/office/officeart/2008/layout/VerticalCurvedList"/>
    <dgm:cxn modelId="{8C5AACD3-ADC7-405E-A3FD-A9E0625CB801}" type="presParOf" srcId="{D2248FE9-EF36-4A39-8B6B-F14A11C538B1}" destId="{160904CD-50E9-4FE1-8FDC-71C85865D3EA}" srcOrd="0" destOrd="0" presId="urn:microsoft.com/office/officeart/2008/layout/VerticalCurvedList"/>
    <dgm:cxn modelId="{502BB0CC-190D-434B-9FF5-E53CDC84B66D}" type="presParOf" srcId="{99A02D25-CC0E-4447-8C36-0EA9BE8EBD1A}" destId="{C2F105D4-3D95-4395-B69B-63CF045B77C8}" srcOrd="5" destOrd="0" presId="urn:microsoft.com/office/officeart/2008/layout/VerticalCurvedList"/>
    <dgm:cxn modelId="{FF8A1DC2-5901-4311-8200-F8708003261C}" type="presParOf" srcId="{99A02D25-CC0E-4447-8C36-0EA9BE8EBD1A}" destId="{B7937BA6-7735-4498-896C-F17C26662821}" srcOrd="6" destOrd="0" presId="urn:microsoft.com/office/officeart/2008/layout/VerticalCurvedList"/>
    <dgm:cxn modelId="{9BD4D135-035A-4F0C-8F29-ABDDC296C963}" type="presParOf" srcId="{B7937BA6-7735-4498-896C-F17C26662821}" destId="{932B506F-5B8C-464A-966F-2960651C9A23}" srcOrd="0" destOrd="0" presId="urn:microsoft.com/office/officeart/2008/layout/VerticalCurvedList"/>
    <dgm:cxn modelId="{30488672-7945-448A-8A78-2254B35934FE}" type="presParOf" srcId="{99A02D25-CC0E-4447-8C36-0EA9BE8EBD1A}" destId="{BD0D0C8D-CB13-4176-BC82-1F593F46C296}" srcOrd="7" destOrd="0" presId="urn:microsoft.com/office/officeart/2008/layout/VerticalCurvedList"/>
    <dgm:cxn modelId="{18205FBD-3572-409C-ABC9-9669FDDA7E69}" type="presParOf" srcId="{99A02D25-CC0E-4447-8C36-0EA9BE8EBD1A}" destId="{0AD0FF64-6184-4DAD-9B2E-77870D9CC5D2}" srcOrd="8" destOrd="0" presId="urn:microsoft.com/office/officeart/2008/layout/VerticalCurvedList"/>
    <dgm:cxn modelId="{1F090422-3D4B-4EE7-B5FF-A9227270C9CE}" type="presParOf" srcId="{0AD0FF64-6184-4DAD-9B2E-77870D9CC5D2}" destId="{5D65BEF3-DCD3-4C8B-938F-1E0D38584B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FA8E8-6EDF-4B7D-83ED-E1EE56C90450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425882-53E7-4ABD-89B5-C48B8FA9F437}">
      <dgm:prSet phldrT="[Text]" custT="1"/>
      <dgm:spPr/>
      <dgm:t>
        <a:bodyPr/>
        <a:lstStyle/>
        <a:p>
          <a:r>
            <a:rPr lang="en-US" sz="2800" dirty="0"/>
            <a:t>Staff can face different challenges in reporting sensitive issues, particularly SEA-related ones.</a:t>
          </a:r>
        </a:p>
      </dgm:t>
    </dgm:pt>
    <dgm:pt modelId="{0C2B1532-8816-4E2B-91FC-559A980E8153}" type="parTrans" cxnId="{90E4CE13-BC41-4CEA-AA34-6B6CCF441BC7}">
      <dgm:prSet/>
      <dgm:spPr/>
      <dgm:t>
        <a:bodyPr/>
        <a:lstStyle/>
        <a:p>
          <a:endParaRPr lang="en-US"/>
        </a:p>
      </dgm:t>
    </dgm:pt>
    <dgm:pt modelId="{C9963368-572B-4351-BEFF-651F25015EC9}" type="sibTrans" cxnId="{90E4CE13-BC41-4CEA-AA34-6B6CCF441BC7}">
      <dgm:prSet/>
      <dgm:spPr/>
      <dgm:t>
        <a:bodyPr/>
        <a:lstStyle/>
        <a:p>
          <a:endParaRPr lang="en-US"/>
        </a:p>
      </dgm:t>
    </dgm:pt>
    <dgm:pt modelId="{263240F1-526C-4A83-AE3F-BC3AD997A1D6}">
      <dgm:prSet phldrT="[Text]" custT="1"/>
      <dgm:spPr/>
      <dgm:t>
        <a:bodyPr/>
        <a:lstStyle/>
        <a:p>
          <a:pPr>
            <a:buNone/>
          </a:pPr>
          <a:r>
            <a:rPr lang="en-US" sz="2800" dirty="0"/>
            <a:t>Staff must be trained on internal reporting systems and encouraged to use</a:t>
          </a:r>
        </a:p>
        <a:p>
          <a:r>
            <a:rPr lang="en-US" sz="3200" dirty="0"/>
            <a:t>them without fear of retaliation.</a:t>
          </a:r>
        </a:p>
      </dgm:t>
    </dgm:pt>
    <dgm:pt modelId="{469B3140-9EF6-4555-B0A1-06EFDA4CF513}" type="parTrans" cxnId="{5BDF69F7-850B-4806-B276-D565F11CC4E8}">
      <dgm:prSet/>
      <dgm:spPr/>
      <dgm:t>
        <a:bodyPr/>
        <a:lstStyle/>
        <a:p>
          <a:endParaRPr lang="en-US"/>
        </a:p>
      </dgm:t>
    </dgm:pt>
    <dgm:pt modelId="{A6ED2688-BC82-497F-8330-FB115EF18319}" type="sibTrans" cxnId="{5BDF69F7-850B-4806-B276-D565F11CC4E8}">
      <dgm:prSet/>
      <dgm:spPr/>
      <dgm:t>
        <a:bodyPr/>
        <a:lstStyle/>
        <a:p>
          <a:endParaRPr lang="en-US"/>
        </a:p>
      </dgm:t>
    </dgm:pt>
    <dgm:pt modelId="{B714A2C0-0A79-413A-8899-9F15A1BC9F99}">
      <dgm:prSet phldrT="[Text]" custT="1"/>
      <dgm:spPr/>
      <dgm:t>
        <a:bodyPr/>
        <a:lstStyle/>
        <a:p>
          <a:r>
            <a:rPr lang="en-US" sz="3200" dirty="0"/>
            <a:t>Preventing harm </a:t>
          </a:r>
        </a:p>
      </dgm:t>
    </dgm:pt>
    <dgm:pt modelId="{A1BC4359-23D7-48B2-8A2A-08581FEAA89C}" type="parTrans" cxnId="{E805E557-72AE-4F54-A4B9-7B4160EFF5F0}">
      <dgm:prSet/>
      <dgm:spPr/>
      <dgm:t>
        <a:bodyPr/>
        <a:lstStyle/>
        <a:p>
          <a:endParaRPr lang="en-US"/>
        </a:p>
      </dgm:t>
    </dgm:pt>
    <dgm:pt modelId="{C94245D2-9EF8-449D-83D9-DE9DBEA56761}" type="sibTrans" cxnId="{E805E557-72AE-4F54-A4B9-7B4160EFF5F0}">
      <dgm:prSet/>
      <dgm:spPr/>
      <dgm:t>
        <a:bodyPr/>
        <a:lstStyle/>
        <a:p>
          <a:endParaRPr lang="en-US"/>
        </a:p>
      </dgm:t>
    </dgm:pt>
    <dgm:pt modelId="{8C605722-AFBC-4B08-8E27-B0C97168AF82}">
      <dgm:prSet custT="1"/>
      <dgm:spPr/>
      <dgm:t>
        <a:bodyPr/>
        <a:lstStyle/>
        <a:p>
          <a:r>
            <a:rPr lang="en-US" sz="3200" dirty="0"/>
            <a:t>Reacting to stop it</a:t>
          </a:r>
        </a:p>
      </dgm:t>
    </dgm:pt>
    <dgm:pt modelId="{78499BF8-BD0D-480F-8723-163B7C380BD2}" type="parTrans" cxnId="{2F39C71A-D1DE-40DF-AB6F-491FD5D9E640}">
      <dgm:prSet/>
      <dgm:spPr/>
      <dgm:t>
        <a:bodyPr/>
        <a:lstStyle/>
        <a:p>
          <a:endParaRPr lang="en-US"/>
        </a:p>
      </dgm:t>
    </dgm:pt>
    <dgm:pt modelId="{84DE61F3-47D6-4886-8353-1CDF1F51715C}" type="sibTrans" cxnId="{2F39C71A-D1DE-40DF-AB6F-491FD5D9E640}">
      <dgm:prSet/>
      <dgm:spPr/>
      <dgm:t>
        <a:bodyPr/>
        <a:lstStyle/>
        <a:p>
          <a:endParaRPr lang="en-US"/>
        </a:p>
      </dgm:t>
    </dgm:pt>
    <dgm:pt modelId="{1DE357A4-41EE-4C05-AC54-ED28C886551F}">
      <dgm:prSet custT="1"/>
      <dgm:spPr/>
      <dgm:t>
        <a:bodyPr/>
        <a:lstStyle/>
        <a:p>
          <a:r>
            <a:rPr lang="en-US" sz="2800" dirty="0"/>
            <a:t>Senior managers have a specific role to raise awareness among staff of internal reporting </a:t>
          </a:r>
        </a:p>
      </dgm:t>
    </dgm:pt>
    <dgm:pt modelId="{6C7DE688-743C-4B0F-B2D8-67BEC9D8DB40}" type="parTrans" cxnId="{2549AFD8-C5A6-4D6C-BECC-49C41686405B}">
      <dgm:prSet/>
      <dgm:spPr/>
      <dgm:t>
        <a:bodyPr/>
        <a:lstStyle/>
        <a:p>
          <a:endParaRPr lang="en-US"/>
        </a:p>
      </dgm:t>
    </dgm:pt>
    <dgm:pt modelId="{C15264BE-C59C-41A2-86C8-331506B2D216}" type="sibTrans" cxnId="{2549AFD8-C5A6-4D6C-BECC-49C41686405B}">
      <dgm:prSet/>
      <dgm:spPr/>
      <dgm:t>
        <a:bodyPr/>
        <a:lstStyle/>
        <a:p>
          <a:endParaRPr lang="en-US"/>
        </a:p>
      </dgm:t>
    </dgm:pt>
    <dgm:pt modelId="{B55582DB-EFF5-4E12-B982-3DE8EB28BE59}">
      <dgm:prSet custT="1"/>
      <dgm:spPr/>
      <dgm:t>
        <a:bodyPr/>
        <a:lstStyle/>
        <a:p>
          <a:r>
            <a:rPr lang="en-US" sz="2800" dirty="0"/>
            <a:t>Understanding the obstacles for staff to report enables organizations to adjust their PSEA systems. </a:t>
          </a:r>
        </a:p>
      </dgm:t>
    </dgm:pt>
    <dgm:pt modelId="{C1730F31-3D88-4EB6-8CDF-9F79998D869E}" type="parTrans" cxnId="{558FFDF3-02E0-4FEA-94E0-E62AC3192880}">
      <dgm:prSet/>
      <dgm:spPr/>
      <dgm:t>
        <a:bodyPr/>
        <a:lstStyle/>
        <a:p>
          <a:endParaRPr lang="en-US"/>
        </a:p>
      </dgm:t>
    </dgm:pt>
    <dgm:pt modelId="{3690ADEC-0EE6-4D52-9A23-25D453F3AD89}" type="sibTrans" cxnId="{558FFDF3-02E0-4FEA-94E0-E62AC3192880}">
      <dgm:prSet/>
      <dgm:spPr/>
      <dgm:t>
        <a:bodyPr/>
        <a:lstStyle/>
        <a:p>
          <a:endParaRPr lang="en-US"/>
        </a:p>
      </dgm:t>
    </dgm:pt>
    <dgm:pt modelId="{5421671C-1D2E-47DF-BD19-15E9AFAEFBE8}" type="pres">
      <dgm:prSet presAssocID="{50BFA8E8-6EDF-4B7D-83ED-E1EE56C90450}" presName="linear" presStyleCnt="0">
        <dgm:presLayoutVars>
          <dgm:dir/>
          <dgm:resizeHandles val="exact"/>
        </dgm:presLayoutVars>
      </dgm:prSet>
      <dgm:spPr/>
    </dgm:pt>
    <dgm:pt modelId="{5AE13DA6-23B7-4D2B-9C87-E960950D654F}" type="pres">
      <dgm:prSet presAssocID="{DB425882-53E7-4ABD-89B5-C48B8FA9F437}" presName="comp" presStyleCnt="0"/>
      <dgm:spPr/>
    </dgm:pt>
    <dgm:pt modelId="{21635EE8-CFD3-4373-ADBF-FEFEB8085EF6}" type="pres">
      <dgm:prSet presAssocID="{DB425882-53E7-4ABD-89B5-C48B8FA9F437}" presName="box" presStyleLbl="node1" presStyleIdx="0" presStyleCnt="4"/>
      <dgm:spPr/>
    </dgm:pt>
    <dgm:pt modelId="{4C440DB6-371F-488F-93E3-DDE74C3C2336}" type="pres">
      <dgm:prSet presAssocID="{DB425882-53E7-4ABD-89B5-C48B8FA9F437}" presName="img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58000" b="-58000"/>
          </a:stretch>
        </a:blipFill>
      </dgm:spPr>
    </dgm:pt>
    <dgm:pt modelId="{5C3DA850-1A62-45C9-8BFB-A2FCF5D8AF73}" type="pres">
      <dgm:prSet presAssocID="{DB425882-53E7-4ABD-89B5-C48B8FA9F437}" presName="text" presStyleLbl="node1" presStyleIdx="0" presStyleCnt="4">
        <dgm:presLayoutVars>
          <dgm:bulletEnabled val="1"/>
        </dgm:presLayoutVars>
      </dgm:prSet>
      <dgm:spPr/>
    </dgm:pt>
    <dgm:pt modelId="{955EC536-6BFA-439B-9D52-12D8C8B37C89}" type="pres">
      <dgm:prSet presAssocID="{C9963368-572B-4351-BEFF-651F25015EC9}" presName="spacer" presStyleCnt="0"/>
      <dgm:spPr/>
    </dgm:pt>
    <dgm:pt modelId="{021C5DDC-CED4-4BAB-99CB-C6AD2BB4B8A0}" type="pres">
      <dgm:prSet presAssocID="{263240F1-526C-4A83-AE3F-BC3AD997A1D6}" presName="comp" presStyleCnt="0"/>
      <dgm:spPr/>
    </dgm:pt>
    <dgm:pt modelId="{987D6F0C-F3AA-499B-9996-BEE754C290DD}" type="pres">
      <dgm:prSet presAssocID="{263240F1-526C-4A83-AE3F-BC3AD997A1D6}" presName="box" presStyleLbl="node1" presStyleIdx="1" presStyleCnt="4"/>
      <dgm:spPr/>
    </dgm:pt>
    <dgm:pt modelId="{C27FCF8A-345A-4272-BC67-E35DC27A12AD}" type="pres">
      <dgm:prSet presAssocID="{263240F1-526C-4A83-AE3F-BC3AD997A1D6}" presName="img" presStyleLbl="fgImgPlace1" presStyleIdx="1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00" b="-100000"/>
          </a:stretch>
        </a:blipFill>
      </dgm:spPr>
    </dgm:pt>
    <dgm:pt modelId="{75E68615-1B3D-4760-9BA3-389E8BADC6E1}" type="pres">
      <dgm:prSet presAssocID="{263240F1-526C-4A83-AE3F-BC3AD997A1D6}" presName="text" presStyleLbl="node1" presStyleIdx="1" presStyleCnt="4">
        <dgm:presLayoutVars>
          <dgm:bulletEnabled val="1"/>
        </dgm:presLayoutVars>
      </dgm:prSet>
      <dgm:spPr/>
    </dgm:pt>
    <dgm:pt modelId="{6A622BA5-918E-4A3B-9844-5B3E33D76AD8}" type="pres">
      <dgm:prSet presAssocID="{A6ED2688-BC82-497F-8330-FB115EF18319}" presName="spacer" presStyleCnt="0"/>
      <dgm:spPr/>
    </dgm:pt>
    <dgm:pt modelId="{749621BD-44A8-4E36-87F2-C86DB266F390}" type="pres">
      <dgm:prSet presAssocID="{1DE357A4-41EE-4C05-AC54-ED28C886551F}" presName="comp" presStyleCnt="0"/>
      <dgm:spPr/>
    </dgm:pt>
    <dgm:pt modelId="{E32AE779-60F5-4EE2-B3FE-CB8232152C8C}" type="pres">
      <dgm:prSet presAssocID="{1DE357A4-41EE-4C05-AC54-ED28C886551F}" presName="box" presStyleLbl="node1" presStyleIdx="2" presStyleCnt="4"/>
      <dgm:spPr/>
    </dgm:pt>
    <dgm:pt modelId="{E76D6538-F623-42F5-B119-429A17743F77}" type="pres">
      <dgm:prSet presAssocID="{1DE357A4-41EE-4C05-AC54-ED28C886551F}" presName="img" presStyleLbl="fgImgPlace1" presStyleIdx="2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43000" b="-43000"/>
          </a:stretch>
        </a:blipFill>
      </dgm:spPr>
    </dgm:pt>
    <dgm:pt modelId="{0BC13987-99AF-4B8D-B061-541B1765662E}" type="pres">
      <dgm:prSet presAssocID="{1DE357A4-41EE-4C05-AC54-ED28C886551F}" presName="text" presStyleLbl="node1" presStyleIdx="2" presStyleCnt="4">
        <dgm:presLayoutVars>
          <dgm:bulletEnabled val="1"/>
        </dgm:presLayoutVars>
      </dgm:prSet>
      <dgm:spPr/>
    </dgm:pt>
    <dgm:pt modelId="{912E32D6-B1A3-4E48-B8A6-D407B8C2307D}" type="pres">
      <dgm:prSet presAssocID="{C15264BE-C59C-41A2-86C8-331506B2D216}" presName="spacer" presStyleCnt="0"/>
      <dgm:spPr/>
    </dgm:pt>
    <dgm:pt modelId="{2F89B5AB-F41A-4C7E-8961-9F7A3272253E}" type="pres">
      <dgm:prSet presAssocID="{B55582DB-EFF5-4E12-B982-3DE8EB28BE59}" presName="comp" presStyleCnt="0"/>
      <dgm:spPr/>
    </dgm:pt>
    <dgm:pt modelId="{074DA98A-7171-4B9F-9AB8-AA4F125F12D5}" type="pres">
      <dgm:prSet presAssocID="{B55582DB-EFF5-4E12-B982-3DE8EB28BE59}" presName="box" presStyleLbl="node1" presStyleIdx="3" presStyleCnt="4"/>
      <dgm:spPr/>
    </dgm:pt>
    <dgm:pt modelId="{F22E57AE-B04B-4B11-A5D5-BB8CEA8AA209}" type="pres">
      <dgm:prSet presAssocID="{B55582DB-EFF5-4E12-B982-3DE8EB28BE59}" presName="img" presStyleLbl="fgImgPlace1" presStyleIdx="3" presStyleCnt="4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66000" b="-66000"/>
          </a:stretch>
        </a:blipFill>
      </dgm:spPr>
    </dgm:pt>
    <dgm:pt modelId="{F718A3B1-2B74-40A1-9863-08E41FA98B5A}" type="pres">
      <dgm:prSet presAssocID="{B55582DB-EFF5-4E12-B982-3DE8EB28BE59}" presName="text" presStyleLbl="node1" presStyleIdx="3" presStyleCnt="4">
        <dgm:presLayoutVars>
          <dgm:bulletEnabled val="1"/>
        </dgm:presLayoutVars>
      </dgm:prSet>
      <dgm:spPr/>
    </dgm:pt>
  </dgm:ptLst>
  <dgm:cxnLst>
    <dgm:cxn modelId="{90E4CE13-BC41-4CEA-AA34-6B6CCF441BC7}" srcId="{50BFA8E8-6EDF-4B7D-83ED-E1EE56C90450}" destId="{DB425882-53E7-4ABD-89B5-C48B8FA9F437}" srcOrd="0" destOrd="0" parTransId="{0C2B1532-8816-4E2B-91FC-559A980E8153}" sibTransId="{C9963368-572B-4351-BEFF-651F25015EC9}"/>
    <dgm:cxn modelId="{7290BE19-DA7D-4B75-AA2A-4C62B7C542B1}" type="presOf" srcId="{DB425882-53E7-4ABD-89B5-C48B8FA9F437}" destId="{5C3DA850-1A62-45C9-8BFB-A2FCF5D8AF73}" srcOrd="1" destOrd="0" presId="urn:microsoft.com/office/officeart/2005/8/layout/vList4"/>
    <dgm:cxn modelId="{2F39C71A-D1DE-40DF-AB6F-491FD5D9E640}" srcId="{263240F1-526C-4A83-AE3F-BC3AD997A1D6}" destId="{8C605722-AFBC-4B08-8E27-B0C97168AF82}" srcOrd="1" destOrd="0" parTransId="{78499BF8-BD0D-480F-8723-163B7C380BD2}" sibTransId="{84DE61F3-47D6-4886-8353-1CDF1F51715C}"/>
    <dgm:cxn modelId="{AD74F047-B848-4B25-9386-979C4775A359}" type="presOf" srcId="{1DE357A4-41EE-4C05-AC54-ED28C886551F}" destId="{0BC13987-99AF-4B8D-B061-541B1765662E}" srcOrd="1" destOrd="0" presId="urn:microsoft.com/office/officeart/2005/8/layout/vList4"/>
    <dgm:cxn modelId="{E805E557-72AE-4F54-A4B9-7B4160EFF5F0}" srcId="{263240F1-526C-4A83-AE3F-BC3AD997A1D6}" destId="{B714A2C0-0A79-413A-8899-9F15A1BC9F99}" srcOrd="0" destOrd="0" parTransId="{A1BC4359-23D7-48B2-8A2A-08581FEAA89C}" sibTransId="{C94245D2-9EF8-449D-83D9-DE9DBEA56761}"/>
    <dgm:cxn modelId="{31B99458-1118-4E30-8C7D-DED2B27985F4}" type="presOf" srcId="{B714A2C0-0A79-413A-8899-9F15A1BC9F99}" destId="{987D6F0C-F3AA-499B-9996-BEE754C290DD}" srcOrd="0" destOrd="1" presId="urn:microsoft.com/office/officeart/2005/8/layout/vList4"/>
    <dgm:cxn modelId="{7184C65A-27AC-43BE-A1D0-219907107841}" type="presOf" srcId="{8C605722-AFBC-4B08-8E27-B0C97168AF82}" destId="{987D6F0C-F3AA-499B-9996-BEE754C290DD}" srcOrd="0" destOrd="2" presId="urn:microsoft.com/office/officeart/2005/8/layout/vList4"/>
    <dgm:cxn modelId="{5F7CDC9A-95CA-4CC2-BDD5-41D41574F20B}" type="presOf" srcId="{B55582DB-EFF5-4E12-B982-3DE8EB28BE59}" destId="{F718A3B1-2B74-40A1-9863-08E41FA98B5A}" srcOrd="1" destOrd="0" presId="urn:microsoft.com/office/officeart/2005/8/layout/vList4"/>
    <dgm:cxn modelId="{CD293FA4-3B1B-47DC-A7B7-D8C825721276}" type="presOf" srcId="{1DE357A4-41EE-4C05-AC54-ED28C886551F}" destId="{E32AE779-60F5-4EE2-B3FE-CB8232152C8C}" srcOrd="0" destOrd="0" presId="urn:microsoft.com/office/officeart/2005/8/layout/vList4"/>
    <dgm:cxn modelId="{5ED656BA-27FB-4B24-BA45-23AC33D60956}" type="presOf" srcId="{263240F1-526C-4A83-AE3F-BC3AD997A1D6}" destId="{987D6F0C-F3AA-499B-9996-BEE754C290DD}" srcOrd="0" destOrd="0" presId="urn:microsoft.com/office/officeart/2005/8/layout/vList4"/>
    <dgm:cxn modelId="{D8D45EC7-8D54-4809-982F-EB0242FAE3BE}" type="presOf" srcId="{50BFA8E8-6EDF-4B7D-83ED-E1EE56C90450}" destId="{5421671C-1D2E-47DF-BD19-15E9AFAEFBE8}" srcOrd="0" destOrd="0" presId="urn:microsoft.com/office/officeart/2005/8/layout/vList4"/>
    <dgm:cxn modelId="{38D824D1-03AC-4027-9189-34642037935C}" type="presOf" srcId="{B714A2C0-0A79-413A-8899-9F15A1BC9F99}" destId="{75E68615-1B3D-4760-9BA3-389E8BADC6E1}" srcOrd="1" destOrd="1" presId="urn:microsoft.com/office/officeart/2005/8/layout/vList4"/>
    <dgm:cxn modelId="{2549AFD8-C5A6-4D6C-BECC-49C41686405B}" srcId="{50BFA8E8-6EDF-4B7D-83ED-E1EE56C90450}" destId="{1DE357A4-41EE-4C05-AC54-ED28C886551F}" srcOrd="2" destOrd="0" parTransId="{6C7DE688-743C-4B0F-B2D8-67BEC9D8DB40}" sibTransId="{C15264BE-C59C-41A2-86C8-331506B2D216}"/>
    <dgm:cxn modelId="{373D8EE4-D5A8-4AD6-B2BB-7D17E749AAED}" type="presOf" srcId="{B55582DB-EFF5-4E12-B982-3DE8EB28BE59}" destId="{074DA98A-7171-4B9F-9AB8-AA4F125F12D5}" srcOrd="0" destOrd="0" presId="urn:microsoft.com/office/officeart/2005/8/layout/vList4"/>
    <dgm:cxn modelId="{26F9B5E8-B940-43AC-9467-B5C303616FB9}" type="presOf" srcId="{8C605722-AFBC-4B08-8E27-B0C97168AF82}" destId="{75E68615-1B3D-4760-9BA3-389E8BADC6E1}" srcOrd="1" destOrd="2" presId="urn:microsoft.com/office/officeart/2005/8/layout/vList4"/>
    <dgm:cxn modelId="{558FFDF3-02E0-4FEA-94E0-E62AC3192880}" srcId="{50BFA8E8-6EDF-4B7D-83ED-E1EE56C90450}" destId="{B55582DB-EFF5-4E12-B982-3DE8EB28BE59}" srcOrd="3" destOrd="0" parTransId="{C1730F31-3D88-4EB6-8CDF-9F79998D869E}" sibTransId="{3690ADEC-0EE6-4D52-9A23-25D453F3AD89}"/>
    <dgm:cxn modelId="{5BDF69F7-850B-4806-B276-D565F11CC4E8}" srcId="{50BFA8E8-6EDF-4B7D-83ED-E1EE56C90450}" destId="{263240F1-526C-4A83-AE3F-BC3AD997A1D6}" srcOrd="1" destOrd="0" parTransId="{469B3140-9EF6-4555-B0A1-06EFDA4CF513}" sibTransId="{A6ED2688-BC82-497F-8330-FB115EF18319}"/>
    <dgm:cxn modelId="{85477BF9-A7D4-4BB9-BAEE-2A72E758A34C}" type="presOf" srcId="{263240F1-526C-4A83-AE3F-BC3AD997A1D6}" destId="{75E68615-1B3D-4760-9BA3-389E8BADC6E1}" srcOrd="1" destOrd="0" presId="urn:microsoft.com/office/officeart/2005/8/layout/vList4"/>
    <dgm:cxn modelId="{FFE518FA-BB60-45BA-ADBD-557A67DE55E7}" type="presOf" srcId="{DB425882-53E7-4ABD-89B5-C48B8FA9F437}" destId="{21635EE8-CFD3-4373-ADBF-FEFEB8085EF6}" srcOrd="0" destOrd="0" presId="urn:microsoft.com/office/officeart/2005/8/layout/vList4"/>
    <dgm:cxn modelId="{2669D727-6F22-4544-8D4E-36B733E26068}" type="presParOf" srcId="{5421671C-1D2E-47DF-BD19-15E9AFAEFBE8}" destId="{5AE13DA6-23B7-4D2B-9C87-E960950D654F}" srcOrd="0" destOrd="0" presId="urn:microsoft.com/office/officeart/2005/8/layout/vList4"/>
    <dgm:cxn modelId="{305DCD9D-6B55-49AE-BB55-1EA65118CF6A}" type="presParOf" srcId="{5AE13DA6-23B7-4D2B-9C87-E960950D654F}" destId="{21635EE8-CFD3-4373-ADBF-FEFEB8085EF6}" srcOrd="0" destOrd="0" presId="urn:microsoft.com/office/officeart/2005/8/layout/vList4"/>
    <dgm:cxn modelId="{5FA1E002-A3C7-492B-B5D1-CB2E9D18D71D}" type="presParOf" srcId="{5AE13DA6-23B7-4D2B-9C87-E960950D654F}" destId="{4C440DB6-371F-488F-93E3-DDE74C3C2336}" srcOrd="1" destOrd="0" presId="urn:microsoft.com/office/officeart/2005/8/layout/vList4"/>
    <dgm:cxn modelId="{BC3879C2-5B35-4E69-BD1B-4926EB0BB6D3}" type="presParOf" srcId="{5AE13DA6-23B7-4D2B-9C87-E960950D654F}" destId="{5C3DA850-1A62-45C9-8BFB-A2FCF5D8AF73}" srcOrd="2" destOrd="0" presId="urn:microsoft.com/office/officeart/2005/8/layout/vList4"/>
    <dgm:cxn modelId="{DE09E67B-BBE8-4EBF-949C-B34A08053F4D}" type="presParOf" srcId="{5421671C-1D2E-47DF-BD19-15E9AFAEFBE8}" destId="{955EC536-6BFA-439B-9D52-12D8C8B37C89}" srcOrd="1" destOrd="0" presId="urn:microsoft.com/office/officeart/2005/8/layout/vList4"/>
    <dgm:cxn modelId="{F4A48FB6-7724-4E90-8EEA-8F9F5FE1EE11}" type="presParOf" srcId="{5421671C-1D2E-47DF-BD19-15E9AFAEFBE8}" destId="{021C5DDC-CED4-4BAB-99CB-C6AD2BB4B8A0}" srcOrd="2" destOrd="0" presId="urn:microsoft.com/office/officeart/2005/8/layout/vList4"/>
    <dgm:cxn modelId="{4A3D92EA-FEC6-45BF-976D-E17A7500DCD3}" type="presParOf" srcId="{021C5DDC-CED4-4BAB-99CB-C6AD2BB4B8A0}" destId="{987D6F0C-F3AA-499B-9996-BEE754C290DD}" srcOrd="0" destOrd="0" presId="urn:microsoft.com/office/officeart/2005/8/layout/vList4"/>
    <dgm:cxn modelId="{1B26C8A8-D2A5-4BD4-B9BB-CD6FD9911030}" type="presParOf" srcId="{021C5DDC-CED4-4BAB-99CB-C6AD2BB4B8A0}" destId="{C27FCF8A-345A-4272-BC67-E35DC27A12AD}" srcOrd="1" destOrd="0" presId="urn:microsoft.com/office/officeart/2005/8/layout/vList4"/>
    <dgm:cxn modelId="{0A5CE7D8-B10C-4E6C-9063-EE9C9B46A983}" type="presParOf" srcId="{021C5DDC-CED4-4BAB-99CB-C6AD2BB4B8A0}" destId="{75E68615-1B3D-4760-9BA3-389E8BADC6E1}" srcOrd="2" destOrd="0" presId="urn:microsoft.com/office/officeart/2005/8/layout/vList4"/>
    <dgm:cxn modelId="{8C44AE9E-47C3-4807-89EC-951EBD5FAD9D}" type="presParOf" srcId="{5421671C-1D2E-47DF-BD19-15E9AFAEFBE8}" destId="{6A622BA5-918E-4A3B-9844-5B3E33D76AD8}" srcOrd="3" destOrd="0" presId="urn:microsoft.com/office/officeart/2005/8/layout/vList4"/>
    <dgm:cxn modelId="{2211FDA0-5E43-4782-9655-CA91C66A1BB4}" type="presParOf" srcId="{5421671C-1D2E-47DF-BD19-15E9AFAEFBE8}" destId="{749621BD-44A8-4E36-87F2-C86DB266F390}" srcOrd="4" destOrd="0" presId="urn:microsoft.com/office/officeart/2005/8/layout/vList4"/>
    <dgm:cxn modelId="{4DEF975B-002A-468B-94CC-ECD5209AA10C}" type="presParOf" srcId="{749621BD-44A8-4E36-87F2-C86DB266F390}" destId="{E32AE779-60F5-4EE2-B3FE-CB8232152C8C}" srcOrd="0" destOrd="0" presId="urn:microsoft.com/office/officeart/2005/8/layout/vList4"/>
    <dgm:cxn modelId="{A9DAEAF2-BF23-4CDA-8F36-DE0EA2D83BF1}" type="presParOf" srcId="{749621BD-44A8-4E36-87F2-C86DB266F390}" destId="{E76D6538-F623-42F5-B119-429A17743F77}" srcOrd="1" destOrd="0" presId="urn:microsoft.com/office/officeart/2005/8/layout/vList4"/>
    <dgm:cxn modelId="{B032B463-E540-43C1-AFA1-FCDCAA134052}" type="presParOf" srcId="{749621BD-44A8-4E36-87F2-C86DB266F390}" destId="{0BC13987-99AF-4B8D-B061-541B1765662E}" srcOrd="2" destOrd="0" presId="urn:microsoft.com/office/officeart/2005/8/layout/vList4"/>
    <dgm:cxn modelId="{1A34D069-6804-4950-934C-30ABD80E7CBC}" type="presParOf" srcId="{5421671C-1D2E-47DF-BD19-15E9AFAEFBE8}" destId="{912E32D6-B1A3-4E48-B8A6-D407B8C2307D}" srcOrd="5" destOrd="0" presId="urn:microsoft.com/office/officeart/2005/8/layout/vList4"/>
    <dgm:cxn modelId="{EB01154D-3895-4F9A-9EB2-BF7F4514786A}" type="presParOf" srcId="{5421671C-1D2E-47DF-BD19-15E9AFAEFBE8}" destId="{2F89B5AB-F41A-4C7E-8961-9F7A3272253E}" srcOrd="6" destOrd="0" presId="urn:microsoft.com/office/officeart/2005/8/layout/vList4"/>
    <dgm:cxn modelId="{2A08F1EF-3B78-4421-9151-AC56A7BE3E09}" type="presParOf" srcId="{2F89B5AB-F41A-4C7E-8961-9F7A3272253E}" destId="{074DA98A-7171-4B9F-9AB8-AA4F125F12D5}" srcOrd="0" destOrd="0" presId="urn:microsoft.com/office/officeart/2005/8/layout/vList4"/>
    <dgm:cxn modelId="{62367705-5514-4BAC-BC06-B442A35691B7}" type="presParOf" srcId="{2F89B5AB-F41A-4C7E-8961-9F7A3272253E}" destId="{F22E57AE-B04B-4B11-A5D5-BB8CEA8AA209}" srcOrd="1" destOrd="0" presId="urn:microsoft.com/office/officeart/2005/8/layout/vList4"/>
    <dgm:cxn modelId="{5CB29640-91B3-4026-97BD-B3A3CE47FA7E}" type="presParOf" srcId="{2F89B5AB-F41A-4C7E-8961-9F7A3272253E}" destId="{F718A3B1-2B74-40A1-9863-08E41FA98B5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9D3DAD-B970-42DD-BE5E-D71B3B00B1B4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DBBEAE-25A7-4049-AB51-7C6DE1DEB386}">
      <dgm:prSet phldrT="[Text]"/>
      <dgm:spPr/>
      <dgm:t>
        <a:bodyPr/>
        <a:lstStyle/>
        <a:p>
          <a:r>
            <a:rPr lang="en-US" b="1" dirty="0"/>
            <a:t>General staff</a:t>
          </a:r>
        </a:p>
        <a:p>
          <a:r>
            <a:rPr lang="en-US" dirty="0"/>
            <a:t>Staff willing to report a case of SEA </a:t>
          </a:r>
        </a:p>
        <a:p>
          <a:endParaRPr lang="en-US" dirty="0"/>
        </a:p>
      </dgm:t>
    </dgm:pt>
    <dgm:pt modelId="{24B86EB7-5AFB-4C10-BA58-836CC0029E41}" type="parTrans" cxnId="{080ECFBA-215A-4CF5-9253-BA315F5666F1}">
      <dgm:prSet/>
      <dgm:spPr/>
      <dgm:t>
        <a:bodyPr/>
        <a:lstStyle/>
        <a:p>
          <a:endParaRPr lang="en-US"/>
        </a:p>
      </dgm:t>
    </dgm:pt>
    <dgm:pt modelId="{87AECD53-BDF6-4387-A666-B55BA30D2920}" type="sibTrans" cxnId="{080ECFBA-215A-4CF5-9253-BA315F5666F1}">
      <dgm:prSet/>
      <dgm:spPr/>
      <dgm:t>
        <a:bodyPr/>
        <a:lstStyle/>
        <a:p>
          <a:endParaRPr lang="en-US"/>
        </a:p>
      </dgm:t>
    </dgm:pt>
    <dgm:pt modelId="{A1B73CE7-0F23-4A18-93D7-9D6BECB0C299}">
      <dgm:prSet phldrT="[Text]" custT="1"/>
      <dgm:spPr/>
      <dgm:t>
        <a:bodyPr/>
        <a:lstStyle/>
        <a:p>
          <a:r>
            <a:rPr lang="en-US" sz="1600" dirty="0"/>
            <a:t>Designated channels</a:t>
          </a:r>
        </a:p>
      </dgm:t>
    </dgm:pt>
    <dgm:pt modelId="{A0BE7C09-527F-460E-8845-A607862B269B}" type="parTrans" cxnId="{1D930C94-DFEA-40CC-AB4C-185053278895}">
      <dgm:prSet/>
      <dgm:spPr/>
      <dgm:t>
        <a:bodyPr/>
        <a:lstStyle/>
        <a:p>
          <a:endParaRPr lang="en-US"/>
        </a:p>
      </dgm:t>
    </dgm:pt>
    <dgm:pt modelId="{F5D68795-AAA6-4B32-888E-7791D0977075}" type="sibTrans" cxnId="{1D930C94-DFEA-40CC-AB4C-185053278895}">
      <dgm:prSet/>
      <dgm:spPr/>
      <dgm:t>
        <a:bodyPr/>
        <a:lstStyle/>
        <a:p>
          <a:endParaRPr lang="en-US"/>
        </a:p>
      </dgm:t>
    </dgm:pt>
    <dgm:pt modelId="{C82E5337-21A5-4380-8CEA-69C8ACAD43B0}">
      <dgm:prSet phldrT="[Text]"/>
      <dgm:spPr/>
      <dgm:t>
        <a:bodyPr/>
        <a:lstStyle/>
        <a:p>
          <a:r>
            <a:rPr lang="en-US" b="1" dirty="0"/>
            <a:t>Managers</a:t>
          </a:r>
        </a:p>
      </dgm:t>
    </dgm:pt>
    <dgm:pt modelId="{B0855967-46BA-4BC7-A70B-CDA0B0C7AF35}" type="parTrans" cxnId="{BBDF7CDB-239B-4A3B-8EFC-13F92CE42607}">
      <dgm:prSet/>
      <dgm:spPr/>
      <dgm:t>
        <a:bodyPr/>
        <a:lstStyle/>
        <a:p>
          <a:endParaRPr lang="en-US"/>
        </a:p>
      </dgm:t>
    </dgm:pt>
    <dgm:pt modelId="{8707B4FA-E0AF-4FE8-821F-01ABC9B81225}" type="sibTrans" cxnId="{BBDF7CDB-239B-4A3B-8EFC-13F92CE42607}">
      <dgm:prSet/>
      <dgm:spPr/>
      <dgm:t>
        <a:bodyPr/>
        <a:lstStyle/>
        <a:p>
          <a:endParaRPr lang="en-US"/>
        </a:p>
      </dgm:t>
    </dgm:pt>
    <dgm:pt modelId="{937A15C4-0D59-4EED-8F83-7D1279D12CC2}">
      <dgm:prSet phldrT="[Text]" custT="1"/>
      <dgm:spPr/>
      <dgm:t>
        <a:bodyPr/>
        <a:lstStyle/>
        <a:p>
          <a:r>
            <a:rPr lang="en-US" sz="1600" u="sng" dirty="0"/>
            <a:t>Must</a:t>
          </a:r>
          <a:r>
            <a:rPr lang="en-US" sz="1600" dirty="0"/>
            <a:t> report to one of the designated channels</a:t>
          </a:r>
        </a:p>
      </dgm:t>
    </dgm:pt>
    <dgm:pt modelId="{D27B3E5E-C220-4721-851B-F4D352002003}" type="parTrans" cxnId="{7DAF32DD-BA8E-4E55-AC1F-1E1E5FAFA9C8}">
      <dgm:prSet/>
      <dgm:spPr/>
      <dgm:t>
        <a:bodyPr/>
        <a:lstStyle/>
        <a:p>
          <a:endParaRPr lang="en-US"/>
        </a:p>
      </dgm:t>
    </dgm:pt>
    <dgm:pt modelId="{CCCDF54E-A445-41C6-8F92-83ADE314EA24}" type="sibTrans" cxnId="{7DAF32DD-BA8E-4E55-AC1F-1E1E5FAFA9C8}">
      <dgm:prSet/>
      <dgm:spPr/>
      <dgm:t>
        <a:bodyPr/>
        <a:lstStyle/>
        <a:p>
          <a:endParaRPr lang="en-US"/>
        </a:p>
      </dgm:t>
    </dgm:pt>
    <dgm:pt modelId="{36FDD13B-6FE2-461B-AB4F-70011F78E4FF}">
      <dgm:prSet phldrT="[Text]" custT="1"/>
      <dgm:spPr/>
      <dgm:t>
        <a:bodyPr/>
        <a:lstStyle/>
        <a:p>
          <a:r>
            <a:rPr lang="en-US" sz="1600" dirty="0"/>
            <a:t>Should inform the reporter of their obligation to escalate</a:t>
          </a:r>
        </a:p>
      </dgm:t>
    </dgm:pt>
    <dgm:pt modelId="{B31F5DBD-9496-4192-847B-FDF811119D8B}" type="parTrans" cxnId="{A33B303F-3390-4F07-9885-064FBF27A3F0}">
      <dgm:prSet/>
      <dgm:spPr/>
      <dgm:t>
        <a:bodyPr/>
        <a:lstStyle/>
        <a:p>
          <a:endParaRPr lang="en-US"/>
        </a:p>
      </dgm:t>
    </dgm:pt>
    <dgm:pt modelId="{7B457F87-51EC-4A55-AFB1-5B7E70ABD34E}" type="sibTrans" cxnId="{A33B303F-3390-4F07-9885-064FBF27A3F0}">
      <dgm:prSet/>
      <dgm:spPr/>
      <dgm:t>
        <a:bodyPr/>
        <a:lstStyle/>
        <a:p>
          <a:endParaRPr lang="en-US"/>
        </a:p>
      </dgm:t>
    </dgm:pt>
    <dgm:pt modelId="{B16EAF28-8787-4F77-AC43-3158A7D422FE}">
      <dgm:prSet/>
      <dgm:spPr/>
      <dgm:t>
        <a:bodyPr/>
        <a:lstStyle/>
        <a:p>
          <a:r>
            <a:rPr lang="en-US" b="1" dirty="0"/>
            <a:t>General staff</a:t>
          </a:r>
        </a:p>
        <a:p>
          <a:r>
            <a:rPr lang="en-US" dirty="0"/>
            <a:t>Staff who receive a complaint from another staff member</a:t>
          </a:r>
        </a:p>
      </dgm:t>
    </dgm:pt>
    <dgm:pt modelId="{DB4398D6-EFF4-4BF7-A9B8-6EBD9BCCAD11}" type="parTrans" cxnId="{26418539-9A11-42BC-8B5D-80B6366057D5}">
      <dgm:prSet/>
      <dgm:spPr/>
      <dgm:t>
        <a:bodyPr/>
        <a:lstStyle/>
        <a:p>
          <a:endParaRPr lang="en-US"/>
        </a:p>
      </dgm:t>
    </dgm:pt>
    <dgm:pt modelId="{94F73686-DDFB-42B9-893C-55BDEAC048B6}" type="sibTrans" cxnId="{26418539-9A11-42BC-8B5D-80B6366057D5}">
      <dgm:prSet/>
      <dgm:spPr/>
      <dgm:t>
        <a:bodyPr/>
        <a:lstStyle/>
        <a:p>
          <a:endParaRPr lang="en-US"/>
        </a:p>
      </dgm:t>
    </dgm:pt>
    <dgm:pt modelId="{E26D7A84-126B-4546-AF04-5F9A24DBCC0B}">
      <dgm:prSet phldrT="[Text]" custT="1"/>
      <dgm:spPr/>
      <dgm:t>
        <a:bodyPr/>
        <a:lstStyle/>
        <a:p>
          <a:r>
            <a:rPr lang="en-US" sz="1600" dirty="0"/>
            <a:t>Senior management</a:t>
          </a:r>
        </a:p>
      </dgm:t>
    </dgm:pt>
    <dgm:pt modelId="{B15B51FC-4E74-4E77-B639-7B2FBAFA4337}" type="parTrans" cxnId="{31067853-EE22-426F-98F9-EF2E30AA11BE}">
      <dgm:prSet/>
      <dgm:spPr/>
      <dgm:t>
        <a:bodyPr/>
        <a:lstStyle/>
        <a:p>
          <a:endParaRPr lang="en-US"/>
        </a:p>
      </dgm:t>
    </dgm:pt>
    <dgm:pt modelId="{07D7F99D-CD46-4B20-ACC2-C2037C78DD45}" type="sibTrans" cxnId="{31067853-EE22-426F-98F9-EF2E30AA11BE}">
      <dgm:prSet/>
      <dgm:spPr/>
      <dgm:t>
        <a:bodyPr/>
        <a:lstStyle/>
        <a:p>
          <a:endParaRPr lang="en-US"/>
        </a:p>
      </dgm:t>
    </dgm:pt>
    <dgm:pt modelId="{6D87FFE3-E1E4-4FF2-9344-E25A0D2B4DAF}">
      <dgm:prSet phldrT="[Text]" custT="1"/>
      <dgm:spPr/>
      <dgm:t>
        <a:bodyPr/>
        <a:lstStyle/>
        <a:p>
          <a:r>
            <a:rPr lang="en-US" sz="1600" dirty="0"/>
            <a:t>Manager</a:t>
          </a:r>
        </a:p>
      </dgm:t>
    </dgm:pt>
    <dgm:pt modelId="{129DF520-F90A-435A-9593-079222E97C94}" type="parTrans" cxnId="{4C096805-9A3E-4F20-B2EF-781C60C62727}">
      <dgm:prSet/>
      <dgm:spPr/>
      <dgm:t>
        <a:bodyPr/>
        <a:lstStyle/>
        <a:p>
          <a:endParaRPr lang="en-US"/>
        </a:p>
      </dgm:t>
    </dgm:pt>
    <dgm:pt modelId="{A71A8426-B8DF-4737-81B8-F4D3B5659DDC}" type="sibTrans" cxnId="{4C096805-9A3E-4F20-B2EF-781C60C62727}">
      <dgm:prSet/>
      <dgm:spPr/>
      <dgm:t>
        <a:bodyPr/>
        <a:lstStyle/>
        <a:p>
          <a:endParaRPr lang="en-US"/>
        </a:p>
      </dgm:t>
    </dgm:pt>
    <dgm:pt modelId="{D632DFE6-38C9-46C6-8903-2196B12B3FCE}">
      <dgm:prSet custT="1"/>
      <dgm:spPr/>
      <dgm:t>
        <a:bodyPr/>
        <a:lstStyle/>
        <a:p>
          <a:r>
            <a:rPr lang="en-US" sz="1400" dirty="0"/>
            <a:t>Report on your own behalf if witnessed and impacted</a:t>
          </a:r>
        </a:p>
      </dgm:t>
    </dgm:pt>
    <dgm:pt modelId="{62E1FA49-4CCE-44E4-B0ED-0790F6D04793}" type="parTrans" cxnId="{6D86458F-3D49-4880-B7A4-E0FA29A73B2A}">
      <dgm:prSet/>
      <dgm:spPr/>
      <dgm:t>
        <a:bodyPr/>
        <a:lstStyle/>
        <a:p>
          <a:endParaRPr lang="en-US"/>
        </a:p>
      </dgm:t>
    </dgm:pt>
    <dgm:pt modelId="{9E7A6AE3-9668-400D-8814-F4988E79292B}" type="sibTrans" cxnId="{6D86458F-3D49-4880-B7A4-E0FA29A73B2A}">
      <dgm:prSet/>
      <dgm:spPr/>
      <dgm:t>
        <a:bodyPr/>
        <a:lstStyle/>
        <a:p>
          <a:endParaRPr lang="en-US"/>
        </a:p>
      </dgm:t>
    </dgm:pt>
    <dgm:pt modelId="{B89FB543-1029-4CE7-B24F-24333670409C}">
      <dgm:prSet custT="1"/>
      <dgm:spPr/>
      <dgm:t>
        <a:bodyPr/>
        <a:lstStyle/>
        <a:p>
          <a:r>
            <a:rPr lang="en-US" sz="1400" dirty="0"/>
            <a:t>Encourage staff to report through appropriate channels or line manager</a:t>
          </a:r>
        </a:p>
      </dgm:t>
    </dgm:pt>
    <dgm:pt modelId="{4A1CA675-674F-4B22-B759-B5C0656D7341}" type="parTrans" cxnId="{A52CE9B9-616B-4642-A6C8-7B0B33F62BD9}">
      <dgm:prSet/>
      <dgm:spPr/>
      <dgm:t>
        <a:bodyPr/>
        <a:lstStyle/>
        <a:p>
          <a:endParaRPr lang="en-US"/>
        </a:p>
      </dgm:t>
    </dgm:pt>
    <dgm:pt modelId="{ECA82EB5-4F22-4963-B08A-275609A53B5E}" type="sibTrans" cxnId="{A52CE9B9-616B-4642-A6C8-7B0B33F62BD9}">
      <dgm:prSet/>
      <dgm:spPr/>
      <dgm:t>
        <a:bodyPr/>
        <a:lstStyle/>
        <a:p>
          <a:endParaRPr lang="en-US"/>
        </a:p>
      </dgm:t>
    </dgm:pt>
    <dgm:pt modelId="{2786393D-4BDA-4B1E-A162-0FCAA67EC36C}">
      <dgm:prSet custT="1"/>
      <dgm:spPr/>
      <dgm:t>
        <a:bodyPr/>
        <a:lstStyle/>
        <a:p>
          <a:r>
            <a:rPr lang="en-US" sz="1300" dirty="0"/>
            <a:t>If staff member or others at risk due of misconduct, report to highest level (i.e.  executive director) or use assistance of FP</a:t>
          </a:r>
        </a:p>
      </dgm:t>
    </dgm:pt>
    <dgm:pt modelId="{9E8012C6-F03D-41D4-B99E-E5E81D9BA34B}" type="parTrans" cxnId="{075378DD-A63A-4F24-9720-C409F69B39E7}">
      <dgm:prSet/>
      <dgm:spPr/>
      <dgm:t>
        <a:bodyPr/>
        <a:lstStyle/>
        <a:p>
          <a:endParaRPr lang="en-US"/>
        </a:p>
      </dgm:t>
    </dgm:pt>
    <dgm:pt modelId="{0E769018-A680-4C0B-8CE1-9F191C259B5A}" type="sibTrans" cxnId="{075378DD-A63A-4F24-9720-C409F69B39E7}">
      <dgm:prSet/>
      <dgm:spPr/>
      <dgm:t>
        <a:bodyPr/>
        <a:lstStyle/>
        <a:p>
          <a:endParaRPr lang="en-US"/>
        </a:p>
      </dgm:t>
    </dgm:pt>
    <dgm:pt modelId="{ECB03EF5-D1D1-447B-B345-08E179087A0B}" type="pres">
      <dgm:prSet presAssocID="{DA9D3DAD-B970-42DD-BE5E-D71B3B00B1B4}" presName="theList" presStyleCnt="0">
        <dgm:presLayoutVars>
          <dgm:dir/>
          <dgm:animLvl val="lvl"/>
          <dgm:resizeHandles val="exact"/>
        </dgm:presLayoutVars>
      </dgm:prSet>
      <dgm:spPr/>
    </dgm:pt>
    <dgm:pt modelId="{C5903E41-98F3-4DFE-81F0-8C1E046B771D}" type="pres">
      <dgm:prSet presAssocID="{16DBBEAE-25A7-4049-AB51-7C6DE1DEB386}" presName="compNode" presStyleCnt="0"/>
      <dgm:spPr/>
    </dgm:pt>
    <dgm:pt modelId="{4C8E5ADF-B5A3-4F92-A77E-5403543E277A}" type="pres">
      <dgm:prSet presAssocID="{16DBBEAE-25A7-4049-AB51-7C6DE1DEB386}" presName="aNode" presStyleLbl="bgShp" presStyleIdx="0" presStyleCnt="3"/>
      <dgm:spPr/>
    </dgm:pt>
    <dgm:pt modelId="{FED7CEF3-5A33-4616-BFBB-5490D235C93A}" type="pres">
      <dgm:prSet presAssocID="{16DBBEAE-25A7-4049-AB51-7C6DE1DEB386}" presName="textNode" presStyleLbl="bgShp" presStyleIdx="0" presStyleCnt="3"/>
      <dgm:spPr/>
    </dgm:pt>
    <dgm:pt modelId="{13F69C25-4F6D-42D3-9649-FA0E45BF8176}" type="pres">
      <dgm:prSet presAssocID="{16DBBEAE-25A7-4049-AB51-7C6DE1DEB386}" presName="compChildNode" presStyleCnt="0"/>
      <dgm:spPr/>
    </dgm:pt>
    <dgm:pt modelId="{D11156D5-3109-4137-8449-BED7A6F999DE}" type="pres">
      <dgm:prSet presAssocID="{16DBBEAE-25A7-4049-AB51-7C6DE1DEB386}" presName="theInnerList" presStyleCnt="0"/>
      <dgm:spPr/>
    </dgm:pt>
    <dgm:pt modelId="{534A8022-30A0-4DB2-A424-80EEFF037ABD}" type="pres">
      <dgm:prSet presAssocID="{A1B73CE7-0F23-4A18-93D7-9D6BECB0C299}" presName="childNode" presStyleLbl="node1" presStyleIdx="0" presStyleCnt="8">
        <dgm:presLayoutVars>
          <dgm:bulletEnabled val="1"/>
        </dgm:presLayoutVars>
      </dgm:prSet>
      <dgm:spPr/>
    </dgm:pt>
    <dgm:pt modelId="{D674848E-61A6-4669-9D3A-560716C41865}" type="pres">
      <dgm:prSet presAssocID="{A1B73CE7-0F23-4A18-93D7-9D6BECB0C299}" presName="aSpace2" presStyleCnt="0"/>
      <dgm:spPr/>
    </dgm:pt>
    <dgm:pt modelId="{A31B7A3B-36CA-4D04-95D5-4494F6D4AE8B}" type="pres">
      <dgm:prSet presAssocID="{E26D7A84-126B-4546-AF04-5F9A24DBCC0B}" presName="childNode" presStyleLbl="node1" presStyleIdx="1" presStyleCnt="8">
        <dgm:presLayoutVars>
          <dgm:bulletEnabled val="1"/>
        </dgm:presLayoutVars>
      </dgm:prSet>
      <dgm:spPr/>
    </dgm:pt>
    <dgm:pt modelId="{B5A84AFF-CB2E-4C2E-8A81-12AF6A291F61}" type="pres">
      <dgm:prSet presAssocID="{E26D7A84-126B-4546-AF04-5F9A24DBCC0B}" presName="aSpace2" presStyleCnt="0"/>
      <dgm:spPr/>
    </dgm:pt>
    <dgm:pt modelId="{1D2C6134-86D2-402B-89EC-B139B1C85DFF}" type="pres">
      <dgm:prSet presAssocID="{6D87FFE3-E1E4-4FF2-9344-E25A0D2B4DAF}" presName="childNode" presStyleLbl="node1" presStyleIdx="2" presStyleCnt="8">
        <dgm:presLayoutVars>
          <dgm:bulletEnabled val="1"/>
        </dgm:presLayoutVars>
      </dgm:prSet>
      <dgm:spPr/>
    </dgm:pt>
    <dgm:pt modelId="{E818CDB0-CD32-4112-9477-78A465E50CC3}" type="pres">
      <dgm:prSet presAssocID="{16DBBEAE-25A7-4049-AB51-7C6DE1DEB386}" presName="aSpace" presStyleCnt="0"/>
      <dgm:spPr/>
    </dgm:pt>
    <dgm:pt modelId="{6A4D01AB-1014-47A1-BC72-D23DAE61E9EA}" type="pres">
      <dgm:prSet presAssocID="{B16EAF28-8787-4F77-AC43-3158A7D422FE}" presName="compNode" presStyleCnt="0"/>
      <dgm:spPr/>
    </dgm:pt>
    <dgm:pt modelId="{8E173575-9F28-48A4-BC48-A984A3E1F77F}" type="pres">
      <dgm:prSet presAssocID="{B16EAF28-8787-4F77-AC43-3158A7D422FE}" presName="aNode" presStyleLbl="bgShp" presStyleIdx="1" presStyleCnt="3"/>
      <dgm:spPr/>
    </dgm:pt>
    <dgm:pt modelId="{278FC248-A356-44AD-8E83-7903F6594DD9}" type="pres">
      <dgm:prSet presAssocID="{B16EAF28-8787-4F77-AC43-3158A7D422FE}" presName="textNode" presStyleLbl="bgShp" presStyleIdx="1" presStyleCnt="3"/>
      <dgm:spPr/>
    </dgm:pt>
    <dgm:pt modelId="{CB2BE514-677B-4469-950D-EB25E83FD737}" type="pres">
      <dgm:prSet presAssocID="{B16EAF28-8787-4F77-AC43-3158A7D422FE}" presName="compChildNode" presStyleCnt="0"/>
      <dgm:spPr/>
    </dgm:pt>
    <dgm:pt modelId="{5FFCD80E-638F-45FF-9981-A0D9AA315536}" type="pres">
      <dgm:prSet presAssocID="{B16EAF28-8787-4F77-AC43-3158A7D422FE}" presName="theInnerList" presStyleCnt="0"/>
      <dgm:spPr/>
    </dgm:pt>
    <dgm:pt modelId="{DDB30C1B-2195-42DA-B883-4571EE18F64D}" type="pres">
      <dgm:prSet presAssocID="{D632DFE6-38C9-46C6-8903-2196B12B3FCE}" presName="childNode" presStyleLbl="node1" presStyleIdx="3" presStyleCnt="8">
        <dgm:presLayoutVars>
          <dgm:bulletEnabled val="1"/>
        </dgm:presLayoutVars>
      </dgm:prSet>
      <dgm:spPr/>
    </dgm:pt>
    <dgm:pt modelId="{94B360E1-3C6D-4462-BAF4-35AB63267BD3}" type="pres">
      <dgm:prSet presAssocID="{D632DFE6-38C9-46C6-8903-2196B12B3FCE}" presName="aSpace2" presStyleCnt="0"/>
      <dgm:spPr/>
    </dgm:pt>
    <dgm:pt modelId="{D54F7471-8197-4AB9-911C-D241EB9E19F9}" type="pres">
      <dgm:prSet presAssocID="{B89FB543-1029-4CE7-B24F-24333670409C}" presName="childNode" presStyleLbl="node1" presStyleIdx="4" presStyleCnt="8">
        <dgm:presLayoutVars>
          <dgm:bulletEnabled val="1"/>
        </dgm:presLayoutVars>
      </dgm:prSet>
      <dgm:spPr/>
    </dgm:pt>
    <dgm:pt modelId="{A546C950-BAAC-4977-B897-D18A7F547714}" type="pres">
      <dgm:prSet presAssocID="{B89FB543-1029-4CE7-B24F-24333670409C}" presName="aSpace2" presStyleCnt="0"/>
      <dgm:spPr/>
    </dgm:pt>
    <dgm:pt modelId="{FE65CA11-688C-4679-B31D-0DB44DAA47FF}" type="pres">
      <dgm:prSet presAssocID="{2786393D-4BDA-4B1E-A162-0FCAA67EC36C}" presName="childNode" presStyleLbl="node1" presStyleIdx="5" presStyleCnt="8">
        <dgm:presLayoutVars>
          <dgm:bulletEnabled val="1"/>
        </dgm:presLayoutVars>
      </dgm:prSet>
      <dgm:spPr/>
    </dgm:pt>
    <dgm:pt modelId="{9CBC21BC-2EB5-47DC-BC97-0651FD04F663}" type="pres">
      <dgm:prSet presAssocID="{B16EAF28-8787-4F77-AC43-3158A7D422FE}" presName="aSpace" presStyleCnt="0"/>
      <dgm:spPr/>
    </dgm:pt>
    <dgm:pt modelId="{A63D0914-84D4-4438-AA3E-26913C8A7542}" type="pres">
      <dgm:prSet presAssocID="{C82E5337-21A5-4380-8CEA-69C8ACAD43B0}" presName="compNode" presStyleCnt="0"/>
      <dgm:spPr/>
    </dgm:pt>
    <dgm:pt modelId="{2A1D4674-8740-44A3-8F21-305546BECF74}" type="pres">
      <dgm:prSet presAssocID="{C82E5337-21A5-4380-8CEA-69C8ACAD43B0}" presName="aNode" presStyleLbl="bgShp" presStyleIdx="2" presStyleCnt="3"/>
      <dgm:spPr/>
    </dgm:pt>
    <dgm:pt modelId="{0498628D-64CA-4B4D-B59F-2B8501001989}" type="pres">
      <dgm:prSet presAssocID="{C82E5337-21A5-4380-8CEA-69C8ACAD43B0}" presName="textNode" presStyleLbl="bgShp" presStyleIdx="2" presStyleCnt="3"/>
      <dgm:spPr/>
    </dgm:pt>
    <dgm:pt modelId="{A917016B-1468-47EC-90A3-0EA93694413A}" type="pres">
      <dgm:prSet presAssocID="{C82E5337-21A5-4380-8CEA-69C8ACAD43B0}" presName="compChildNode" presStyleCnt="0"/>
      <dgm:spPr/>
    </dgm:pt>
    <dgm:pt modelId="{E96CDC4E-ED3C-439D-9E1B-E68924DB08F3}" type="pres">
      <dgm:prSet presAssocID="{C82E5337-21A5-4380-8CEA-69C8ACAD43B0}" presName="theInnerList" presStyleCnt="0"/>
      <dgm:spPr/>
    </dgm:pt>
    <dgm:pt modelId="{3C6AF0F2-47FC-49FD-9D25-5775221F8C95}" type="pres">
      <dgm:prSet presAssocID="{937A15C4-0D59-4EED-8F83-7D1279D12CC2}" presName="childNode" presStyleLbl="node1" presStyleIdx="6" presStyleCnt="8">
        <dgm:presLayoutVars>
          <dgm:bulletEnabled val="1"/>
        </dgm:presLayoutVars>
      </dgm:prSet>
      <dgm:spPr/>
    </dgm:pt>
    <dgm:pt modelId="{0CFE09C0-98FB-4F68-945C-1CFEDE28BE52}" type="pres">
      <dgm:prSet presAssocID="{937A15C4-0D59-4EED-8F83-7D1279D12CC2}" presName="aSpace2" presStyleCnt="0"/>
      <dgm:spPr/>
    </dgm:pt>
    <dgm:pt modelId="{93225C3B-A834-402A-90A1-AC8FD63C4F2E}" type="pres">
      <dgm:prSet presAssocID="{36FDD13B-6FE2-461B-AB4F-70011F78E4FF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4C096805-9A3E-4F20-B2EF-781C60C62727}" srcId="{16DBBEAE-25A7-4049-AB51-7C6DE1DEB386}" destId="{6D87FFE3-E1E4-4FF2-9344-E25A0D2B4DAF}" srcOrd="2" destOrd="0" parTransId="{129DF520-F90A-435A-9593-079222E97C94}" sibTransId="{A71A8426-B8DF-4737-81B8-F4D3B5659DDC}"/>
    <dgm:cxn modelId="{BDFC490D-3FEF-48AB-AC41-AB32CAA977D8}" type="presOf" srcId="{C82E5337-21A5-4380-8CEA-69C8ACAD43B0}" destId="{2A1D4674-8740-44A3-8F21-305546BECF74}" srcOrd="0" destOrd="0" presId="urn:microsoft.com/office/officeart/2005/8/layout/lProcess2"/>
    <dgm:cxn modelId="{26418539-9A11-42BC-8B5D-80B6366057D5}" srcId="{DA9D3DAD-B970-42DD-BE5E-D71B3B00B1B4}" destId="{B16EAF28-8787-4F77-AC43-3158A7D422FE}" srcOrd="1" destOrd="0" parTransId="{DB4398D6-EFF4-4BF7-A9B8-6EBD9BCCAD11}" sibTransId="{94F73686-DDFB-42B9-893C-55BDEAC048B6}"/>
    <dgm:cxn modelId="{A33B303F-3390-4F07-9885-064FBF27A3F0}" srcId="{C82E5337-21A5-4380-8CEA-69C8ACAD43B0}" destId="{36FDD13B-6FE2-461B-AB4F-70011F78E4FF}" srcOrd="1" destOrd="0" parTransId="{B31F5DBD-9496-4192-847B-FDF811119D8B}" sibTransId="{7B457F87-51EC-4A55-AFB1-5B7E70ABD34E}"/>
    <dgm:cxn modelId="{9062E55D-25ED-4FEC-899B-212669D50ED6}" type="presOf" srcId="{B16EAF28-8787-4F77-AC43-3158A7D422FE}" destId="{8E173575-9F28-48A4-BC48-A984A3E1F77F}" srcOrd="0" destOrd="0" presId="urn:microsoft.com/office/officeart/2005/8/layout/lProcess2"/>
    <dgm:cxn modelId="{31067853-EE22-426F-98F9-EF2E30AA11BE}" srcId="{16DBBEAE-25A7-4049-AB51-7C6DE1DEB386}" destId="{E26D7A84-126B-4546-AF04-5F9A24DBCC0B}" srcOrd="1" destOrd="0" parTransId="{B15B51FC-4E74-4E77-B639-7B2FBAFA4337}" sibTransId="{07D7F99D-CD46-4B20-ACC2-C2037C78DD45}"/>
    <dgm:cxn modelId="{E9E5BD73-CF98-4ED5-A03D-B34EABDBFC3A}" type="presOf" srcId="{16DBBEAE-25A7-4049-AB51-7C6DE1DEB386}" destId="{4C8E5ADF-B5A3-4F92-A77E-5403543E277A}" srcOrd="0" destOrd="0" presId="urn:microsoft.com/office/officeart/2005/8/layout/lProcess2"/>
    <dgm:cxn modelId="{CE07C857-2283-4218-95EF-C77A34A1E902}" type="presOf" srcId="{937A15C4-0D59-4EED-8F83-7D1279D12CC2}" destId="{3C6AF0F2-47FC-49FD-9D25-5775221F8C95}" srcOrd="0" destOrd="0" presId="urn:microsoft.com/office/officeart/2005/8/layout/lProcess2"/>
    <dgm:cxn modelId="{B2A04383-2AE8-4823-B605-7AADBA7A554C}" type="presOf" srcId="{D632DFE6-38C9-46C6-8903-2196B12B3FCE}" destId="{DDB30C1B-2195-42DA-B883-4571EE18F64D}" srcOrd="0" destOrd="0" presId="urn:microsoft.com/office/officeart/2005/8/layout/lProcess2"/>
    <dgm:cxn modelId="{AC46A488-BD20-4478-B754-399489FDAB8C}" type="presOf" srcId="{E26D7A84-126B-4546-AF04-5F9A24DBCC0B}" destId="{A31B7A3B-36CA-4D04-95D5-4494F6D4AE8B}" srcOrd="0" destOrd="0" presId="urn:microsoft.com/office/officeart/2005/8/layout/lProcess2"/>
    <dgm:cxn modelId="{716BC488-DCB6-4023-8409-AE02A597EFBC}" type="presOf" srcId="{DA9D3DAD-B970-42DD-BE5E-D71B3B00B1B4}" destId="{ECB03EF5-D1D1-447B-B345-08E179087A0B}" srcOrd="0" destOrd="0" presId="urn:microsoft.com/office/officeart/2005/8/layout/lProcess2"/>
    <dgm:cxn modelId="{6D86458F-3D49-4880-B7A4-E0FA29A73B2A}" srcId="{B16EAF28-8787-4F77-AC43-3158A7D422FE}" destId="{D632DFE6-38C9-46C6-8903-2196B12B3FCE}" srcOrd="0" destOrd="0" parTransId="{62E1FA49-4CCE-44E4-B0ED-0790F6D04793}" sibTransId="{9E7A6AE3-9668-400D-8814-F4988E79292B}"/>
    <dgm:cxn modelId="{1D930C94-DFEA-40CC-AB4C-185053278895}" srcId="{16DBBEAE-25A7-4049-AB51-7C6DE1DEB386}" destId="{A1B73CE7-0F23-4A18-93D7-9D6BECB0C299}" srcOrd="0" destOrd="0" parTransId="{A0BE7C09-527F-460E-8845-A607862B269B}" sibTransId="{F5D68795-AAA6-4B32-888E-7791D0977075}"/>
    <dgm:cxn modelId="{D58FA6A7-EC68-43C0-9993-867F82EED222}" type="presOf" srcId="{2786393D-4BDA-4B1E-A162-0FCAA67EC36C}" destId="{FE65CA11-688C-4679-B31D-0DB44DAA47FF}" srcOrd="0" destOrd="0" presId="urn:microsoft.com/office/officeart/2005/8/layout/lProcess2"/>
    <dgm:cxn modelId="{956099B6-88DF-4E08-B5C8-F326574A2EA9}" type="presOf" srcId="{16DBBEAE-25A7-4049-AB51-7C6DE1DEB386}" destId="{FED7CEF3-5A33-4616-BFBB-5490D235C93A}" srcOrd="1" destOrd="0" presId="urn:microsoft.com/office/officeart/2005/8/layout/lProcess2"/>
    <dgm:cxn modelId="{A52CE9B9-616B-4642-A6C8-7B0B33F62BD9}" srcId="{B16EAF28-8787-4F77-AC43-3158A7D422FE}" destId="{B89FB543-1029-4CE7-B24F-24333670409C}" srcOrd="1" destOrd="0" parTransId="{4A1CA675-674F-4B22-B759-B5C0656D7341}" sibTransId="{ECA82EB5-4F22-4963-B08A-275609A53B5E}"/>
    <dgm:cxn modelId="{080ECFBA-215A-4CF5-9253-BA315F5666F1}" srcId="{DA9D3DAD-B970-42DD-BE5E-D71B3B00B1B4}" destId="{16DBBEAE-25A7-4049-AB51-7C6DE1DEB386}" srcOrd="0" destOrd="0" parTransId="{24B86EB7-5AFB-4C10-BA58-836CC0029E41}" sibTransId="{87AECD53-BDF6-4387-A666-B55BA30D2920}"/>
    <dgm:cxn modelId="{53496ECC-CC30-4B77-B284-C627E5D2C77A}" type="presOf" srcId="{6D87FFE3-E1E4-4FF2-9344-E25A0D2B4DAF}" destId="{1D2C6134-86D2-402B-89EC-B139B1C85DFF}" srcOrd="0" destOrd="0" presId="urn:microsoft.com/office/officeart/2005/8/layout/lProcess2"/>
    <dgm:cxn modelId="{4FDBA9D9-52D8-4F4B-A8E6-B87A67EBE4AC}" type="presOf" srcId="{C82E5337-21A5-4380-8CEA-69C8ACAD43B0}" destId="{0498628D-64CA-4B4D-B59F-2B8501001989}" srcOrd="1" destOrd="0" presId="urn:microsoft.com/office/officeart/2005/8/layout/lProcess2"/>
    <dgm:cxn modelId="{BBDF7CDB-239B-4A3B-8EFC-13F92CE42607}" srcId="{DA9D3DAD-B970-42DD-BE5E-D71B3B00B1B4}" destId="{C82E5337-21A5-4380-8CEA-69C8ACAD43B0}" srcOrd="2" destOrd="0" parTransId="{B0855967-46BA-4BC7-A70B-CDA0B0C7AF35}" sibTransId="{8707B4FA-E0AF-4FE8-821F-01ABC9B81225}"/>
    <dgm:cxn modelId="{2761D9DC-ED9A-4411-BD40-752A050AD204}" type="presOf" srcId="{A1B73CE7-0F23-4A18-93D7-9D6BECB0C299}" destId="{534A8022-30A0-4DB2-A424-80EEFF037ABD}" srcOrd="0" destOrd="0" presId="urn:microsoft.com/office/officeart/2005/8/layout/lProcess2"/>
    <dgm:cxn modelId="{7DAF32DD-BA8E-4E55-AC1F-1E1E5FAFA9C8}" srcId="{C82E5337-21A5-4380-8CEA-69C8ACAD43B0}" destId="{937A15C4-0D59-4EED-8F83-7D1279D12CC2}" srcOrd="0" destOrd="0" parTransId="{D27B3E5E-C220-4721-851B-F4D352002003}" sibTransId="{CCCDF54E-A445-41C6-8F92-83ADE314EA24}"/>
    <dgm:cxn modelId="{075378DD-A63A-4F24-9720-C409F69B39E7}" srcId="{B16EAF28-8787-4F77-AC43-3158A7D422FE}" destId="{2786393D-4BDA-4B1E-A162-0FCAA67EC36C}" srcOrd="2" destOrd="0" parTransId="{9E8012C6-F03D-41D4-B99E-E5E81D9BA34B}" sibTransId="{0E769018-A680-4C0B-8CE1-9F191C259B5A}"/>
    <dgm:cxn modelId="{BB5FA8DD-E9B4-4EF7-914C-54CF30486BA5}" type="presOf" srcId="{36FDD13B-6FE2-461B-AB4F-70011F78E4FF}" destId="{93225C3B-A834-402A-90A1-AC8FD63C4F2E}" srcOrd="0" destOrd="0" presId="urn:microsoft.com/office/officeart/2005/8/layout/lProcess2"/>
    <dgm:cxn modelId="{0FC856E5-67A1-4437-8366-E74009690969}" type="presOf" srcId="{B16EAF28-8787-4F77-AC43-3158A7D422FE}" destId="{278FC248-A356-44AD-8E83-7903F6594DD9}" srcOrd="1" destOrd="0" presId="urn:microsoft.com/office/officeart/2005/8/layout/lProcess2"/>
    <dgm:cxn modelId="{8DC6A2EA-4ED7-4E4E-BF19-5FC7F4BA660B}" type="presOf" srcId="{B89FB543-1029-4CE7-B24F-24333670409C}" destId="{D54F7471-8197-4AB9-911C-D241EB9E19F9}" srcOrd="0" destOrd="0" presId="urn:microsoft.com/office/officeart/2005/8/layout/lProcess2"/>
    <dgm:cxn modelId="{061F55C4-E39D-442E-ACF7-958C3D455A56}" type="presParOf" srcId="{ECB03EF5-D1D1-447B-B345-08E179087A0B}" destId="{C5903E41-98F3-4DFE-81F0-8C1E046B771D}" srcOrd="0" destOrd="0" presId="urn:microsoft.com/office/officeart/2005/8/layout/lProcess2"/>
    <dgm:cxn modelId="{E4E8F574-80FC-46EF-AE08-378A18DD734E}" type="presParOf" srcId="{C5903E41-98F3-4DFE-81F0-8C1E046B771D}" destId="{4C8E5ADF-B5A3-4F92-A77E-5403543E277A}" srcOrd="0" destOrd="0" presId="urn:microsoft.com/office/officeart/2005/8/layout/lProcess2"/>
    <dgm:cxn modelId="{F129E544-F753-46E8-B437-6AE72D783023}" type="presParOf" srcId="{C5903E41-98F3-4DFE-81F0-8C1E046B771D}" destId="{FED7CEF3-5A33-4616-BFBB-5490D235C93A}" srcOrd="1" destOrd="0" presId="urn:microsoft.com/office/officeart/2005/8/layout/lProcess2"/>
    <dgm:cxn modelId="{FCE1CE7A-8EFD-4D84-AD71-7ABAA9BFE0DE}" type="presParOf" srcId="{C5903E41-98F3-4DFE-81F0-8C1E046B771D}" destId="{13F69C25-4F6D-42D3-9649-FA0E45BF8176}" srcOrd="2" destOrd="0" presId="urn:microsoft.com/office/officeart/2005/8/layout/lProcess2"/>
    <dgm:cxn modelId="{56C2F617-5C01-4D26-8D33-8F4F8E09BB68}" type="presParOf" srcId="{13F69C25-4F6D-42D3-9649-FA0E45BF8176}" destId="{D11156D5-3109-4137-8449-BED7A6F999DE}" srcOrd="0" destOrd="0" presId="urn:microsoft.com/office/officeart/2005/8/layout/lProcess2"/>
    <dgm:cxn modelId="{86A13BA8-FD63-48FE-9EE1-A916DD4546AB}" type="presParOf" srcId="{D11156D5-3109-4137-8449-BED7A6F999DE}" destId="{534A8022-30A0-4DB2-A424-80EEFF037ABD}" srcOrd="0" destOrd="0" presId="urn:microsoft.com/office/officeart/2005/8/layout/lProcess2"/>
    <dgm:cxn modelId="{F0143410-4FE0-4DF4-B5B3-B187E0C939DB}" type="presParOf" srcId="{D11156D5-3109-4137-8449-BED7A6F999DE}" destId="{D674848E-61A6-4669-9D3A-560716C41865}" srcOrd="1" destOrd="0" presId="urn:microsoft.com/office/officeart/2005/8/layout/lProcess2"/>
    <dgm:cxn modelId="{BCFECDFE-F789-43CC-A398-CB23FB5690F5}" type="presParOf" srcId="{D11156D5-3109-4137-8449-BED7A6F999DE}" destId="{A31B7A3B-36CA-4D04-95D5-4494F6D4AE8B}" srcOrd="2" destOrd="0" presId="urn:microsoft.com/office/officeart/2005/8/layout/lProcess2"/>
    <dgm:cxn modelId="{5C7D46EF-0A53-40F6-B150-A98A548A7538}" type="presParOf" srcId="{D11156D5-3109-4137-8449-BED7A6F999DE}" destId="{B5A84AFF-CB2E-4C2E-8A81-12AF6A291F61}" srcOrd="3" destOrd="0" presId="urn:microsoft.com/office/officeart/2005/8/layout/lProcess2"/>
    <dgm:cxn modelId="{560037B5-4654-4CAF-BB61-CE5AC83C2989}" type="presParOf" srcId="{D11156D5-3109-4137-8449-BED7A6F999DE}" destId="{1D2C6134-86D2-402B-89EC-B139B1C85DFF}" srcOrd="4" destOrd="0" presId="urn:microsoft.com/office/officeart/2005/8/layout/lProcess2"/>
    <dgm:cxn modelId="{10F405C9-DB50-4856-876C-1573288D714A}" type="presParOf" srcId="{ECB03EF5-D1D1-447B-B345-08E179087A0B}" destId="{E818CDB0-CD32-4112-9477-78A465E50CC3}" srcOrd="1" destOrd="0" presId="urn:microsoft.com/office/officeart/2005/8/layout/lProcess2"/>
    <dgm:cxn modelId="{2B5C26F4-7A13-48B4-98E7-1D76E52D21C1}" type="presParOf" srcId="{ECB03EF5-D1D1-447B-B345-08E179087A0B}" destId="{6A4D01AB-1014-47A1-BC72-D23DAE61E9EA}" srcOrd="2" destOrd="0" presId="urn:microsoft.com/office/officeart/2005/8/layout/lProcess2"/>
    <dgm:cxn modelId="{8FBD9B71-AB6E-4DF5-B83B-1A2A342E054A}" type="presParOf" srcId="{6A4D01AB-1014-47A1-BC72-D23DAE61E9EA}" destId="{8E173575-9F28-48A4-BC48-A984A3E1F77F}" srcOrd="0" destOrd="0" presId="urn:microsoft.com/office/officeart/2005/8/layout/lProcess2"/>
    <dgm:cxn modelId="{0747BEA7-EABC-46FE-8415-8EFAC7441C79}" type="presParOf" srcId="{6A4D01AB-1014-47A1-BC72-D23DAE61E9EA}" destId="{278FC248-A356-44AD-8E83-7903F6594DD9}" srcOrd="1" destOrd="0" presId="urn:microsoft.com/office/officeart/2005/8/layout/lProcess2"/>
    <dgm:cxn modelId="{B131DF53-BBD3-4314-937B-EC398B3E3E30}" type="presParOf" srcId="{6A4D01AB-1014-47A1-BC72-D23DAE61E9EA}" destId="{CB2BE514-677B-4469-950D-EB25E83FD737}" srcOrd="2" destOrd="0" presId="urn:microsoft.com/office/officeart/2005/8/layout/lProcess2"/>
    <dgm:cxn modelId="{DBE3CCA2-05EA-41D6-84F2-A4E2866F1EB5}" type="presParOf" srcId="{CB2BE514-677B-4469-950D-EB25E83FD737}" destId="{5FFCD80E-638F-45FF-9981-A0D9AA315536}" srcOrd="0" destOrd="0" presId="urn:microsoft.com/office/officeart/2005/8/layout/lProcess2"/>
    <dgm:cxn modelId="{4B1BA9F1-D2D1-4935-B66C-A2BDB470403E}" type="presParOf" srcId="{5FFCD80E-638F-45FF-9981-A0D9AA315536}" destId="{DDB30C1B-2195-42DA-B883-4571EE18F64D}" srcOrd="0" destOrd="0" presId="urn:microsoft.com/office/officeart/2005/8/layout/lProcess2"/>
    <dgm:cxn modelId="{6E68CFA5-7D63-4A73-870C-BEF56F29623A}" type="presParOf" srcId="{5FFCD80E-638F-45FF-9981-A0D9AA315536}" destId="{94B360E1-3C6D-4462-BAF4-35AB63267BD3}" srcOrd="1" destOrd="0" presId="urn:microsoft.com/office/officeart/2005/8/layout/lProcess2"/>
    <dgm:cxn modelId="{7A192C2C-1F0F-467B-A282-0E8594740212}" type="presParOf" srcId="{5FFCD80E-638F-45FF-9981-A0D9AA315536}" destId="{D54F7471-8197-4AB9-911C-D241EB9E19F9}" srcOrd="2" destOrd="0" presId="urn:microsoft.com/office/officeart/2005/8/layout/lProcess2"/>
    <dgm:cxn modelId="{92FC556B-5EC2-4FDF-8B75-734685A5DB19}" type="presParOf" srcId="{5FFCD80E-638F-45FF-9981-A0D9AA315536}" destId="{A546C950-BAAC-4977-B897-D18A7F547714}" srcOrd="3" destOrd="0" presId="urn:microsoft.com/office/officeart/2005/8/layout/lProcess2"/>
    <dgm:cxn modelId="{7ECECFC9-3AD3-43DC-8D3E-3305AAF6632E}" type="presParOf" srcId="{5FFCD80E-638F-45FF-9981-A0D9AA315536}" destId="{FE65CA11-688C-4679-B31D-0DB44DAA47FF}" srcOrd="4" destOrd="0" presId="urn:microsoft.com/office/officeart/2005/8/layout/lProcess2"/>
    <dgm:cxn modelId="{E870942D-BFA8-4FD4-8742-90E2363DF0F6}" type="presParOf" srcId="{ECB03EF5-D1D1-447B-B345-08E179087A0B}" destId="{9CBC21BC-2EB5-47DC-BC97-0651FD04F663}" srcOrd="3" destOrd="0" presId="urn:microsoft.com/office/officeart/2005/8/layout/lProcess2"/>
    <dgm:cxn modelId="{E25EB700-F340-4225-847F-A21FBCA706AC}" type="presParOf" srcId="{ECB03EF5-D1D1-447B-B345-08E179087A0B}" destId="{A63D0914-84D4-4438-AA3E-26913C8A7542}" srcOrd="4" destOrd="0" presId="urn:microsoft.com/office/officeart/2005/8/layout/lProcess2"/>
    <dgm:cxn modelId="{89A6073A-C578-418A-98D3-47E1CB6860E0}" type="presParOf" srcId="{A63D0914-84D4-4438-AA3E-26913C8A7542}" destId="{2A1D4674-8740-44A3-8F21-305546BECF74}" srcOrd="0" destOrd="0" presId="urn:microsoft.com/office/officeart/2005/8/layout/lProcess2"/>
    <dgm:cxn modelId="{6AB5309B-775C-494D-BBC6-EA9E7E3BAA2E}" type="presParOf" srcId="{A63D0914-84D4-4438-AA3E-26913C8A7542}" destId="{0498628D-64CA-4B4D-B59F-2B8501001989}" srcOrd="1" destOrd="0" presId="urn:microsoft.com/office/officeart/2005/8/layout/lProcess2"/>
    <dgm:cxn modelId="{BA6D0A2B-7BD7-41F6-BC64-38AD7FDB34F3}" type="presParOf" srcId="{A63D0914-84D4-4438-AA3E-26913C8A7542}" destId="{A917016B-1468-47EC-90A3-0EA93694413A}" srcOrd="2" destOrd="0" presId="urn:microsoft.com/office/officeart/2005/8/layout/lProcess2"/>
    <dgm:cxn modelId="{93292987-889F-4FDA-AD0C-1EA485D66039}" type="presParOf" srcId="{A917016B-1468-47EC-90A3-0EA93694413A}" destId="{E96CDC4E-ED3C-439D-9E1B-E68924DB08F3}" srcOrd="0" destOrd="0" presId="urn:microsoft.com/office/officeart/2005/8/layout/lProcess2"/>
    <dgm:cxn modelId="{339DE92E-AA59-4FCD-8705-CBF04B18DCE5}" type="presParOf" srcId="{E96CDC4E-ED3C-439D-9E1B-E68924DB08F3}" destId="{3C6AF0F2-47FC-49FD-9D25-5775221F8C95}" srcOrd="0" destOrd="0" presId="urn:microsoft.com/office/officeart/2005/8/layout/lProcess2"/>
    <dgm:cxn modelId="{6876524E-66B7-4311-806C-558B10A0F360}" type="presParOf" srcId="{E96CDC4E-ED3C-439D-9E1B-E68924DB08F3}" destId="{0CFE09C0-98FB-4F68-945C-1CFEDE28BE52}" srcOrd="1" destOrd="0" presId="urn:microsoft.com/office/officeart/2005/8/layout/lProcess2"/>
    <dgm:cxn modelId="{4D223816-FB4D-49FB-9B82-210F6428D8EF}" type="presParOf" srcId="{E96CDC4E-ED3C-439D-9E1B-E68924DB08F3}" destId="{93225C3B-A834-402A-90A1-AC8FD63C4F2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633CDF-CF0A-4189-9E2B-19A85FCA41B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CC28F2-8D39-4CD2-8089-1C86A2317670}">
      <dgm:prSet phldrT="[Text]"/>
      <dgm:spPr/>
      <dgm:t>
        <a:bodyPr/>
        <a:lstStyle/>
        <a:p>
          <a:r>
            <a:rPr lang="en-US" dirty="0"/>
            <a:t>Remove SEA complaints from FRM</a:t>
          </a:r>
        </a:p>
        <a:p>
          <a:endParaRPr lang="en-US" dirty="0"/>
        </a:p>
      </dgm:t>
    </dgm:pt>
    <dgm:pt modelId="{7FACEDAE-7958-4BA4-A2E9-F5CC8CD7D4F7}" type="parTrans" cxnId="{426578FB-17DD-4CE9-A06D-B4DA20E3A951}">
      <dgm:prSet/>
      <dgm:spPr/>
      <dgm:t>
        <a:bodyPr/>
        <a:lstStyle/>
        <a:p>
          <a:endParaRPr lang="en-US"/>
        </a:p>
      </dgm:t>
    </dgm:pt>
    <dgm:pt modelId="{F0DC360E-6003-472B-8575-50148D3096A7}" type="sibTrans" cxnId="{426578FB-17DD-4CE9-A06D-B4DA20E3A951}">
      <dgm:prSet/>
      <dgm:spPr/>
      <dgm:t>
        <a:bodyPr/>
        <a:lstStyle/>
        <a:p>
          <a:endParaRPr lang="en-US"/>
        </a:p>
      </dgm:t>
    </dgm:pt>
    <dgm:pt modelId="{35BDE2DC-0A0D-402F-8B21-43DC38BE42B4}">
      <dgm:prSet phldrT="[Text]"/>
      <dgm:spPr/>
      <dgm:t>
        <a:bodyPr/>
        <a:lstStyle/>
        <a:p>
          <a:r>
            <a:rPr lang="en-US" dirty="0"/>
            <a:t>Feedback to victim/survivor or witness provided within </a:t>
          </a:r>
          <a:r>
            <a:rPr lang="en-US" b="1" dirty="0"/>
            <a:t>24 hours</a:t>
          </a:r>
        </a:p>
      </dgm:t>
    </dgm:pt>
    <dgm:pt modelId="{C21ADFD4-6D68-4064-AB48-3A482E8E7581}" type="parTrans" cxnId="{748FEBBB-6118-43B4-B0F6-4E0FD3EF07E7}">
      <dgm:prSet/>
      <dgm:spPr/>
      <dgm:t>
        <a:bodyPr/>
        <a:lstStyle/>
        <a:p>
          <a:endParaRPr lang="en-US"/>
        </a:p>
      </dgm:t>
    </dgm:pt>
    <dgm:pt modelId="{1D6C3E11-D3D9-43EC-BBA6-9398A2531580}" type="sibTrans" cxnId="{748FEBBB-6118-43B4-B0F6-4E0FD3EF07E7}">
      <dgm:prSet/>
      <dgm:spPr/>
      <dgm:t>
        <a:bodyPr/>
        <a:lstStyle/>
        <a:p>
          <a:endParaRPr lang="en-US"/>
        </a:p>
      </dgm:t>
    </dgm:pt>
    <dgm:pt modelId="{F5559F3C-D43C-46B6-92C2-D8D3B64D88B5}">
      <dgm:prSet phldrT="[Text]"/>
      <dgm:spPr/>
      <dgm:t>
        <a:bodyPr/>
        <a:lstStyle/>
        <a:p>
          <a:r>
            <a:rPr lang="en-US" dirty="0"/>
            <a:t>Principles of </a:t>
          </a:r>
          <a:r>
            <a:rPr lang="en-US" b="1" dirty="0"/>
            <a:t>confidentiality</a:t>
          </a:r>
          <a:r>
            <a:rPr lang="en-US" dirty="0"/>
            <a:t>  and information shared only on a need-to-know basis</a:t>
          </a:r>
        </a:p>
      </dgm:t>
    </dgm:pt>
    <dgm:pt modelId="{8FF8A102-C389-4472-8C88-BD29D8C812F9}" type="parTrans" cxnId="{C5B707AE-BF17-48FF-8838-1484B382E66F}">
      <dgm:prSet/>
      <dgm:spPr/>
      <dgm:t>
        <a:bodyPr/>
        <a:lstStyle/>
        <a:p>
          <a:endParaRPr lang="en-US"/>
        </a:p>
      </dgm:t>
    </dgm:pt>
    <dgm:pt modelId="{01709365-34D6-4659-96D8-D856A8B44AB4}" type="sibTrans" cxnId="{C5B707AE-BF17-48FF-8838-1484B382E66F}">
      <dgm:prSet/>
      <dgm:spPr/>
      <dgm:t>
        <a:bodyPr/>
        <a:lstStyle/>
        <a:p>
          <a:endParaRPr lang="en-US"/>
        </a:p>
      </dgm:t>
    </dgm:pt>
    <dgm:pt modelId="{6CB2017F-38CA-4538-AB86-0306AE5BCAA6}">
      <dgm:prSet phldrT="[Text]"/>
      <dgm:spPr/>
      <dgm:t>
        <a:bodyPr/>
        <a:lstStyle/>
        <a:p>
          <a:r>
            <a:rPr lang="en-US" b="1" dirty="0"/>
            <a:t>Support</a:t>
          </a:r>
          <a:r>
            <a:rPr lang="en-US" dirty="0"/>
            <a:t> to the victim/survivor of SEA must take priority</a:t>
          </a:r>
        </a:p>
      </dgm:t>
    </dgm:pt>
    <dgm:pt modelId="{AFAC3BFB-314D-48C0-9B11-4E036E8376AC}" type="parTrans" cxnId="{FF41D63C-26BC-4973-9F10-A0B5FF3465E1}">
      <dgm:prSet/>
      <dgm:spPr/>
      <dgm:t>
        <a:bodyPr/>
        <a:lstStyle/>
        <a:p>
          <a:endParaRPr lang="en-US"/>
        </a:p>
      </dgm:t>
    </dgm:pt>
    <dgm:pt modelId="{ED7AC1FC-1CA2-4F0C-AFAB-539BEF68FE29}" type="sibTrans" cxnId="{FF41D63C-26BC-4973-9F10-A0B5FF3465E1}">
      <dgm:prSet/>
      <dgm:spPr/>
      <dgm:t>
        <a:bodyPr/>
        <a:lstStyle/>
        <a:p>
          <a:endParaRPr lang="en-US"/>
        </a:p>
      </dgm:t>
    </dgm:pt>
    <dgm:pt modelId="{05E088B1-32B1-40D4-A563-090177FE4099}">
      <dgm:prSet phldrT="[Text]"/>
      <dgm:spPr/>
      <dgm:t>
        <a:bodyPr/>
        <a:lstStyle/>
        <a:p>
          <a:r>
            <a:rPr lang="en-US" dirty="0"/>
            <a:t>All </a:t>
          </a:r>
          <a:r>
            <a:rPr lang="en-US" b="1" dirty="0"/>
            <a:t>documents</a:t>
          </a:r>
          <a:r>
            <a:rPr lang="en-US" dirty="0"/>
            <a:t> related to the complaint must be kept </a:t>
          </a:r>
          <a:r>
            <a:rPr lang="en-US" b="0" dirty="0"/>
            <a:t>confidential and securely filed</a:t>
          </a:r>
        </a:p>
      </dgm:t>
    </dgm:pt>
    <dgm:pt modelId="{71215E14-E323-4814-85F8-898B9FD20625}" type="parTrans" cxnId="{921B1B56-42FE-495C-A662-84C2E799D0ED}">
      <dgm:prSet/>
      <dgm:spPr/>
      <dgm:t>
        <a:bodyPr/>
        <a:lstStyle/>
        <a:p>
          <a:endParaRPr lang="en-US"/>
        </a:p>
      </dgm:t>
    </dgm:pt>
    <dgm:pt modelId="{99D15B7C-C049-4765-950B-AEF65499D133}" type="sibTrans" cxnId="{921B1B56-42FE-495C-A662-84C2E799D0ED}">
      <dgm:prSet/>
      <dgm:spPr/>
      <dgm:t>
        <a:bodyPr/>
        <a:lstStyle/>
        <a:p>
          <a:endParaRPr lang="en-US"/>
        </a:p>
      </dgm:t>
    </dgm:pt>
    <dgm:pt modelId="{BC80DE70-40D4-41F9-A81C-9A411C83B1BD}" type="pres">
      <dgm:prSet presAssocID="{E6633CDF-CF0A-4189-9E2B-19A85FCA41BC}" presName="diagram" presStyleCnt="0">
        <dgm:presLayoutVars>
          <dgm:dir/>
          <dgm:resizeHandles val="exact"/>
        </dgm:presLayoutVars>
      </dgm:prSet>
      <dgm:spPr/>
    </dgm:pt>
    <dgm:pt modelId="{52E52E1E-1B00-47A5-BA92-EB0A05E29003}" type="pres">
      <dgm:prSet presAssocID="{27CC28F2-8D39-4CD2-8089-1C86A2317670}" presName="node" presStyleLbl="node1" presStyleIdx="0" presStyleCnt="5">
        <dgm:presLayoutVars>
          <dgm:bulletEnabled val="1"/>
        </dgm:presLayoutVars>
      </dgm:prSet>
      <dgm:spPr/>
    </dgm:pt>
    <dgm:pt modelId="{8A247B8F-1037-45C3-B969-F922DDC86619}" type="pres">
      <dgm:prSet presAssocID="{F0DC360E-6003-472B-8575-50148D3096A7}" presName="sibTrans" presStyleCnt="0"/>
      <dgm:spPr/>
    </dgm:pt>
    <dgm:pt modelId="{BF7D5306-8418-4E96-86F2-E42702AFF28B}" type="pres">
      <dgm:prSet presAssocID="{35BDE2DC-0A0D-402F-8B21-43DC38BE42B4}" presName="node" presStyleLbl="node1" presStyleIdx="1" presStyleCnt="5">
        <dgm:presLayoutVars>
          <dgm:bulletEnabled val="1"/>
        </dgm:presLayoutVars>
      </dgm:prSet>
      <dgm:spPr/>
    </dgm:pt>
    <dgm:pt modelId="{B519FE41-21D7-4584-B992-27EC94B615B8}" type="pres">
      <dgm:prSet presAssocID="{1D6C3E11-D3D9-43EC-BBA6-9398A2531580}" presName="sibTrans" presStyleCnt="0"/>
      <dgm:spPr/>
    </dgm:pt>
    <dgm:pt modelId="{DC7AEA62-8E87-4BE5-BF60-A364E2E9DCC2}" type="pres">
      <dgm:prSet presAssocID="{F5559F3C-D43C-46B6-92C2-D8D3B64D88B5}" presName="node" presStyleLbl="node1" presStyleIdx="2" presStyleCnt="5">
        <dgm:presLayoutVars>
          <dgm:bulletEnabled val="1"/>
        </dgm:presLayoutVars>
      </dgm:prSet>
      <dgm:spPr/>
    </dgm:pt>
    <dgm:pt modelId="{262A331D-3D5C-470B-A060-FF8D8F077FDB}" type="pres">
      <dgm:prSet presAssocID="{01709365-34D6-4659-96D8-D856A8B44AB4}" presName="sibTrans" presStyleCnt="0"/>
      <dgm:spPr/>
    </dgm:pt>
    <dgm:pt modelId="{85A31168-9C37-460A-9DAE-EFB01986C1AB}" type="pres">
      <dgm:prSet presAssocID="{6CB2017F-38CA-4538-AB86-0306AE5BCAA6}" presName="node" presStyleLbl="node1" presStyleIdx="3" presStyleCnt="5">
        <dgm:presLayoutVars>
          <dgm:bulletEnabled val="1"/>
        </dgm:presLayoutVars>
      </dgm:prSet>
      <dgm:spPr/>
    </dgm:pt>
    <dgm:pt modelId="{35B255B0-FE50-429F-B8FC-A55220CFCAEA}" type="pres">
      <dgm:prSet presAssocID="{ED7AC1FC-1CA2-4F0C-AFAB-539BEF68FE29}" presName="sibTrans" presStyleCnt="0"/>
      <dgm:spPr/>
    </dgm:pt>
    <dgm:pt modelId="{DC5E1288-F0EF-42A7-B565-053A4F72EA99}" type="pres">
      <dgm:prSet presAssocID="{05E088B1-32B1-40D4-A563-090177FE4099}" presName="node" presStyleLbl="node1" presStyleIdx="4" presStyleCnt="5">
        <dgm:presLayoutVars>
          <dgm:bulletEnabled val="1"/>
        </dgm:presLayoutVars>
      </dgm:prSet>
      <dgm:spPr/>
    </dgm:pt>
  </dgm:ptLst>
  <dgm:cxnLst>
    <dgm:cxn modelId="{A2F3AE08-7FB1-4C6D-A180-48F2F729460D}" type="presOf" srcId="{27CC28F2-8D39-4CD2-8089-1C86A2317670}" destId="{52E52E1E-1B00-47A5-BA92-EB0A05E29003}" srcOrd="0" destOrd="0" presId="urn:microsoft.com/office/officeart/2005/8/layout/default"/>
    <dgm:cxn modelId="{5C879717-3F35-40BB-9C21-50F35D0D5429}" type="presOf" srcId="{E6633CDF-CF0A-4189-9E2B-19A85FCA41BC}" destId="{BC80DE70-40D4-41F9-A81C-9A411C83B1BD}" srcOrd="0" destOrd="0" presId="urn:microsoft.com/office/officeart/2005/8/layout/default"/>
    <dgm:cxn modelId="{47A1852A-CD1B-4ACF-AF40-AD38B3AA81FF}" type="presOf" srcId="{F5559F3C-D43C-46B6-92C2-D8D3B64D88B5}" destId="{DC7AEA62-8E87-4BE5-BF60-A364E2E9DCC2}" srcOrd="0" destOrd="0" presId="urn:microsoft.com/office/officeart/2005/8/layout/default"/>
    <dgm:cxn modelId="{FF41D63C-26BC-4973-9F10-A0B5FF3465E1}" srcId="{E6633CDF-CF0A-4189-9E2B-19A85FCA41BC}" destId="{6CB2017F-38CA-4538-AB86-0306AE5BCAA6}" srcOrd="3" destOrd="0" parTransId="{AFAC3BFB-314D-48C0-9B11-4E036E8376AC}" sibTransId="{ED7AC1FC-1CA2-4F0C-AFAB-539BEF68FE29}"/>
    <dgm:cxn modelId="{471ADB5E-75DE-48F3-BE74-DA5758CCFBF0}" type="presOf" srcId="{6CB2017F-38CA-4538-AB86-0306AE5BCAA6}" destId="{85A31168-9C37-460A-9DAE-EFB01986C1AB}" srcOrd="0" destOrd="0" presId="urn:microsoft.com/office/officeart/2005/8/layout/default"/>
    <dgm:cxn modelId="{921B1B56-42FE-495C-A662-84C2E799D0ED}" srcId="{E6633CDF-CF0A-4189-9E2B-19A85FCA41BC}" destId="{05E088B1-32B1-40D4-A563-090177FE4099}" srcOrd="4" destOrd="0" parTransId="{71215E14-E323-4814-85F8-898B9FD20625}" sibTransId="{99D15B7C-C049-4765-950B-AEF65499D133}"/>
    <dgm:cxn modelId="{0234D599-E866-4E93-8373-9C5D9D853F2E}" type="presOf" srcId="{35BDE2DC-0A0D-402F-8B21-43DC38BE42B4}" destId="{BF7D5306-8418-4E96-86F2-E42702AFF28B}" srcOrd="0" destOrd="0" presId="urn:microsoft.com/office/officeart/2005/8/layout/default"/>
    <dgm:cxn modelId="{C5B707AE-BF17-48FF-8838-1484B382E66F}" srcId="{E6633CDF-CF0A-4189-9E2B-19A85FCA41BC}" destId="{F5559F3C-D43C-46B6-92C2-D8D3B64D88B5}" srcOrd="2" destOrd="0" parTransId="{8FF8A102-C389-4472-8C88-BD29D8C812F9}" sibTransId="{01709365-34D6-4659-96D8-D856A8B44AB4}"/>
    <dgm:cxn modelId="{748FEBBB-6118-43B4-B0F6-4E0FD3EF07E7}" srcId="{E6633CDF-CF0A-4189-9E2B-19A85FCA41BC}" destId="{35BDE2DC-0A0D-402F-8B21-43DC38BE42B4}" srcOrd="1" destOrd="0" parTransId="{C21ADFD4-6D68-4064-AB48-3A482E8E7581}" sibTransId="{1D6C3E11-D3D9-43EC-BBA6-9398A2531580}"/>
    <dgm:cxn modelId="{6C7DE0E1-4889-4A7B-A5BF-DEF40AEAFAC4}" type="presOf" srcId="{05E088B1-32B1-40D4-A563-090177FE4099}" destId="{DC5E1288-F0EF-42A7-B565-053A4F72EA99}" srcOrd="0" destOrd="0" presId="urn:microsoft.com/office/officeart/2005/8/layout/default"/>
    <dgm:cxn modelId="{426578FB-17DD-4CE9-A06D-B4DA20E3A951}" srcId="{E6633CDF-CF0A-4189-9E2B-19A85FCA41BC}" destId="{27CC28F2-8D39-4CD2-8089-1C86A2317670}" srcOrd="0" destOrd="0" parTransId="{7FACEDAE-7958-4BA4-A2E9-F5CC8CD7D4F7}" sibTransId="{F0DC360E-6003-472B-8575-50148D3096A7}"/>
    <dgm:cxn modelId="{8478740B-DDB4-4D28-A7DC-62845ECA3F37}" type="presParOf" srcId="{BC80DE70-40D4-41F9-A81C-9A411C83B1BD}" destId="{52E52E1E-1B00-47A5-BA92-EB0A05E29003}" srcOrd="0" destOrd="0" presId="urn:microsoft.com/office/officeart/2005/8/layout/default"/>
    <dgm:cxn modelId="{BC813DCC-7B07-4084-A501-B0C77A2C271C}" type="presParOf" srcId="{BC80DE70-40D4-41F9-A81C-9A411C83B1BD}" destId="{8A247B8F-1037-45C3-B969-F922DDC86619}" srcOrd="1" destOrd="0" presId="urn:microsoft.com/office/officeart/2005/8/layout/default"/>
    <dgm:cxn modelId="{89156B6A-8EB2-495A-A201-E47953DC3EE5}" type="presParOf" srcId="{BC80DE70-40D4-41F9-A81C-9A411C83B1BD}" destId="{BF7D5306-8418-4E96-86F2-E42702AFF28B}" srcOrd="2" destOrd="0" presId="urn:microsoft.com/office/officeart/2005/8/layout/default"/>
    <dgm:cxn modelId="{43890597-4502-4E36-BFEB-A83B8C42D37B}" type="presParOf" srcId="{BC80DE70-40D4-41F9-A81C-9A411C83B1BD}" destId="{B519FE41-21D7-4584-B992-27EC94B615B8}" srcOrd="3" destOrd="0" presId="urn:microsoft.com/office/officeart/2005/8/layout/default"/>
    <dgm:cxn modelId="{EB6D99DA-2927-4FEA-AE09-822B95A5C51B}" type="presParOf" srcId="{BC80DE70-40D4-41F9-A81C-9A411C83B1BD}" destId="{DC7AEA62-8E87-4BE5-BF60-A364E2E9DCC2}" srcOrd="4" destOrd="0" presId="urn:microsoft.com/office/officeart/2005/8/layout/default"/>
    <dgm:cxn modelId="{C063AA0A-260E-4978-AB5D-17C2FBFECDC1}" type="presParOf" srcId="{BC80DE70-40D4-41F9-A81C-9A411C83B1BD}" destId="{262A331D-3D5C-470B-A060-FF8D8F077FDB}" srcOrd="5" destOrd="0" presId="urn:microsoft.com/office/officeart/2005/8/layout/default"/>
    <dgm:cxn modelId="{E157952C-05C2-45F7-9E5C-411099515D39}" type="presParOf" srcId="{BC80DE70-40D4-41F9-A81C-9A411C83B1BD}" destId="{85A31168-9C37-460A-9DAE-EFB01986C1AB}" srcOrd="6" destOrd="0" presId="urn:microsoft.com/office/officeart/2005/8/layout/default"/>
    <dgm:cxn modelId="{280AE890-A1FA-4F81-9864-5031E2BB2069}" type="presParOf" srcId="{BC80DE70-40D4-41F9-A81C-9A411C83B1BD}" destId="{35B255B0-FE50-429F-B8FC-A55220CFCAEA}" srcOrd="7" destOrd="0" presId="urn:microsoft.com/office/officeart/2005/8/layout/default"/>
    <dgm:cxn modelId="{AB99A915-EE4F-473C-A478-42102A740B04}" type="presParOf" srcId="{BC80DE70-40D4-41F9-A81C-9A411C83B1BD}" destId="{DC5E1288-F0EF-42A7-B565-053A4F72EA9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BD501D-3198-4883-A962-AA45101C79D7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86F96CE6-8F8F-4940-AC2A-BB97175C23A1}">
      <dgm:prSet phldrT="[Text]"/>
      <dgm:spPr/>
      <dgm:t>
        <a:bodyPr/>
        <a:lstStyle/>
        <a:p>
          <a:r>
            <a:rPr lang="en-US" dirty="0"/>
            <a:t>SEA victims/survivors and those exposed to other forms of harm </a:t>
          </a:r>
          <a:r>
            <a:rPr lang="en-US" b="1" dirty="0"/>
            <a:t>should not have to continually repeat their story</a:t>
          </a:r>
          <a:r>
            <a:rPr lang="en-US" dirty="0"/>
            <a:t>, because it can cause more harm.</a:t>
          </a:r>
        </a:p>
      </dgm:t>
    </dgm:pt>
    <dgm:pt modelId="{51C33567-0F67-4EFB-B606-F8633665C9B0}" type="parTrans" cxnId="{5F1C3B12-3917-4546-AF75-09DB3BA43EBA}">
      <dgm:prSet/>
      <dgm:spPr/>
      <dgm:t>
        <a:bodyPr/>
        <a:lstStyle/>
        <a:p>
          <a:endParaRPr lang="en-US"/>
        </a:p>
      </dgm:t>
    </dgm:pt>
    <dgm:pt modelId="{0A0863F6-9D33-45D8-A47A-99F10660C917}" type="sibTrans" cxnId="{5F1C3B12-3917-4546-AF75-09DB3BA43EBA}">
      <dgm:prSet/>
      <dgm:spPr/>
      <dgm:t>
        <a:bodyPr/>
        <a:lstStyle/>
        <a:p>
          <a:endParaRPr lang="en-US"/>
        </a:p>
      </dgm:t>
    </dgm:pt>
    <dgm:pt modelId="{C94C003B-C548-43CB-8325-2039D4776A47}">
      <dgm:prSet/>
      <dgm:spPr/>
      <dgm:t>
        <a:bodyPr/>
        <a:lstStyle/>
        <a:p>
          <a:endParaRPr lang="en-US" dirty="0"/>
        </a:p>
      </dgm:t>
    </dgm:pt>
    <dgm:pt modelId="{042A35B6-EA66-4D98-B10B-605921C223C3}" type="parTrans" cxnId="{1CD2C082-0DEF-4F1A-9EEC-73E2AEDF2A93}">
      <dgm:prSet/>
      <dgm:spPr/>
      <dgm:t>
        <a:bodyPr/>
        <a:lstStyle/>
        <a:p>
          <a:endParaRPr lang="en-US"/>
        </a:p>
      </dgm:t>
    </dgm:pt>
    <dgm:pt modelId="{9FFCCEEC-AE64-4FD9-A016-695BE510E328}" type="sibTrans" cxnId="{1CD2C082-0DEF-4F1A-9EEC-73E2AEDF2A93}">
      <dgm:prSet/>
      <dgm:spPr/>
      <dgm:t>
        <a:bodyPr/>
        <a:lstStyle/>
        <a:p>
          <a:endParaRPr lang="en-US"/>
        </a:p>
      </dgm:t>
    </dgm:pt>
    <dgm:pt modelId="{4296B0A5-E174-4C72-A975-1B1387ED1D45}">
      <dgm:prSet/>
      <dgm:spPr/>
      <dgm:t>
        <a:bodyPr/>
        <a:lstStyle/>
        <a:p>
          <a:endParaRPr lang="en-US" dirty="0"/>
        </a:p>
      </dgm:t>
    </dgm:pt>
    <dgm:pt modelId="{0A125844-3810-4009-8AEA-CC82F4912497}" type="parTrans" cxnId="{087BA941-EB3F-4A87-9873-7F70C79CA0BA}">
      <dgm:prSet/>
      <dgm:spPr/>
      <dgm:t>
        <a:bodyPr/>
        <a:lstStyle/>
        <a:p>
          <a:endParaRPr lang="en-US"/>
        </a:p>
      </dgm:t>
    </dgm:pt>
    <dgm:pt modelId="{FBDD5BAB-A694-42C4-8957-D6E4CE372C9B}" type="sibTrans" cxnId="{087BA941-EB3F-4A87-9873-7F70C79CA0BA}">
      <dgm:prSet/>
      <dgm:spPr/>
      <dgm:t>
        <a:bodyPr/>
        <a:lstStyle/>
        <a:p>
          <a:endParaRPr lang="en-US"/>
        </a:p>
      </dgm:t>
    </dgm:pt>
    <dgm:pt modelId="{3B3FF535-B83E-4840-B9E6-9A2CABC5448C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/>
            <a:t>Complex processes </a:t>
          </a:r>
          <a:r>
            <a:rPr lang="en-US" dirty="0"/>
            <a:t>that involve too many people or result in delays can also cause harm.</a:t>
          </a:r>
        </a:p>
      </dgm:t>
    </dgm:pt>
    <dgm:pt modelId="{C73FCBFC-7828-47BE-83FE-EF71A3C00EF4}" type="parTrans" cxnId="{6A36A177-3914-4C3F-88F7-C402EBD9A10E}">
      <dgm:prSet/>
      <dgm:spPr/>
      <dgm:t>
        <a:bodyPr/>
        <a:lstStyle/>
        <a:p>
          <a:endParaRPr lang="en-US"/>
        </a:p>
      </dgm:t>
    </dgm:pt>
    <dgm:pt modelId="{D1FD922C-002C-4A4A-9761-8ABA15BAFE8C}" type="sibTrans" cxnId="{6A36A177-3914-4C3F-88F7-C402EBD9A10E}">
      <dgm:prSet/>
      <dgm:spPr/>
      <dgm:t>
        <a:bodyPr/>
        <a:lstStyle/>
        <a:p>
          <a:endParaRPr lang="en-US"/>
        </a:p>
      </dgm:t>
    </dgm:pt>
    <dgm:pt modelId="{EA9FDDB9-5B8A-45AE-8960-A82EA93DBABB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Organizations should have clear, simple, accessible, confidential and respectful referral </a:t>
          </a:r>
          <a:r>
            <a:rPr lang="en-US" b="1" dirty="0"/>
            <a:t>procedures</a:t>
          </a:r>
          <a:r>
            <a:rPr lang="en-US" dirty="0"/>
            <a:t>.</a:t>
          </a:r>
        </a:p>
      </dgm:t>
    </dgm:pt>
    <dgm:pt modelId="{CF7614F1-8B25-40EC-9EC2-1057729EAD32}" type="parTrans" cxnId="{DC0584BB-60B9-4E70-A5D3-F1829B5229D4}">
      <dgm:prSet/>
      <dgm:spPr/>
      <dgm:t>
        <a:bodyPr/>
        <a:lstStyle/>
        <a:p>
          <a:endParaRPr lang="en-US"/>
        </a:p>
      </dgm:t>
    </dgm:pt>
    <dgm:pt modelId="{A99196A6-0526-4E28-BA71-0B065A4F58A6}" type="sibTrans" cxnId="{DC0584BB-60B9-4E70-A5D3-F1829B5229D4}">
      <dgm:prSet/>
      <dgm:spPr/>
      <dgm:t>
        <a:bodyPr/>
        <a:lstStyle/>
        <a:p>
          <a:endParaRPr lang="en-US"/>
        </a:p>
      </dgm:t>
    </dgm:pt>
    <dgm:pt modelId="{BDAFE35F-FE91-45F2-8D54-627FF1281FE8}" type="pres">
      <dgm:prSet presAssocID="{9DBD501D-3198-4883-A962-AA45101C79D7}" presName="linear" presStyleCnt="0">
        <dgm:presLayoutVars>
          <dgm:animLvl val="lvl"/>
          <dgm:resizeHandles val="exact"/>
        </dgm:presLayoutVars>
      </dgm:prSet>
      <dgm:spPr/>
    </dgm:pt>
    <dgm:pt modelId="{FC717905-6EEC-4E24-8D1F-64594BC57639}" type="pres">
      <dgm:prSet presAssocID="{86F96CE6-8F8F-4940-AC2A-BB97175C23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BE3A1AA-64AC-46D7-92FD-67DFC820D935}" type="pres">
      <dgm:prSet presAssocID="{86F96CE6-8F8F-4940-AC2A-BB97175C23A1}" presName="childText" presStyleLbl="revTx" presStyleIdx="0" presStyleCnt="1">
        <dgm:presLayoutVars>
          <dgm:bulletEnabled val="1"/>
        </dgm:presLayoutVars>
      </dgm:prSet>
      <dgm:spPr/>
    </dgm:pt>
    <dgm:pt modelId="{C1E4C833-E838-4BD9-A190-80DC59203CED}" type="pres">
      <dgm:prSet presAssocID="{3B3FF535-B83E-4840-B9E6-9A2CABC5448C}" presName="parentText" presStyleLbl="node1" presStyleIdx="1" presStyleCnt="3" custLinFactY="-19596" custLinFactNeighborX="15" custLinFactNeighborY="-100000">
        <dgm:presLayoutVars>
          <dgm:chMax val="0"/>
          <dgm:bulletEnabled val="1"/>
        </dgm:presLayoutVars>
      </dgm:prSet>
      <dgm:spPr/>
    </dgm:pt>
    <dgm:pt modelId="{2715962D-A61F-4CD2-A42A-B0B3F8D9CCD1}" type="pres">
      <dgm:prSet presAssocID="{D1FD922C-002C-4A4A-9761-8ABA15BAFE8C}" presName="spacer" presStyleCnt="0"/>
      <dgm:spPr/>
    </dgm:pt>
    <dgm:pt modelId="{EA729CF6-3B19-47E6-BF8D-6F2D4078A4B5}" type="pres">
      <dgm:prSet presAssocID="{EA9FDDB9-5B8A-45AE-8960-A82EA93DBAB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CC7000C-30B1-4AF0-9976-8CBCF899AA7E}" type="presOf" srcId="{86F96CE6-8F8F-4940-AC2A-BB97175C23A1}" destId="{FC717905-6EEC-4E24-8D1F-64594BC57639}" srcOrd="0" destOrd="0" presId="urn:microsoft.com/office/officeart/2005/8/layout/vList2"/>
    <dgm:cxn modelId="{5F1C3B12-3917-4546-AF75-09DB3BA43EBA}" srcId="{9DBD501D-3198-4883-A962-AA45101C79D7}" destId="{86F96CE6-8F8F-4940-AC2A-BB97175C23A1}" srcOrd="0" destOrd="0" parTransId="{51C33567-0F67-4EFB-B606-F8633665C9B0}" sibTransId="{0A0863F6-9D33-45D8-A47A-99F10660C917}"/>
    <dgm:cxn modelId="{10CE9C27-C135-402E-8299-41912EAB1206}" type="presOf" srcId="{EA9FDDB9-5B8A-45AE-8960-A82EA93DBABB}" destId="{EA729CF6-3B19-47E6-BF8D-6F2D4078A4B5}" srcOrd="0" destOrd="0" presId="urn:microsoft.com/office/officeart/2005/8/layout/vList2"/>
    <dgm:cxn modelId="{087BA941-EB3F-4A87-9873-7F70C79CA0BA}" srcId="{86F96CE6-8F8F-4940-AC2A-BB97175C23A1}" destId="{4296B0A5-E174-4C72-A975-1B1387ED1D45}" srcOrd="1" destOrd="0" parTransId="{0A125844-3810-4009-8AEA-CC82F4912497}" sibTransId="{FBDD5BAB-A694-42C4-8957-D6E4CE372C9B}"/>
    <dgm:cxn modelId="{86D9E563-74A8-4FD0-899E-D0B1938456C2}" type="presOf" srcId="{C94C003B-C548-43CB-8325-2039D4776A47}" destId="{FBE3A1AA-64AC-46D7-92FD-67DFC820D935}" srcOrd="0" destOrd="0" presId="urn:microsoft.com/office/officeart/2005/8/layout/vList2"/>
    <dgm:cxn modelId="{6A36A177-3914-4C3F-88F7-C402EBD9A10E}" srcId="{9DBD501D-3198-4883-A962-AA45101C79D7}" destId="{3B3FF535-B83E-4840-B9E6-9A2CABC5448C}" srcOrd="1" destOrd="0" parTransId="{C73FCBFC-7828-47BE-83FE-EF71A3C00EF4}" sibTransId="{D1FD922C-002C-4A4A-9761-8ABA15BAFE8C}"/>
    <dgm:cxn modelId="{1CD2C082-0DEF-4F1A-9EEC-73E2AEDF2A93}" srcId="{86F96CE6-8F8F-4940-AC2A-BB97175C23A1}" destId="{C94C003B-C548-43CB-8325-2039D4776A47}" srcOrd="0" destOrd="0" parTransId="{042A35B6-EA66-4D98-B10B-605921C223C3}" sibTransId="{9FFCCEEC-AE64-4FD9-A016-695BE510E328}"/>
    <dgm:cxn modelId="{8A9BA494-29DC-4820-B7FD-2451F68E55AE}" type="presOf" srcId="{9DBD501D-3198-4883-A962-AA45101C79D7}" destId="{BDAFE35F-FE91-45F2-8D54-627FF1281FE8}" srcOrd="0" destOrd="0" presId="urn:microsoft.com/office/officeart/2005/8/layout/vList2"/>
    <dgm:cxn modelId="{2A8F4598-D39C-4CB0-AE82-24684F2953C4}" type="presOf" srcId="{4296B0A5-E174-4C72-A975-1B1387ED1D45}" destId="{FBE3A1AA-64AC-46D7-92FD-67DFC820D935}" srcOrd="0" destOrd="1" presId="urn:microsoft.com/office/officeart/2005/8/layout/vList2"/>
    <dgm:cxn modelId="{DC0584BB-60B9-4E70-A5D3-F1829B5229D4}" srcId="{9DBD501D-3198-4883-A962-AA45101C79D7}" destId="{EA9FDDB9-5B8A-45AE-8960-A82EA93DBABB}" srcOrd="2" destOrd="0" parTransId="{CF7614F1-8B25-40EC-9EC2-1057729EAD32}" sibTransId="{A99196A6-0526-4E28-BA71-0B065A4F58A6}"/>
    <dgm:cxn modelId="{E4C294D3-F636-47F2-87A0-69499FEF1ED2}" type="presOf" srcId="{3B3FF535-B83E-4840-B9E6-9A2CABC5448C}" destId="{C1E4C833-E838-4BD9-A190-80DC59203CED}" srcOrd="0" destOrd="0" presId="urn:microsoft.com/office/officeart/2005/8/layout/vList2"/>
    <dgm:cxn modelId="{4721E28B-C5AE-42EE-951A-2A8950689067}" type="presParOf" srcId="{BDAFE35F-FE91-45F2-8D54-627FF1281FE8}" destId="{FC717905-6EEC-4E24-8D1F-64594BC57639}" srcOrd="0" destOrd="0" presId="urn:microsoft.com/office/officeart/2005/8/layout/vList2"/>
    <dgm:cxn modelId="{67540CFA-21EA-4CC4-98F9-C15243646B7B}" type="presParOf" srcId="{BDAFE35F-FE91-45F2-8D54-627FF1281FE8}" destId="{FBE3A1AA-64AC-46D7-92FD-67DFC820D935}" srcOrd="1" destOrd="0" presId="urn:microsoft.com/office/officeart/2005/8/layout/vList2"/>
    <dgm:cxn modelId="{DB9B15E9-ADCE-4319-B132-5749AE64AC7A}" type="presParOf" srcId="{BDAFE35F-FE91-45F2-8D54-627FF1281FE8}" destId="{C1E4C833-E838-4BD9-A190-80DC59203CED}" srcOrd="2" destOrd="0" presId="urn:microsoft.com/office/officeart/2005/8/layout/vList2"/>
    <dgm:cxn modelId="{9827DA79-452E-4284-A825-D3068C374AD8}" type="presParOf" srcId="{BDAFE35F-FE91-45F2-8D54-627FF1281FE8}" destId="{2715962D-A61F-4CD2-A42A-B0B3F8D9CCD1}" srcOrd="3" destOrd="0" presId="urn:microsoft.com/office/officeart/2005/8/layout/vList2"/>
    <dgm:cxn modelId="{4B444271-B297-4C90-B9ED-928859E20C2D}" type="presParOf" srcId="{BDAFE35F-FE91-45F2-8D54-627FF1281FE8}" destId="{EA729CF6-3B19-47E6-BF8D-6F2D4078A4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3E03A2-B170-464B-A46F-06B0F9A50512}" type="doc">
      <dgm:prSet loTypeId="urn:microsoft.com/office/officeart/2005/8/layout/defaul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AD006D1E-91D8-47E6-92F8-9B4C521B94FB}">
      <dgm:prSet phldrT="[Text]" custT="1"/>
      <dgm:spPr/>
      <dgm:t>
        <a:bodyPr/>
        <a:lstStyle/>
        <a:p>
          <a:r>
            <a:rPr lang="en-US" sz="1800" dirty="0"/>
            <a:t>Should be conducted by designated and trained staff and independently</a:t>
          </a:r>
        </a:p>
      </dgm:t>
    </dgm:pt>
    <dgm:pt modelId="{E2F19167-50D9-4BAB-B0FE-B8BEFF4E4E14}" type="parTrans" cxnId="{8E63366A-1135-422D-BF32-10B31C7BE8B1}">
      <dgm:prSet/>
      <dgm:spPr/>
      <dgm:t>
        <a:bodyPr/>
        <a:lstStyle/>
        <a:p>
          <a:endParaRPr lang="en-US"/>
        </a:p>
      </dgm:t>
    </dgm:pt>
    <dgm:pt modelId="{0A569514-03FE-4847-AD6C-364C1F2339E2}" type="sibTrans" cxnId="{8E63366A-1135-422D-BF32-10B31C7BE8B1}">
      <dgm:prSet/>
      <dgm:spPr/>
      <dgm:t>
        <a:bodyPr/>
        <a:lstStyle/>
        <a:p>
          <a:endParaRPr lang="en-US"/>
        </a:p>
      </dgm:t>
    </dgm:pt>
    <dgm:pt modelId="{ED579810-090D-4307-82CC-D91812DCBA3E}">
      <dgm:prSet/>
      <dgm:spPr/>
      <dgm:t>
        <a:bodyPr/>
        <a:lstStyle/>
        <a:p>
          <a:r>
            <a:rPr lang="en-US" dirty="0"/>
            <a:t>Sensitive and non-sensitive complaints handled differently</a:t>
          </a:r>
        </a:p>
      </dgm:t>
    </dgm:pt>
    <dgm:pt modelId="{75CE1ECA-295C-45B3-B9C9-CA4AB667D886}" type="parTrans" cxnId="{AF81FCB7-6F2C-4E1E-8221-A3CC964FD1CB}">
      <dgm:prSet/>
      <dgm:spPr/>
      <dgm:t>
        <a:bodyPr/>
        <a:lstStyle/>
        <a:p>
          <a:endParaRPr lang="en-US"/>
        </a:p>
      </dgm:t>
    </dgm:pt>
    <dgm:pt modelId="{38D7E4AA-F27A-4E04-BCAB-B7FD66517487}" type="sibTrans" cxnId="{AF81FCB7-6F2C-4E1E-8221-A3CC964FD1CB}">
      <dgm:prSet/>
      <dgm:spPr/>
      <dgm:t>
        <a:bodyPr/>
        <a:lstStyle/>
        <a:p>
          <a:endParaRPr lang="en-US"/>
        </a:p>
      </dgm:t>
    </dgm:pt>
    <dgm:pt modelId="{C3613D81-26BB-4F67-916F-98A5DF20933A}">
      <dgm:prSet/>
      <dgm:spPr/>
      <dgm:t>
        <a:bodyPr/>
        <a:lstStyle/>
        <a:p>
          <a:r>
            <a:rPr lang="en-US" dirty="0"/>
            <a:t>If enough information is gathered in the follow-up =&gt; investigation initiated</a:t>
          </a:r>
        </a:p>
      </dgm:t>
    </dgm:pt>
    <dgm:pt modelId="{A106CCBD-74A5-4D30-BB34-B61A16B77BB7}" type="parTrans" cxnId="{69CD08CA-97A4-4E3B-824A-02CAB723BA63}">
      <dgm:prSet/>
      <dgm:spPr/>
      <dgm:t>
        <a:bodyPr/>
        <a:lstStyle/>
        <a:p>
          <a:endParaRPr lang="en-US"/>
        </a:p>
      </dgm:t>
    </dgm:pt>
    <dgm:pt modelId="{3C3E2621-11ED-4E3A-BB15-EE8DEEA1942F}" type="sibTrans" cxnId="{69CD08CA-97A4-4E3B-824A-02CAB723BA63}">
      <dgm:prSet/>
      <dgm:spPr/>
      <dgm:t>
        <a:bodyPr/>
        <a:lstStyle/>
        <a:p>
          <a:endParaRPr lang="en-US"/>
        </a:p>
      </dgm:t>
    </dgm:pt>
    <dgm:pt modelId="{9F48C274-9B88-4FFD-B274-00B90E5CAD42}">
      <dgm:prSet custT="1"/>
      <dgm:spPr/>
      <dgm:t>
        <a:bodyPr/>
        <a:lstStyle/>
        <a:p>
          <a:r>
            <a:rPr lang="en-US" sz="1800" dirty="0"/>
            <a:t>Focus on collecting evidence that proves misconduct /breaches of </a:t>
          </a:r>
          <a:r>
            <a:rPr lang="en-US" sz="1800" dirty="0" err="1"/>
            <a:t>CoC</a:t>
          </a:r>
          <a:r>
            <a:rPr lang="en-US" sz="1800" dirty="0"/>
            <a:t>/polices =&gt; material evidence of SEA not necessarily </a:t>
          </a:r>
        </a:p>
      </dgm:t>
    </dgm:pt>
    <dgm:pt modelId="{8A9D1EAC-4B83-4A5D-81B4-C3F7643776F8}" type="parTrans" cxnId="{E6C3FC31-5BD2-4F80-B573-9B3C0F5FCEAD}">
      <dgm:prSet/>
      <dgm:spPr/>
      <dgm:t>
        <a:bodyPr/>
        <a:lstStyle/>
        <a:p>
          <a:endParaRPr lang="en-US"/>
        </a:p>
      </dgm:t>
    </dgm:pt>
    <dgm:pt modelId="{A1E3F8C5-2DA9-454F-A81C-3960D9154432}" type="sibTrans" cxnId="{E6C3FC31-5BD2-4F80-B573-9B3C0F5FCEAD}">
      <dgm:prSet/>
      <dgm:spPr/>
      <dgm:t>
        <a:bodyPr/>
        <a:lstStyle/>
        <a:p>
          <a:endParaRPr lang="en-US"/>
        </a:p>
      </dgm:t>
    </dgm:pt>
    <dgm:pt modelId="{24224F9E-A407-47F2-88BC-68D4A8AB8B19}">
      <dgm:prSet/>
      <dgm:spPr/>
      <dgm:t>
        <a:bodyPr/>
        <a:lstStyle/>
        <a:p>
          <a:r>
            <a:rPr lang="en-US" dirty="0"/>
            <a:t>Safety and security of all involved</a:t>
          </a:r>
        </a:p>
      </dgm:t>
    </dgm:pt>
    <dgm:pt modelId="{334264C0-CA2E-4F44-88E9-2D852AB5DB45}" type="parTrans" cxnId="{E2493E43-C341-4736-87F5-1A6AE57E8AF8}">
      <dgm:prSet/>
      <dgm:spPr/>
      <dgm:t>
        <a:bodyPr/>
        <a:lstStyle/>
        <a:p>
          <a:endParaRPr lang="en-US"/>
        </a:p>
      </dgm:t>
    </dgm:pt>
    <dgm:pt modelId="{4F8A0C5D-5379-44D6-8787-5AA2E419BFD2}" type="sibTrans" cxnId="{E2493E43-C341-4736-87F5-1A6AE57E8AF8}">
      <dgm:prSet/>
      <dgm:spPr/>
      <dgm:t>
        <a:bodyPr/>
        <a:lstStyle/>
        <a:p>
          <a:endParaRPr lang="en-US"/>
        </a:p>
      </dgm:t>
    </dgm:pt>
    <dgm:pt modelId="{E142C8C5-C70C-4B2D-A3C0-A6A77ADCDED9}">
      <dgm:prSet/>
      <dgm:spPr/>
      <dgm:t>
        <a:bodyPr/>
        <a:lstStyle/>
        <a:p>
          <a:r>
            <a:rPr lang="en-US" dirty="0"/>
            <a:t>Confidentiality</a:t>
          </a:r>
        </a:p>
      </dgm:t>
    </dgm:pt>
    <dgm:pt modelId="{F7D3626D-ECAB-4C15-9BE0-96C3489163C5}" type="parTrans" cxnId="{FEE3FE5B-209B-4C10-9A12-3B7C4EB26ECD}">
      <dgm:prSet/>
      <dgm:spPr/>
      <dgm:t>
        <a:bodyPr/>
        <a:lstStyle/>
        <a:p>
          <a:endParaRPr lang="en-US"/>
        </a:p>
      </dgm:t>
    </dgm:pt>
    <dgm:pt modelId="{6E734A20-28DE-4FB1-9E0C-A43F4E7C7F8C}" type="sibTrans" cxnId="{FEE3FE5B-209B-4C10-9A12-3B7C4EB26ECD}">
      <dgm:prSet/>
      <dgm:spPr/>
      <dgm:t>
        <a:bodyPr/>
        <a:lstStyle/>
        <a:p>
          <a:endParaRPr lang="en-US"/>
        </a:p>
      </dgm:t>
    </dgm:pt>
    <dgm:pt modelId="{7466065C-3736-4D7D-A4AD-FB7DEE01400A}">
      <dgm:prSet/>
      <dgm:spPr/>
      <dgm:t>
        <a:bodyPr/>
        <a:lstStyle/>
        <a:p>
          <a:r>
            <a:rPr lang="en-US" dirty="0"/>
            <a:t>Risks for program participants and organizations</a:t>
          </a:r>
        </a:p>
      </dgm:t>
    </dgm:pt>
    <dgm:pt modelId="{559C6362-B7D8-49C5-9A9A-60FC7761B182}" type="parTrans" cxnId="{F7EA60AC-2ED0-47CD-813D-F81992DEEDFB}">
      <dgm:prSet/>
      <dgm:spPr/>
      <dgm:t>
        <a:bodyPr/>
        <a:lstStyle/>
        <a:p>
          <a:endParaRPr lang="en-US"/>
        </a:p>
      </dgm:t>
    </dgm:pt>
    <dgm:pt modelId="{86067C2D-1D27-4527-8CF6-14B5676E282E}" type="sibTrans" cxnId="{F7EA60AC-2ED0-47CD-813D-F81992DEEDFB}">
      <dgm:prSet/>
      <dgm:spPr/>
      <dgm:t>
        <a:bodyPr/>
        <a:lstStyle/>
        <a:p>
          <a:endParaRPr lang="en-US"/>
        </a:p>
      </dgm:t>
    </dgm:pt>
    <dgm:pt modelId="{EEEB975D-185B-47DC-9BE8-5F080C4B3BF3}">
      <dgm:prSet/>
      <dgm:spPr/>
      <dgm:t>
        <a:bodyPr/>
        <a:lstStyle/>
        <a:p>
          <a:r>
            <a:rPr lang="en-US" dirty="0"/>
            <a:t>Clear mapping and referral process </a:t>
          </a:r>
          <a:r>
            <a:rPr lang="en-US"/>
            <a:t>in place</a:t>
          </a:r>
          <a:endParaRPr lang="en-US" dirty="0"/>
        </a:p>
      </dgm:t>
    </dgm:pt>
    <dgm:pt modelId="{A5C467B4-9FBA-4574-99C2-D60368B2519C}" type="parTrans" cxnId="{6E0535BB-02B4-48F6-8E80-7116783A4D7C}">
      <dgm:prSet/>
      <dgm:spPr/>
      <dgm:t>
        <a:bodyPr/>
        <a:lstStyle/>
        <a:p>
          <a:endParaRPr lang="en-US"/>
        </a:p>
      </dgm:t>
    </dgm:pt>
    <dgm:pt modelId="{320FDC74-D77D-4249-AC2F-567F57F2FC5B}" type="sibTrans" cxnId="{6E0535BB-02B4-48F6-8E80-7116783A4D7C}">
      <dgm:prSet/>
      <dgm:spPr/>
      <dgm:t>
        <a:bodyPr/>
        <a:lstStyle/>
        <a:p>
          <a:endParaRPr lang="en-US"/>
        </a:p>
      </dgm:t>
    </dgm:pt>
    <dgm:pt modelId="{E87E17F3-2225-4F98-98CD-A7C450D741E2}" type="pres">
      <dgm:prSet presAssocID="{943E03A2-B170-464B-A46F-06B0F9A50512}" presName="diagram" presStyleCnt="0">
        <dgm:presLayoutVars>
          <dgm:dir/>
          <dgm:resizeHandles val="exact"/>
        </dgm:presLayoutVars>
      </dgm:prSet>
      <dgm:spPr/>
    </dgm:pt>
    <dgm:pt modelId="{C6D07C44-70C6-4431-9355-B11C5875357B}" type="pres">
      <dgm:prSet presAssocID="{AD006D1E-91D8-47E6-92F8-9B4C521B94FB}" presName="node" presStyleLbl="node1" presStyleIdx="0" presStyleCnt="8">
        <dgm:presLayoutVars>
          <dgm:bulletEnabled val="1"/>
        </dgm:presLayoutVars>
      </dgm:prSet>
      <dgm:spPr/>
    </dgm:pt>
    <dgm:pt modelId="{006BE383-4A83-476C-9032-6D89A1BBB785}" type="pres">
      <dgm:prSet presAssocID="{0A569514-03FE-4847-AD6C-364C1F2339E2}" presName="sibTrans" presStyleCnt="0"/>
      <dgm:spPr/>
    </dgm:pt>
    <dgm:pt modelId="{09BE91C2-0939-404F-84A1-89A60B87FAE4}" type="pres">
      <dgm:prSet presAssocID="{ED579810-090D-4307-82CC-D91812DCBA3E}" presName="node" presStyleLbl="node1" presStyleIdx="1" presStyleCnt="8">
        <dgm:presLayoutVars>
          <dgm:bulletEnabled val="1"/>
        </dgm:presLayoutVars>
      </dgm:prSet>
      <dgm:spPr/>
    </dgm:pt>
    <dgm:pt modelId="{37FC1F7A-4F4F-487C-9200-C3E7C083BA05}" type="pres">
      <dgm:prSet presAssocID="{38D7E4AA-F27A-4E04-BCAB-B7FD66517487}" presName="sibTrans" presStyleCnt="0"/>
      <dgm:spPr/>
    </dgm:pt>
    <dgm:pt modelId="{6F10EA0A-EEDA-4CF9-9E72-A1DE8787D130}" type="pres">
      <dgm:prSet presAssocID="{C3613D81-26BB-4F67-916F-98A5DF20933A}" presName="node" presStyleLbl="node1" presStyleIdx="2" presStyleCnt="8">
        <dgm:presLayoutVars>
          <dgm:bulletEnabled val="1"/>
        </dgm:presLayoutVars>
      </dgm:prSet>
      <dgm:spPr/>
    </dgm:pt>
    <dgm:pt modelId="{08FE25FE-ED3A-4B06-835C-1E35F2722864}" type="pres">
      <dgm:prSet presAssocID="{3C3E2621-11ED-4E3A-BB15-EE8DEEA1942F}" presName="sibTrans" presStyleCnt="0"/>
      <dgm:spPr/>
    </dgm:pt>
    <dgm:pt modelId="{BB053A50-CC6A-4742-BBFA-E3DE0C4D6870}" type="pres">
      <dgm:prSet presAssocID="{9F48C274-9B88-4FFD-B274-00B90E5CAD42}" presName="node" presStyleLbl="node1" presStyleIdx="3" presStyleCnt="8">
        <dgm:presLayoutVars>
          <dgm:bulletEnabled val="1"/>
        </dgm:presLayoutVars>
      </dgm:prSet>
      <dgm:spPr/>
    </dgm:pt>
    <dgm:pt modelId="{0C274769-95B8-4EA0-B973-2D07DA162591}" type="pres">
      <dgm:prSet presAssocID="{A1E3F8C5-2DA9-454F-A81C-3960D9154432}" presName="sibTrans" presStyleCnt="0"/>
      <dgm:spPr/>
    </dgm:pt>
    <dgm:pt modelId="{8EBAC154-E435-41BC-9194-E413A948788E}" type="pres">
      <dgm:prSet presAssocID="{24224F9E-A407-47F2-88BC-68D4A8AB8B19}" presName="node" presStyleLbl="node1" presStyleIdx="4" presStyleCnt="8">
        <dgm:presLayoutVars>
          <dgm:bulletEnabled val="1"/>
        </dgm:presLayoutVars>
      </dgm:prSet>
      <dgm:spPr/>
    </dgm:pt>
    <dgm:pt modelId="{AA354B29-0DDA-4515-891F-7EBD06FCB374}" type="pres">
      <dgm:prSet presAssocID="{4F8A0C5D-5379-44D6-8787-5AA2E419BFD2}" presName="sibTrans" presStyleCnt="0"/>
      <dgm:spPr/>
    </dgm:pt>
    <dgm:pt modelId="{06A71D96-CFEC-4BE3-AD6B-5A2C4E62ACE3}" type="pres">
      <dgm:prSet presAssocID="{E142C8C5-C70C-4B2D-A3C0-A6A77ADCDED9}" presName="node" presStyleLbl="node1" presStyleIdx="5" presStyleCnt="8">
        <dgm:presLayoutVars>
          <dgm:bulletEnabled val="1"/>
        </dgm:presLayoutVars>
      </dgm:prSet>
      <dgm:spPr/>
    </dgm:pt>
    <dgm:pt modelId="{E3BC1278-D25C-4B7D-B1C0-4CF17087A889}" type="pres">
      <dgm:prSet presAssocID="{6E734A20-28DE-4FB1-9E0C-A43F4E7C7F8C}" presName="sibTrans" presStyleCnt="0"/>
      <dgm:spPr/>
    </dgm:pt>
    <dgm:pt modelId="{DEBC276D-4057-4F71-946A-4910D8DDE26E}" type="pres">
      <dgm:prSet presAssocID="{7466065C-3736-4D7D-A4AD-FB7DEE01400A}" presName="node" presStyleLbl="node1" presStyleIdx="6" presStyleCnt="8">
        <dgm:presLayoutVars>
          <dgm:bulletEnabled val="1"/>
        </dgm:presLayoutVars>
      </dgm:prSet>
      <dgm:spPr/>
    </dgm:pt>
    <dgm:pt modelId="{F5527E83-02EE-4869-978F-16ACAF2B1405}" type="pres">
      <dgm:prSet presAssocID="{86067C2D-1D27-4527-8CF6-14B5676E282E}" presName="sibTrans" presStyleCnt="0"/>
      <dgm:spPr/>
    </dgm:pt>
    <dgm:pt modelId="{D43FD169-3362-46BE-9E26-A7707E6883FE}" type="pres">
      <dgm:prSet presAssocID="{EEEB975D-185B-47DC-9BE8-5F080C4B3BF3}" presName="node" presStyleLbl="node1" presStyleIdx="7" presStyleCnt="8">
        <dgm:presLayoutVars>
          <dgm:bulletEnabled val="1"/>
        </dgm:presLayoutVars>
      </dgm:prSet>
      <dgm:spPr/>
    </dgm:pt>
  </dgm:ptLst>
  <dgm:cxnLst>
    <dgm:cxn modelId="{F683A023-B066-4D8E-96B9-784C1B6E62A0}" type="presOf" srcId="{ED579810-090D-4307-82CC-D91812DCBA3E}" destId="{09BE91C2-0939-404F-84A1-89A60B87FAE4}" srcOrd="0" destOrd="0" presId="urn:microsoft.com/office/officeart/2005/8/layout/default"/>
    <dgm:cxn modelId="{1B49A430-EA36-48AB-98D1-00234AD4D47C}" type="presOf" srcId="{EEEB975D-185B-47DC-9BE8-5F080C4B3BF3}" destId="{D43FD169-3362-46BE-9E26-A7707E6883FE}" srcOrd="0" destOrd="0" presId="urn:microsoft.com/office/officeart/2005/8/layout/default"/>
    <dgm:cxn modelId="{E6C3FC31-5BD2-4F80-B573-9B3C0F5FCEAD}" srcId="{943E03A2-B170-464B-A46F-06B0F9A50512}" destId="{9F48C274-9B88-4FFD-B274-00B90E5CAD42}" srcOrd="3" destOrd="0" parTransId="{8A9D1EAC-4B83-4A5D-81B4-C3F7643776F8}" sibTransId="{A1E3F8C5-2DA9-454F-A81C-3960D9154432}"/>
    <dgm:cxn modelId="{FEE3FE5B-209B-4C10-9A12-3B7C4EB26ECD}" srcId="{943E03A2-B170-464B-A46F-06B0F9A50512}" destId="{E142C8C5-C70C-4B2D-A3C0-A6A77ADCDED9}" srcOrd="5" destOrd="0" parTransId="{F7D3626D-ECAB-4C15-9BE0-96C3489163C5}" sibTransId="{6E734A20-28DE-4FB1-9E0C-A43F4E7C7F8C}"/>
    <dgm:cxn modelId="{E2493E43-C341-4736-87F5-1A6AE57E8AF8}" srcId="{943E03A2-B170-464B-A46F-06B0F9A50512}" destId="{24224F9E-A407-47F2-88BC-68D4A8AB8B19}" srcOrd="4" destOrd="0" parTransId="{334264C0-CA2E-4F44-88E9-2D852AB5DB45}" sibTransId="{4F8A0C5D-5379-44D6-8787-5AA2E419BFD2}"/>
    <dgm:cxn modelId="{D38C1764-8043-4B6A-9553-E91B24A1CC0A}" type="presOf" srcId="{AD006D1E-91D8-47E6-92F8-9B4C521B94FB}" destId="{C6D07C44-70C6-4431-9355-B11C5875357B}" srcOrd="0" destOrd="0" presId="urn:microsoft.com/office/officeart/2005/8/layout/default"/>
    <dgm:cxn modelId="{40ACDF44-5A4A-4705-8C2F-2203EEC2BA57}" type="presOf" srcId="{9F48C274-9B88-4FFD-B274-00B90E5CAD42}" destId="{BB053A50-CC6A-4742-BBFA-E3DE0C4D6870}" srcOrd="0" destOrd="0" presId="urn:microsoft.com/office/officeart/2005/8/layout/default"/>
    <dgm:cxn modelId="{8E63366A-1135-422D-BF32-10B31C7BE8B1}" srcId="{943E03A2-B170-464B-A46F-06B0F9A50512}" destId="{AD006D1E-91D8-47E6-92F8-9B4C521B94FB}" srcOrd="0" destOrd="0" parTransId="{E2F19167-50D9-4BAB-B0FE-B8BEFF4E4E14}" sibTransId="{0A569514-03FE-4847-AD6C-364C1F2339E2}"/>
    <dgm:cxn modelId="{29B3B44D-AE33-4AE7-956F-B47927D27DB0}" type="presOf" srcId="{943E03A2-B170-464B-A46F-06B0F9A50512}" destId="{E87E17F3-2225-4F98-98CD-A7C450D741E2}" srcOrd="0" destOrd="0" presId="urn:microsoft.com/office/officeart/2005/8/layout/default"/>
    <dgm:cxn modelId="{298EC082-2E23-4073-A985-E2D4A2A29EF7}" type="presOf" srcId="{24224F9E-A407-47F2-88BC-68D4A8AB8B19}" destId="{8EBAC154-E435-41BC-9194-E413A948788E}" srcOrd="0" destOrd="0" presId="urn:microsoft.com/office/officeart/2005/8/layout/default"/>
    <dgm:cxn modelId="{26148C9E-8B2E-41D2-B88F-0D2EBD9B5A05}" type="presOf" srcId="{E142C8C5-C70C-4B2D-A3C0-A6A77ADCDED9}" destId="{06A71D96-CFEC-4BE3-AD6B-5A2C4E62ACE3}" srcOrd="0" destOrd="0" presId="urn:microsoft.com/office/officeart/2005/8/layout/default"/>
    <dgm:cxn modelId="{F7EA60AC-2ED0-47CD-813D-F81992DEEDFB}" srcId="{943E03A2-B170-464B-A46F-06B0F9A50512}" destId="{7466065C-3736-4D7D-A4AD-FB7DEE01400A}" srcOrd="6" destOrd="0" parTransId="{559C6362-B7D8-49C5-9A9A-60FC7761B182}" sibTransId="{86067C2D-1D27-4527-8CF6-14B5676E282E}"/>
    <dgm:cxn modelId="{AF81FCB7-6F2C-4E1E-8221-A3CC964FD1CB}" srcId="{943E03A2-B170-464B-A46F-06B0F9A50512}" destId="{ED579810-090D-4307-82CC-D91812DCBA3E}" srcOrd="1" destOrd="0" parTransId="{75CE1ECA-295C-45B3-B9C9-CA4AB667D886}" sibTransId="{38D7E4AA-F27A-4E04-BCAB-B7FD66517487}"/>
    <dgm:cxn modelId="{6E0535BB-02B4-48F6-8E80-7116783A4D7C}" srcId="{943E03A2-B170-464B-A46F-06B0F9A50512}" destId="{EEEB975D-185B-47DC-9BE8-5F080C4B3BF3}" srcOrd="7" destOrd="0" parTransId="{A5C467B4-9FBA-4574-99C2-D60368B2519C}" sibTransId="{320FDC74-D77D-4249-AC2F-567F57F2FC5B}"/>
    <dgm:cxn modelId="{69CD08CA-97A4-4E3B-824A-02CAB723BA63}" srcId="{943E03A2-B170-464B-A46F-06B0F9A50512}" destId="{C3613D81-26BB-4F67-916F-98A5DF20933A}" srcOrd="2" destOrd="0" parTransId="{A106CCBD-74A5-4D30-BB34-B61A16B77BB7}" sibTransId="{3C3E2621-11ED-4E3A-BB15-EE8DEEA1942F}"/>
    <dgm:cxn modelId="{B4C868CB-E594-478A-A982-A5B4E7808868}" type="presOf" srcId="{C3613D81-26BB-4F67-916F-98A5DF20933A}" destId="{6F10EA0A-EEDA-4CF9-9E72-A1DE8787D130}" srcOrd="0" destOrd="0" presId="urn:microsoft.com/office/officeart/2005/8/layout/default"/>
    <dgm:cxn modelId="{C6A914DD-9170-45C8-82F0-2BE582B14FB0}" type="presOf" srcId="{7466065C-3736-4D7D-A4AD-FB7DEE01400A}" destId="{DEBC276D-4057-4F71-946A-4910D8DDE26E}" srcOrd="0" destOrd="0" presId="urn:microsoft.com/office/officeart/2005/8/layout/default"/>
    <dgm:cxn modelId="{D3375F7C-F5F3-41C7-895F-283AC799CB87}" type="presParOf" srcId="{E87E17F3-2225-4F98-98CD-A7C450D741E2}" destId="{C6D07C44-70C6-4431-9355-B11C5875357B}" srcOrd="0" destOrd="0" presId="urn:microsoft.com/office/officeart/2005/8/layout/default"/>
    <dgm:cxn modelId="{85706466-2987-4BBA-A716-F6E0C17EF1B2}" type="presParOf" srcId="{E87E17F3-2225-4F98-98CD-A7C450D741E2}" destId="{006BE383-4A83-476C-9032-6D89A1BBB785}" srcOrd="1" destOrd="0" presId="urn:microsoft.com/office/officeart/2005/8/layout/default"/>
    <dgm:cxn modelId="{6B12E809-424B-48A9-B876-3F1EE9C021B9}" type="presParOf" srcId="{E87E17F3-2225-4F98-98CD-A7C450D741E2}" destId="{09BE91C2-0939-404F-84A1-89A60B87FAE4}" srcOrd="2" destOrd="0" presId="urn:microsoft.com/office/officeart/2005/8/layout/default"/>
    <dgm:cxn modelId="{B299580C-9810-460D-A399-AF536F9F13A0}" type="presParOf" srcId="{E87E17F3-2225-4F98-98CD-A7C450D741E2}" destId="{37FC1F7A-4F4F-487C-9200-C3E7C083BA05}" srcOrd="3" destOrd="0" presId="urn:microsoft.com/office/officeart/2005/8/layout/default"/>
    <dgm:cxn modelId="{C83CFAD7-6213-46C7-B63A-AFA2D5783155}" type="presParOf" srcId="{E87E17F3-2225-4F98-98CD-A7C450D741E2}" destId="{6F10EA0A-EEDA-4CF9-9E72-A1DE8787D130}" srcOrd="4" destOrd="0" presId="urn:microsoft.com/office/officeart/2005/8/layout/default"/>
    <dgm:cxn modelId="{E774168D-FC3B-4D85-9B25-5B2DB4154C6A}" type="presParOf" srcId="{E87E17F3-2225-4F98-98CD-A7C450D741E2}" destId="{08FE25FE-ED3A-4B06-835C-1E35F2722864}" srcOrd="5" destOrd="0" presId="urn:microsoft.com/office/officeart/2005/8/layout/default"/>
    <dgm:cxn modelId="{66509061-96F8-4414-8A16-91A187C2579C}" type="presParOf" srcId="{E87E17F3-2225-4F98-98CD-A7C450D741E2}" destId="{BB053A50-CC6A-4742-BBFA-E3DE0C4D6870}" srcOrd="6" destOrd="0" presId="urn:microsoft.com/office/officeart/2005/8/layout/default"/>
    <dgm:cxn modelId="{9F07FDE9-E805-47D7-8B72-EDF61478BA75}" type="presParOf" srcId="{E87E17F3-2225-4F98-98CD-A7C450D741E2}" destId="{0C274769-95B8-4EA0-B973-2D07DA162591}" srcOrd="7" destOrd="0" presId="urn:microsoft.com/office/officeart/2005/8/layout/default"/>
    <dgm:cxn modelId="{F31FFADC-3391-4530-AE59-640385AD0CA6}" type="presParOf" srcId="{E87E17F3-2225-4F98-98CD-A7C450D741E2}" destId="{8EBAC154-E435-41BC-9194-E413A948788E}" srcOrd="8" destOrd="0" presId="urn:microsoft.com/office/officeart/2005/8/layout/default"/>
    <dgm:cxn modelId="{B73E1D37-73F3-4431-9D72-E695FC0412AD}" type="presParOf" srcId="{E87E17F3-2225-4F98-98CD-A7C450D741E2}" destId="{AA354B29-0DDA-4515-891F-7EBD06FCB374}" srcOrd="9" destOrd="0" presId="urn:microsoft.com/office/officeart/2005/8/layout/default"/>
    <dgm:cxn modelId="{11452E2B-2AC5-4541-BE11-B34807ED6880}" type="presParOf" srcId="{E87E17F3-2225-4F98-98CD-A7C450D741E2}" destId="{06A71D96-CFEC-4BE3-AD6B-5A2C4E62ACE3}" srcOrd="10" destOrd="0" presId="urn:microsoft.com/office/officeart/2005/8/layout/default"/>
    <dgm:cxn modelId="{F6418A46-8841-4F86-AC57-13B85C52B688}" type="presParOf" srcId="{E87E17F3-2225-4F98-98CD-A7C450D741E2}" destId="{E3BC1278-D25C-4B7D-B1C0-4CF17087A889}" srcOrd="11" destOrd="0" presId="urn:microsoft.com/office/officeart/2005/8/layout/default"/>
    <dgm:cxn modelId="{31912E3D-605B-4E1E-8AB9-87721A89A971}" type="presParOf" srcId="{E87E17F3-2225-4F98-98CD-A7C450D741E2}" destId="{DEBC276D-4057-4F71-946A-4910D8DDE26E}" srcOrd="12" destOrd="0" presId="urn:microsoft.com/office/officeart/2005/8/layout/default"/>
    <dgm:cxn modelId="{807CB769-B376-44BD-9E7A-DE7468C388BE}" type="presParOf" srcId="{E87E17F3-2225-4F98-98CD-A7C450D741E2}" destId="{F5527E83-02EE-4869-978F-16ACAF2B1405}" srcOrd="13" destOrd="0" presId="urn:microsoft.com/office/officeart/2005/8/layout/default"/>
    <dgm:cxn modelId="{AB097A78-6385-48AA-9923-A04194ED6FF5}" type="presParOf" srcId="{E87E17F3-2225-4F98-98CD-A7C450D741E2}" destId="{D43FD169-3362-46BE-9E26-A7707E6883F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CBB40-6507-4F70-93FF-4E640F145DC4}">
      <dsp:nvSpPr>
        <dsp:cNvPr id="0" name=""/>
        <dsp:cNvSpPr/>
      </dsp:nvSpPr>
      <dsp:spPr>
        <a:xfrm>
          <a:off x="-5305578" y="-812535"/>
          <a:ext cx="6317721" cy="63177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15E0F-6CB7-4C79-835F-0F8CF944EA3C}">
      <dsp:nvSpPr>
        <dsp:cNvPr id="0" name=""/>
        <dsp:cNvSpPr/>
      </dsp:nvSpPr>
      <dsp:spPr>
        <a:xfrm>
          <a:off x="529912" y="360770"/>
          <a:ext cx="9920571" cy="7219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22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Session 1: Obstacles to staff reporting SEA</a:t>
          </a:r>
        </a:p>
      </dsp:txBody>
      <dsp:txXfrm>
        <a:off x="529912" y="360770"/>
        <a:ext cx="9920571" cy="721917"/>
      </dsp:txXfrm>
    </dsp:sp>
    <dsp:sp modelId="{19B6FAB4-5F71-4E54-9F84-262BE69BD11E}">
      <dsp:nvSpPr>
        <dsp:cNvPr id="0" name=""/>
        <dsp:cNvSpPr/>
      </dsp:nvSpPr>
      <dsp:spPr>
        <a:xfrm>
          <a:off x="78714" y="270531"/>
          <a:ext cx="902396" cy="902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59200-DA20-427D-A0DE-A8984F26D96C}">
      <dsp:nvSpPr>
        <dsp:cNvPr id="0" name=""/>
        <dsp:cNvSpPr/>
      </dsp:nvSpPr>
      <dsp:spPr>
        <a:xfrm>
          <a:off x="943804" y="1443834"/>
          <a:ext cx="9506680" cy="721917"/>
        </a:xfrm>
        <a:prstGeom prst="rect">
          <a:avLst/>
        </a:prstGeom>
        <a:solidFill>
          <a:schemeClr val="accent5">
            <a:hueOff val="482051"/>
            <a:satOff val="0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22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Session 2: Internal reporting </a:t>
          </a:r>
        </a:p>
      </dsp:txBody>
      <dsp:txXfrm>
        <a:off x="943804" y="1443834"/>
        <a:ext cx="9506680" cy="721917"/>
      </dsp:txXfrm>
    </dsp:sp>
    <dsp:sp modelId="{160904CD-50E9-4FE1-8FDC-71C85865D3EA}">
      <dsp:nvSpPr>
        <dsp:cNvPr id="0" name=""/>
        <dsp:cNvSpPr/>
      </dsp:nvSpPr>
      <dsp:spPr>
        <a:xfrm>
          <a:off x="492606" y="1353594"/>
          <a:ext cx="902396" cy="902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82051"/>
              <a:satOff val="0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105D4-3D95-4395-B69B-63CF045B77C8}">
      <dsp:nvSpPr>
        <dsp:cNvPr id="0" name=""/>
        <dsp:cNvSpPr/>
      </dsp:nvSpPr>
      <dsp:spPr>
        <a:xfrm>
          <a:off x="943804" y="2526898"/>
          <a:ext cx="9506680" cy="721917"/>
        </a:xfrm>
        <a:prstGeom prst="rect">
          <a:avLst/>
        </a:prstGeom>
        <a:solidFill>
          <a:schemeClr val="accent5">
            <a:hueOff val="964102"/>
            <a:satOff val="0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22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Session 3: SEA reporting from communities </a:t>
          </a:r>
        </a:p>
      </dsp:txBody>
      <dsp:txXfrm>
        <a:off x="943804" y="2526898"/>
        <a:ext cx="9506680" cy="721917"/>
      </dsp:txXfrm>
    </dsp:sp>
    <dsp:sp modelId="{932B506F-5B8C-464A-966F-2960651C9A23}">
      <dsp:nvSpPr>
        <dsp:cNvPr id="0" name=""/>
        <dsp:cNvSpPr/>
      </dsp:nvSpPr>
      <dsp:spPr>
        <a:xfrm>
          <a:off x="492606" y="2436658"/>
          <a:ext cx="902396" cy="902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64102"/>
              <a:satOff val="0"/>
              <a:lumOff val="-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D0C8D-CB13-4176-BC82-1F593F46C296}">
      <dsp:nvSpPr>
        <dsp:cNvPr id="0" name=""/>
        <dsp:cNvSpPr/>
      </dsp:nvSpPr>
      <dsp:spPr>
        <a:xfrm>
          <a:off x="529912" y="3609961"/>
          <a:ext cx="9920571" cy="721917"/>
        </a:xfrm>
        <a:prstGeom prst="rect">
          <a:avLst/>
        </a:prstGeom>
        <a:solidFill>
          <a:schemeClr val="accent5">
            <a:hueOff val="1446152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22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Session 4: Investigations </a:t>
          </a:r>
        </a:p>
      </dsp:txBody>
      <dsp:txXfrm>
        <a:off x="529912" y="3609961"/>
        <a:ext cx="9920571" cy="721917"/>
      </dsp:txXfrm>
    </dsp:sp>
    <dsp:sp modelId="{5D65BEF3-DCD3-4C8B-938F-1E0D38584B1A}">
      <dsp:nvSpPr>
        <dsp:cNvPr id="0" name=""/>
        <dsp:cNvSpPr/>
      </dsp:nvSpPr>
      <dsp:spPr>
        <a:xfrm>
          <a:off x="78714" y="3519722"/>
          <a:ext cx="902396" cy="902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446152"/>
              <a:satOff val="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35EE8-CFD3-4373-ADBF-FEFEB8085EF6}">
      <dsp:nvSpPr>
        <dsp:cNvPr id="0" name=""/>
        <dsp:cNvSpPr/>
      </dsp:nvSpPr>
      <dsp:spPr>
        <a:xfrm>
          <a:off x="0" y="0"/>
          <a:ext cx="10515600" cy="10906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Staff can face different challenges in reporting sensitive issues, particularly SEA-related ones.</a:t>
          </a:r>
        </a:p>
      </dsp:txBody>
      <dsp:txXfrm>
        <a:off x="2212187" y="0"/>
        <a:ext cx="8303412" cy="1090674"/>
      </dsp:txXfrm>
    </dsp:sp>
    <dsp:sp modelId="{4C440DB6-371F-488F-93E3-DDE74C3C2336}">
      <dsp:nvSpPr>
        <dsp:cNvPr id="0" name=""/>
        <dsp:cNvSpPr/>
      </dsp:nvSpPr>
      <dsp:spPr>
        <a:xfrm>
          <a:off x="109067" y="109067"/>
          <a:ext cx="2103120" cy="8725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58000" b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D6F0C-F3AA-499B-9996-BEE754C290DD}">
      <dsp:nvSpPr>
        <dsp:cNvPr id="0" name=""/>
        <dsp:cNvSpPr/>
      </dsp:nvSpPr>
      <dsp:spPr>
        <a:xfrm>
          <a:off x="0" y="1199741"/>
          <a:ext cx="10515600" cy="1090674"/>
        </a:xfrm>
        <a:prstGeom prst="roundRect">
          <a:avLst>
            <a:gd name="adj" fmla="val 10000"/>
          </a:avLst>
        </a:prstGeom>
        <a:solidFill>
          <a:schemeClr val="accent5">
            <a:hueOff val="482051"/>
            <a:satOff val="0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Staff must be trained on internal reporting systems and encouraged to use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them without fear of retaliation.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Preventing harm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Reacting to stop it</a:t>
          </a:r>
        </a:p>
      </dsp:txBody>
      <dsp:txXfrm>
        <a:off x="2212187" y="1199741"/>
        <a:ext cx="8303412" cy="1090674"/>
      </dsp:txXfrm>
    </dsp:sp>
    <dsp:sp modelId="{C27FCF8A-345A-4272-BC67-E35DC27A12AD}">
      <dsp:nvSpPr>
        <dsp:cNvPr id="0" name=""/>
        <dsp:cNvSpPr/>
      </dsp:nvSpPr>
      <dsp:spPr>
        <a:xfrm>
          <a:off x="109067" y="1308809"/>
          <a:ext cx="2103120" cy="8725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00" b="-10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AE779-60F5-4EE2-B3FE-CB8232152C8C}">
      <dsp:nvSpPr>
        <dsp:cNvPr id="0" name=""/>
        <dsp:cNvSpPr/>
      </dsp:nvSpPr>
      <dsp:spPr>
        <a:xfrm>
          <a:off x="0" y="2399483"/>
          <a:ext cx="10515600" cy="1090674"/>
        </a:xfrm>
        <a:prstGeom prst="roundRect">
          <a:avLst>
            <a:gd name="adj" fmla="val 10000"/>
          </a:avLst>
        </a:prstGeom>
        <a:solidFill>
          <a:schemeClr val="accent5">
            <a:hueOff val="964102"/>
            <a:satOff val="0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Senior managers have a specific role to raise awareness among staff of internal reporting </a:t>
          </a:r>
        </a:p>
      </dsp:txBody>
      <dsp:txXfrm>
        <a:off x="2212187" y="2399483"/>
        <a:ext cx="8303412" cy="1090674"/>
      </dsp:txXfrm>
    </dsp:sp>
    <dsp:sp modelId="{E76D6538-F623-42F5-B119-429A17743F77}">
      <dsp:nvSpPr>
        <dsp:cNvPr id="0" name=""/>
        <dsp:cNvSpPr/>
      </dsp:nvSpPr>
      <dsp:spPr>
        <a:xfrm>
          <a:off x="109067" y="2508551"/>
          <a:ext cx="2103120" cy="8725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43000" b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DA98A-7171-4B9F-9AB8-AA4F125F12D5}">
      <dsp:nvSpPr>
        <dsp:cNvPr id="0" name=""/>
        <dsp:cNvSpPr/>
      </dsp:nvSpPr>
      <dsp:spPr>
        <a:xfrm>
          <a:off x="0" y="3599225"/>
          <a:ext cx="10515600" cy="1090674"/>
        </a:xfrm>
        <a:prstGeom prst="roundRect">
          <a:avLst>
            <a:gd name="adj" fmla="val 10000"/>
          </a:avLst>
        </a:prstGeom>
        <a:solidFill>
          <a:schemeClr val="accent5">
            <a:hueOff val="1446152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Understanding the obstacles for staff to report enables organizations to adjust their PSEA systems. </a:t>
          </a:r>
        </a:p>
      </dsp:txBody>
      <dsp:txXfrm>
        <a:off x="2212187" y="3599225"/>
        <a:ext cx="8303412" cy="1090674"/>
      </dsp:txXfrm>
    </dsp:sp>
    <dsp:sp modelId="{F22E57AE-B04B-4B11-A5D5-BB8CEA8AA209}">
      <dsp:nvSpPr>
        <dsp:cNvPr id="0" name=""/>
        <dsp:cNvSpPr/>
      </dsp:nvSpPr>
      <dsp:spPr>
        <a:xfrm>
          <a:off x="109067" y="3708293"/>
          <a:ext cx="2103120" cy="8725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66000" b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E5ADF-B5A3-4F92-A77E-5403543E277A}">
      <dsp:nvSpPr>
        <dsp:cNvPr id="0" name=""/>
        <dsp:cNvSpPr/>
      </dsp:nvSpPr>
      <dsp:spPr>
        <a:xfrm>
          <a:off x="1008" y="0"/>
          <a:ext cx="2623074" cy="484456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General staff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Staff willing to report a case of SEA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008" y="0"/>
        <a:ext cx="2623074" cy="1453370"/>
      </dsp:txXfrm>
    </dsp:sp>
    <dsp:sp modelId="{534A8022-30A0-4DB2-A424-80EEFF037ABD}">
      <dsp:nvSpPr>
        <dsp:cNvPr id="0" name=""/>
        <dsp:cNvSpPr/>
      </dsp:nvSpPr>
      <dsp:spPr>
        <a:xfrm>
          <a:off x="263316" y="1453784"/>
          <a:ext cx="2098459" cy="951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Designated channels</a:t>
          </a:r>
        </a:p>
      </dsp:txBody>
      <dsp:txXfrm>
        <a:off x="291192" y="1481660"/>
        <a:ext cx="2042707" cy="896011"/>
      </dsp:txXfrm>
    </dsp:sp>
    <dsp:sp modelId="{A31B7A3B-36CA-4D04-95D5-4494F6D4AE8B}">
      <dsp:nvSpPr>
        <dsp:cNvPr id="0" name=""/>
        <dsp:cNvSpPr/>
      </dsp:nvSpPr>
      <dsp:spPr>
        <a:xfrm>
          <a:off x="263316" y="2551973"/>
          <a:ext cx="2098459" cy="951763"/>
        </a:xfrm>
        <a:prstGeom prst="roundRect">
          <a:avLst>
            <a:gd name="adj" fmla="val 10000"/>
          </a:avLst>
        </a:prstGeom>
        <a:solidFill>
          <a:schemeClr val="accent5">
            <a:hueOff val="206593"/>
            <a:satOff val="0"/>
            <a:lumOff val="-8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Senior management</a:t>
          </a:r>
        </a:p>
      </dsp:txBody>
      <dsp:txXfrm>
        <a:off x="291192" y="2579849"/>
        <a:ext cx="2042707" cy="896011"/>
      </dsp:txXfrm>
    </dsp:sp>
    <dsp:sp modelId="{1D2C6134-86D2-402B-89EC-B139B1C85DFF}">
      <dsp:nvSpPr>
        <dsp:cNvPr id="0" name=""/>
        <dsp:cNvSpPr/>
      </dsp:nvSpPr>
      <dsp:spPr>
        <a:xfrm>
          <a:off x="263316" y="3650162"/>
          <a:ext cx="2098459" cy="951763"/>
        </a:xfrm>
        <a:prstGeom prst="roundRect">
          <a:avLst>
            <a:gd name="adj" fmla="val 10000"/>
          </a:avLst>
        </a:prstGeom>
        <a:solidFill>
          <a:schemeClr val="accent5">
            <a:hueOff val="413186"/>
            <a:satOff val="0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Manager</a:t>
          </a:r>
        </a:p>
      </dsp:txBody>
      <dsp:txXfrm>
        <a:off x="291192" y="3678038"/>
        <a:ext cx="2042707" cy="896011"/>
      </dsp:txXfrm>
    </dsp:sp>
    <dsp:sp modelId="{8E173575-9F28-48A4-BC48-A984A3E1F77F}">
      <dsp:nvSpPr>
        <dsp:cNvPr id="0" name=""/>
        <dsp:cNvSpPr/>
      </dsp:nvSpPr>
      <dsp:spPr>
        <a:xfrm>
          <a:off x="2820814" y="0"/>
          <a:ext cx="2623074" cy="484456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General staff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Staff who receive a complaint from another staff member</a:t>
          </a:r>
        </a:p>
      </dsp:txBody>
      <dsp:txXfrm>
        <a:off x="2820814" y="0"/>
        <a:ext cx="2623074" cy="1453370"/>
      </dsp:txXfrm>
    </dsp:sp>
    <dsp:sp modelId="{DDB30C1B-2195-42DA-B883-4571EE18F64D}">
      <dsp:nvSpPr>
        <dsp:cNvPr id="0" name=""/>
        <dsp:cNvSpPr/>
      </dsp:nvSpPr>
      <dsp:spPr>
        <a:xfrm>
          <a:off x="3083121" y="1453784"/>
          <a:ext cx="2098459" cy="951763"/>
        </a:xfrm>
        <a:prstGeom prst="roundRect">
          <a:avLst>
            <a:gd name="adj" fmla="val 10000"/>
          </a:avLst>
        </a:prstGeom>
        <a:solidFill>
          <a:schemeClr val="accent5">
            <a:hueOff val="619780"/>
            <a:satOff val="0"/>
            <a:lumOff val="-2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Report on your own behalf if witnessed and impacted</a:t>
          </a:r>
        </a:p>
      </dsp:txBody>
      <dsp:txXfrm>
        <a:off x="3110997" y="1481660"/>
        <a:ext cx="2042707" cy="896011"/>
      </dsp:txXfrm>
    </dsp:sp>
    <dsp:sp modelId="{D54F7471-8197-4AB9-911C-D241EB9E19F9}">
      <dsp:nvSpPr>
        <dsp:cNvPr id="0" name=""/>
        <dsp:cNvSpPr/>
      </dsp:nvSpPr>
      <dsp:spPr>
        <a:xfrm>
          <a:off x="3083121" y="2551973"/>
          <a:ext cx="2098459" cy="951763"/>
        </a:xfrm>
        <a:prstGeom prst="roundRect">
          <a:avLst>
            <a:gd name="adj" fmla="val 10000"/>
          </a:avLst>
        </a:prstGeom>
        <a:solidFill>
          <a:schemeClr val="accent5">
            <a:hueOff val="826373"/>
            <a:satOff val="0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Encourage staff to report through appropriate channels or line manager</a:t>
          </a:r>
        </a:p>
      </dsp:txBody>
      <dsp:txXfrm>
        <a:off x="3110997" y="2579849"/>
        <a:ext cx="2042707" cy="896011"/>
      </dsp:txXfrm>
    </dsp:sp>
    <dsp:sp modelId="{FE65CA11-688C-4679-B31D-0DB44DAA47FF}">
      <dsp:nvSpPr>
        <dsp:cNvPr id="0" name=""/>
        <dsp:cNvSpPr/>
      </dsp:nvSpPr>
      <dsp:spPr>
        <a:xfrm>
          <a:off x="3083121" y="3650162"/>
          <a:ext cx="2098459" cy="951763"/>
        </a:xfrm>
        <a:prstGeom prst="roundRect">
          <a:avLst>
            <a:gd name="adj" fmla="val 10000"/>
          </a:avLst>
        </a:prstGeom>
        <a:solidFill>
          <a:schemeClr val="accent5">
            <a:hueOff val="1032966"/>
            <a:satOff val="0"/>
            <a:lumOff val="-42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If staff member or others at risk due of misconduct, report to highest level (i.e.  executive director) or use assistance of FP</a:t>
          </a:r>
        </a:p>
      </dsp:txBody>
      <dsp:txXfrm>
        <a:off x="3110997" y="3678038"/>
        <a:ext cx="2042707" cy="896011"/>
      </dsp:txXfrm>
    </dsp:sp>
    <dsp:sp modelId="{2A1D4674-8740-44A3-8F21-305546BECF74}">
      <dsp:nvSpPr>
        <dsp:cNvPr id="0" name=""/>
        <dsp:cNvSpPr/>
      </dsp:nvSpPr>
      <dsp:spPr>
        <a:xfrm>
          <a:off x="5640619" y="0"/>
          <a:ext cx="2623074" cy="484456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Managers</a:t>
          </a:r>
        </a:p>
      </dsp:txBody>
      <dsp:txXfrm>
        <a:off x="5640619" y="0"/>
        <a:ext cx="2623074" cy="1453370"/>
      </dsp:txXfrm>
    </dsp:sp>
    <dsp:sp modelId="{3C6AF0F2-47FC-49FD-9D25-5775221F8C95}">
      <dsp:nvSpPr>
        <dsp:cNvPr id="0" name=""/>
        <dsp:cNvSpPr/>
      </dsp:nvSpPr>
      <dsp:spPr>
        <a:xfrm>
          <a:off x="5902926" y="1454790"/>
          <a:ext cx="2098459" cy="1460703"/>
        </a:xfrm>
        <a:prstGeom prst="roundRect">
          <a:avLst>
            <a:gd name="adj" fmla="val 10000"/>
          </a:avLst>
        </a:prstGeom>
        <a:solidFill>
          <a:schemeClr val="accent5">
            <a:hueOff val="1239559"/>
            <a:satOff val="0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/>
            <a:t>Must</a:t>
          </a:r>
          <a:r>
            <a:rPr lang="en-US" sz="1600" kern="1200" dirty="0"/>
            <a:t> report to one of the designated channels</a:t>
          </a:r>
        </a:p>
      </dsp:txBody>
      <dsp:txXfrm>
        <a:off x="5945709" y="1497573"/>
        <a:ext cx="2012893" cy="1375137"/>
      </dsp:txXfrm>
    </dsp:sp>
    <dsp:sp modelId="{93225C3B-A834-402A-90A1-AC8FD63C4F2E}">
      <dsp:nvSpPr>
        <dsp:cNvPr id="0" name=""/>
        <dsp:cNvSpPr/>
      </dsp:nvSpPr>
      <dsp:spPr>
        <a:xfrm>
          <a:off x="5902926" y="3140217"/>
          <a:ext cx="2098459" cy="1460703"/>
        </a:xfrm>
        <a:prstGeom prst="roundRect">
          <a:avLst>
            <a:gd name="adj" fmla="val 10000"/>
          </a:avLst>
        </a:prstGeom>
        <a:solidFill>
          <a:schemeClr val="accent5">
            <a:hueOff val="1446152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Should inform the reporter of their obligation to escalate</a:t>
          </a:r>
        </a:p>
      </dsp:txBody>
      <dsp:txXfrm>
        <a:off x="5945709" y="3183000"/>
        <a:ext cx="2012893" cy="1375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52E1E-1B00-47A5-BA92-EB0A05E29003}">
      <dsp:nvSpPr>
        <dsp:cNvPr id="0" name=""/>
        <dsp:cNvSpPr/>
      </dsp:nvSpPr>
      <dsp:spPr>
        <a:xfrm>
          <a:off x="0" y="786509"/>
          <a:ext cx="2642724" cy="15856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Remove SEA complaints from FRM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786509"/>
        <a:ext cx="2642724" cy="1585635"/>
      </dsp:txXfrm>
    </dsp:sp>
    <dsp:sp modelId="{BF7D5306-8418-4E96-86F2-E42702AFF28B}">
      <dsp:nvSpPr>
        <dsp:cNvPr id="0" name=""/>
        <dsp:cNvSpPr/>
      </dsp:nvSpPr>
      <dsp:spPr>
        <a:xfrm>
          <a:off x="2906997" y="786509"/>
          <a:ext cx="2642724" cy="1585635"/>
        </a:xfrm>
        <a:prstGeom prst="rect">
          <a:avLst/>
        </a:prstGeom>
        <a:solidFill>
          <a:schemeClr val="accent5">
            <a:hueOff val="361538"/>
            <a:satOff val="0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Feedback to victim/survivor or witness provided within </a:t>
          </a:r>
          <a:r>
            <a:rPr lang="en-US" sz="2000" b="1" kern="1200" dirty="0"/>
            <a:t>24 hours</a:t>
          </a:r>
        </a:p>
      </dsp:txBody>
      <dsp:txXfrm>
        <a:off x="2906997" y="786509"/>
        <a:ext cx="2642724" cy="1585635"/>
      </dsp:txXfrm>
    </dsp:sp>
    <dsp:sp modelId="{DC7AEA62-8E87-4BE5-BF60-A364E2E9DCC2}">
      <dsp:nvSpPr>
        <dsp:cNvPr id="0" name=""/>
        <dsp:cNvSpPr/>
      </dsp:nvSpPr>
      <dsp:spPr>
        <a:xfrm>
          <a:off x="5813995" y="786509"/>
          <a:ext cx="2642724" cy="1585635"/>
        </a:xfrm>
        <a:prstGeom prst="rect">
          <a:avLst/>
        </a:prstGeom>
        <a:solidFill>
          <a:schemeClr val="accent5">
            <a:hueOff val="723076"/>
            <a:satOff val="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Principles of </a:t>
          </a:r>
          <a:r>
            <a:rPr lang="en-US" sz="2000" b="1" kern="1200" dirty="0"/>
            <a:t>confidentiality</a:t>
          </a:r>
          <a:r>
            <a:rPr lang="en-US" sz="2000" kern="1200" dirty="0"/>
            <a:t>  and information shared only on a need-to-know basis</a:t>
          </a:r>
        </a:p>
      </dsp:txBody>
      <dsp:txXfrm>
        <a:off x="5813995" y="786509"/>
        <a:ext cx="2642724" cy="1585635"/>
      </dsp:txXfrm>
    </dsp:sp>
    <dsp:sp modelId="{85A31168-9C37-460A-9DAE-EFB01986C1AB}">
      <dsp:nvSpPr>
        <dsp:cNvPr id="0" name=""/>
        <dsp:cNvSpPr/>
      </dsp:nvSpPr>
      <dsp:spPr>
        <a:xfrm>
          <a:off x="1453498" y="2636416"/>
          <a:ext cx="2642724" cy="1585635"/>
        </a:xfrm>
        <a:prstGeom prst="rect">
          <a:avLst/>
        </a:prstGeom>
        <a:solidFill>
          <a:schemeClr val="accent5">
            <a:hueOff val="1084614"/>
            <a:satOff val="0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Support</a:t>
          </a:r>
          <a:r>
            <a:rPr lang="en-US" sz="2000" kern="1200" dirty="0"/>
            <a:t> to the victim/survivor of SEA must take priority</a:t>
          </a:r>
        </a:p>
      </dsp:txBody>
      <dsp:txXfrm>
        <a:off x="1453498" y="2636416"/>
        <a:ext cx="2642724" cy="1585635"/>
      </dsp:txXfrm>
    </dsp:sp>
    <dsp:sp modelId="{DC5E1288-F0EF-42A7-B565-053A4F72EA99}">
      <dsp:nvSpPr>
        <dsp:cNvPr id="0" name=""/>
        <dsp:cNvSpPr/>
      </dsp:nvSpPr>
      <dsp:spPr>
        <a:xfrm>
          <a:off x="4360496" y="2636416"/>
          <a:ext cx="2642724" cy="1585635"/>
        </a:xfrm>
        <a:prstGeom prst="rect">
          <a:avLst/>
        </a:prstGeom>
        <a:solidFill>
          <a:schemeClr val="accent5">
            <a:hueOff val="1446152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 </a:t>
          </a:r>
          <a:r>
            <a:rPr lang="en-US" sz="2000" b="1" kern="1200" dirty="0"/>
            <a:t>documents</a:t>
          </a:r>
          <a:r>
            <a:rPr lang="en-US" sz="2000" kern="1200" dirty="0"/>
            <a:t> related to the complaint must be kept </a:t>
          </a:r>
          <a:r>
            <a:rPr lang="en-US" sz="2000" b="0" kern="1200" dirty="0"/>
            <a:t>confidential and securely filed</a:t>
          </a:r>
        </a:p>
      </dsp:txBody>
      <dsp:txXfrm>
        <a:off x="4360496" y="2636416"/>
        <a:ext cx="2642724" cy="1585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17905-6EEC-4E24-8D1F-64594BC57639}">
      <dsp:nvSpPr>
        <dsp:cNvPr id="0" name=""/>
        <dsp:cNvSpPr/>
      </dsp:nvSpPr>
      <dsp:spPr>
        <a:xfrm>
          <a:off x="0" y="53991"/>
          <a:ext cx="7959571" cy="12097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SEA victims/survivors and those exposed to other forms of harm </a:t>
          </a:r>
          <a:r>
            <a:rPr lang="en-US" sz="2200" b="1" kern="1200" dirty="0"/>
            <a:t>should not have to continually repeat their story</a:t>
          </a:r>
          <a:r>
            <a:rPr lang="en-US" sz="2200" kern="1200" dirty="0"/>
            <a:t>, because it can cause more harm.</a:t>
          </a:r>
        </a:p>
      </dsp:txBody>
      <dsp:txXfrm>
        <a:off x="59057" y="113048"/>
        <a:ext cx="7841457" cy="1091666"/>
      </dsp:txXfrm>
    </dsp:sp>
    <dsp:sp modelId="{FBE3A1AA-64AC-46D7-92FD-67DFC820D935}">
      <dsp:nvSpPr>
        <dsp:cNvPr id="0" name=""/>
        <dsp:cNvSpPr/>
      </dsp:nvSpPr>
      <dsp:spPr>
        <a:xfrm>
          <a:off x="0" y="1263771"/>
          <a:ext cx="7959571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1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</dsp:txBody>
      <dsp:txXfrm>
        <a:off x="0" y="1263771"/>
        <a:ext cx="7959571" cy="592020"/>
      </dsp:txXfrm>
    </dsp:sp>
    <dsp:sp modelId="{C1E4C833-E838-4BD9-A190-80DC59203CED}">
      <dsp:nvSpPr>
        <dsp:cNvPr id="0" name=""/>
        <dsp:cNvSpPr/>
      </dsp:nvSpPr>
      <dsp:spPr>
        <a:xfrm>
          <a:off x="0" y="1555363"/>
          <a:ext cx="7959571" cy="12097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1" kern="1200" dirty="0"/>
            <a:t>Complex processes </a:t>
          </a:r>
          <a:r>
            <a:rPr lang="en-US" sz="2200" kern="1200" dirty="0"/>
            <a:t>that involve too many people or result in delays can also cause harm.</a:t>
          </a:r>
        </a:p>
      </dsp:txBody>
      <dsp:txXfrm>
        <a:off x="59057" y="1614420"/>
        <a:ext cx="7841457" cy="1091666"/>
      </dsp:txXfrm>
    </dsp:sp>
    <dsp:sp modelId="{EA729CF6-3B19-47E6-BF8D-6F2D4078A4B5}">
      <dsp:nvSpPr>
        <dsp:cNvPr id="0" name=""/>
        <dsp:cNvSpPr/>
      </dsp:nvSpPr>
      <dsp:spPr>
        <a:xfrm>
          <a:off x="0" y="3128932"/>
          <a:ext cx="7959571" cy="12097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/>
            <a:t>Organizations should have clear, simple, accessible, confidential and respectful referral </a:t>
          </a:r>
          <a:r>
            <a:rPr lang="en-US" sz="2200" b="1" kern="1200" dirty="0"/>
            <a:t>procedures</a:t>
          </a:r>
          <a:r>
            <a:rPr lang="en-US" sz="2200" kern="1200" dirty="0"/>
            <a:t>.</a:t>
          </a:r>
        </a:p>
      </dsp:txBody>
      <dsp:txXfrm>
        <a:off x="59057" y="3187989"/>
        <a:ext cx="7841457" cy="10916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07C44-70C6-4431-9355-B11C5875357B}">
      <dsp:nvSpPr>
        <dsp:cNvPr id="0" name=""/>
        <dsp:cNvSpPr/>
      </dsp:nvSpPr>
      <dsp:spPr>
        <a:xfrm>
          <a:off x="3080" y="757688"/>
          <a:ext cx="2444055" cy="1466433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Should be conducted by designated and trained staff and independently</a:t>
          </a:r>
        </a:p>
      </dsp:txBody>
      <dsp:txXfrm>
        <a:off x="3080" y="757688"/>
        <a:ext cx="2444055" cy="1466433"/>
      </dsp:txXfrm>
    </dsp:sp>
    <dsp:sp modelId="{09BE91C2-0939-404F-84A1-89A60B87FAE4}">
      <dsp:nvSpPr>
        <dsp:cNvPr id="0" name=""/>
        <dsp:cNvSpPr/>
      </dsp:nvSpPr>
      <dsp:spPr>
        <a:xfrm>
          <a:off x="2691541" y="757688"/>
          <a:ext cx="2444055" cy="1466433"/>
        </a:xfrm>
        <a:prstGeom prst="rect">
          <a:avLst/>
        </a:prstGeom>
        <a:solidFill>
          <a:schemeClr val="accent4">
            <a:shade val="50000"/>
            <a:hueOff val="-198042"/>
            <a:satOff val="-3590"/>
            <a:lumOff val="11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Sensitive and non-sensitive complaints handled differently</a:t>
          </a:r>
        </a:p>
      </dsp:txBody>
      <dsp:txXfrm>
        <a:off x="2691541" y="757688"/>
        <a:ext cx="2444055" cy="1466433"/>
      </dsp:txXfrm>
    </dsp:sp>
    <dsp:sp modelId="{6F10EA0A-EEDA-4CF9-9E72-A1DE8787D130}">
      <dsp:nvSpPr>
        <dsp:cNvPr id="0" name=""/>
        <dsp:cNvSpPr/>
      </dsp:nvSpPr>
      <dsp:spPr>
        <a:xfrm>
          <a:off x="5380002" y="757688"/>
          <a:ext cx="2444055" cy="1466433"/>
        </a:xfrm>
        <a:prstGeom prst="rect">
          <a:avLst/>
        </a:prstGeom>
        <a:solidFill>
          <a:schemeClr val="accent4">
            <a:shade val="50000"/>
            <a:hueOff val="-396085"/>
            <a:satOff val="-7180"/>
            <a:lumOff val="239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enough information is gathered in the follow-up =&gt; investigation initiated</a:t>
          </a:r>
        </a:p>
      </dsp:txBody>
      <dsp:txXfrm>
        <a:off x="5380002" y="757688"/>
        <a:ext cx="2444055" cy="1466433"/>
      </dsp:txXfrm>
    </dsp:sp>
    <dsp:sp modelId="{BB053A50-CC6A-4742-BBFA-E3DE0C4D6870}">
      <dsp:nvSpPr>
        <dsp:cNvPr id="0" name=""/>
        <dsp:cNvSpPr/>
      </dsp:nvSpPr>
      <dsp:spPr>
        <a:xfrm>
          <a:off x="8068463" y="757688"/>
          <a:ext cx="2444055" cy="1466433"/>
        </a:xfrm>
        <a:prstGeom prst="rect">
          <a:avLst/>
        </a:prstGeom>
        <a:solidFill>
          <a:schemeClr val="accent4">
            <a:shade val="50000"/>
            <a:hueOff val="-594127"/>
            <a:satOff val="-10770"/>
            <a:lumOff val="35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Focus on collecting evidence that proves misconduct /breaches of </a:t>
          </a:r>
          <a:r>
            <a:rPr lang="en-US" sz="1800" kern="1200" dirty="0" err="1"/>
            <a:t>CoC</a:t>
          </a:r>
          <a:r>
            <a:rPr lang="en-US" sz="1800" kern="1200" dirty="0"/>
            <a:t>/polices =&gt; material evidence of SEA not necessarily </a:t>
          </a:r>
        </a:p>
      </dsp:txBody>
      <dsp:txXfrm>
        <a:off x="8068463" y="757688"/>
        <a:ext cx="2444055" cy="1466433"/>
      </dsp:txXfrm>
    </dsp:sp>
    <dsp:sp modelId="{8EBAC154-E435-41BC-9194-E413A948788E}">
      <dsp:nvSpPr>
        <dsp:cNvPr id="0" name=""/>
        <dsp:cNvSpPr/>
      </dsp:nvSpPr>
      <dsp:spPr>
        <a:xfrm>
          <a:off x="3080" y="2468527"/>
          <a:ext cx="2444055" cy="1466433"/>
        </a:xfrm>
        <a:prstGeom prst="rect">
          <a:avLst/>
        </a:prstGeom>
        <a:solidFill>
          <a:schemeClr val="accent4">
            <a:shade val="50000"/>
            <a:hueOff val="-792169"/>
            <a:satOff val="-14360"/>
            <a:lumOff val="479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and security of all involved</a:t>
          </a:r>
        </a:p>
      </dsp:txBody>
      <dsp:txXfrm>
        <a:off x="3080" y="2468527"/>
        <a:ext cx="2444055" cy="1466433"/>
      </dsp:txXfrm>
    </dsp:sp>
    <dsp:sp modelId="{06A71D96-CFEC-4BE3-AD6B-5A2C4E62ACE3}">
      <dsp:nvSpPr>
        <dsp:cNvPr id="0" name=""/>
        <dsp:cNvSpPr/>
      </dsp:nvSpPr>
      <dsp:spPr>
        <a:xfrm>
          <a:off x="2691541" y="2468527"/>
          <a:ext cx="2444055" cy="1466433"/>
        </a:xfrm>
        <a:prstGeom prst="rect">
          <a:avLst/>
        </a:prstGeom>
        <a:solidFill>
          <a:schemeClr val="accent4">
            <a:shade val="50000"/>
            <a:hueOff val="-594127"/>
            <a:satOff val="-10770"/>
            <a:lumOff val="35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Confidentiality</a:t>
          </a:r>
        </a:p>
      </dsp:txBody>
      <dsp:txXfrm>
        <a:off x="2691541" y="2468527"/>
        <a:ext cx="2444055" cy="1466433"/>
      </dsp:txXfrm>
    </dsp:sp>
    <dsp:sp modelId="{DEBC276D-4057-4F71-946A-4910D8DDE26E}">
      <dsp:nvSpPr>
        <dsp:cNvPr id="0" name=""/>
        <dsp:cNvSpPr/>
      </dsp:nvSpPr>
      <dsp:spPr>
        <a:xfrm>
          <a:off x="5380002" y="2468527"/>
          <a:ext cx="2444055" cy="1466433"/>
        </a:xfrm>
        <a:prstGeom prst="rect">
          <a:avLst/>
        </a:prstGeom>
        <a:solidFill>
          <a:schemeClr val="accent4">
            <a:shade val="50000"/>
            <a:hueOff val="-396085"/>
            <a:satOff val="-7180"/>
            <a:lumOff val="239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Risks for program participants and organizations</a:t>
          </a:r>
        </a:p>
      </dsp:txBody>
      <dsp:txXfrm>
        <a:off x="5380002" y="2468527"/>
        <a:ext cx="2444055" cy="1466433"/>
      </dsp:txXfrm>
    </dsp:sp>
    <dsp:sp modelId="{D43FD169-3362-46BE-9E26-A7707E6883FE}">
      <dsp:nvSpPr>
        <dsp:cNvPr id="0" name=""/>
        <dsp:cNvSpPr/>
      </dsp:nvSpPr>
      <dsp:spPr>
        <a:xfrm>
          <a:off x="8068463" y="2468527"/>
          <a:ext cx="2444055" cy="1466433"/>
        </a:xfrm>
        <a:prstGeom prst="rect">
          <a:avLst/>
        </a:prstGeom>
        <a:solidFill>
          <a:schemeClr val="accent4">
            <a:shade val="50000"/>
            <a:hueOff val="-198042"/>
            <a:satOff val="-3590"/>
            <a:lumOff val="11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Clear mapping and referral process </a:t>
          </a:r>
          <a:r>
            <a:rPr lang="en-US" sz="2000" kern="1200"/>
            <a:t>in place</a:t>
          </a:r>
          <a:endParaRPr lang="en-US" sz="2000" kern="1200" dirty="0"/>
        </a:p>
      </dsp:txBody>
      <dsp:txXfrm>
        <a:off x="8068463" y="2468527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44C2-2B48-2440-B91F-9AA6981E740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77AE1-64B2-544E-9109-A75612B0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0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4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85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39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431C2D-FF90-4C45-971A-C5E979C77D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24825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Subtitle</a:t>
            </a:r>
          </a:p>
        </p:txBody>
      </p:sp>
    </p:spTree>
    <p:extLst>
      <p:ext uri="{BB962C8B-B14F-4D97-AF65-F5344CB8AC3E}">
        <p14:creationId xmlns:p14="http://schemas.microsoft.com/office/powerpoint/2010/main" val="146309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4817E9-D6A2-B045-8BB8-03114C60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B9AC2D-6418-264F-9387-DC4FF03C1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tx2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</p:spTree>
    <p:extLst>
      <p:ext uri="{BB962C8B-B14F-4D97-AF65-F5344CB8AC3E}">
        <p14:creationId xmlns:p14="http://schemas.microsoft.com/office/powerpoint/2010/main" val="320995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5BDDDB-21A7-1643-8CB2-B16F42CB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0158" y="988219"/>
            <a:ext cx="524448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 baseline="0">
                <a:latin typeface="Times" pitchFamily="2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20158" y="3867944"/>
            <a:ext cx="524448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Section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60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9A9DFE-3133-7942-95B7-6513D4376A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435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18261"/>
            <a:ext cx="5157787" cy="390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435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18262"/>
            <a:ext cx="5183188" cy="390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4A2681-304B-C040-8A92-778EE1314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tx2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C22-D978-2E43-B7F1-CD2C36D96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9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_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2F205BA3-5321-A340-B4CD-F0A6052BF0CE}"/>
              </a:ext>
            </a:extLst>
          </p:cNvPr>
          <p:cNvSpPr>
            <a:spLocks noGrp="1"/>
          </p:cNvSpPr>
          <p:nvPr>
            <p:ph type="dgm" sz="quarter" idx="11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548640" tIns="137160" anchor="ctr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 dirty="0"/>
              <a:t>[Photo credit]</a:t>
            </a:r>
          </a:p>
        </p:txBody>
      </p:sp>
    </p:spTree>
    <p:extLst>
      <p:ext uri="{BB962C8B-B14F-4D97-AF65-F5344CB8AC3E}">
        <p14:creationId xmlns:p14="http://schemas.microsoft.com/office/powerpoint/2010/main" val="16425946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76" y="4052608"/>
            <a:ext cx="3493247" cy="179955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DC728D0-8F57-B44D-A9BD-06305F493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9376" y="4052608"/>
            <a:ext cx="3493247" cy="17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77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F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26052" y="4049081"/>
            <a:ext cx="3739896" cy="18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9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S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37990" y="4057496"/>
            <a:ext cx="3916019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5C68A1B-2C6C-5549-8A8C-8FE7450F7563}"/>
              </a:ext>
            </a:extLst>
          </p:cNvPr>
          <p:cNvSpPr txBox="1">
            <a:spLocks/>
          </p:cNvSpPr>
          <p:nvPr/>
        </p:nvSpPr>
        <p:spPr>
          <a:xfrm>
            <a:off x="11369548" y="6290433"/>
            <a:ext cx="7939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</a:t>
            </a:r>
            <a:r>
              <a:rPr lang="en-US" sz="1500" b="0" i="1" dirty="0">
                <a:solidFill>
                  <a:schemeClr val="accent2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67670A0D-E481-4943-8BB9-3DE314317743}" type="slidenum">
              <a:rPr lang="en-US" sz="1200" smtClean="0">
                <a:solidFill>
                  <a:schemeClr val="tx1"/>
                </a:solidFill>
              </a:rPr>
              <a:pPr algn="l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14DF7-2822-D940-BBE1-55C2C4A688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4306" y="6359525"/>
            <a:ext cx="347302" cy="19150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2902E-F8C6-DF41-BB87-50D54410EC2D}"/>
              </a:ext>
            </a:extLst>
          </p:cNvPr>
          <p:cNvSpPr txBox="1">
            <a:spLocks/>
          </p:cNvSpPr>
          <p:nvPr userDrawn="1"/>
        </p:nvSpPr>
        <p:spPr>
          <a:xfrm>
            <a:off x="11369548" y="6290433"/>
            <a:ext cx="7939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</a:t>
            </a:r>
            <a:r>
              <a:rPr lang="en-US" sz="1500" b="0" i="1" dirty="0">
                <a:solidFill>
                  <a:schemeClr val="accent2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67670A0D-E481-4943-8BB9-3DE314317743}" type="slidenum">
              <a:rPr lang="en-US" sz="1200" smtClean="0">
                <a:solidFill>
                  <a:schemeClr val="tx1"/>
                </a:solidFill>
              </a:rPr>
              <a:pPr algn="l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B1961-9A24-0748-AF7D-20C006DBFF6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94306" y="6359525"/>
            <a:ext cx="347302" cy="1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3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2013.igem.org/Team:UGent/Survey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seataskforce.org/uploads/tools/modelcomplaintsandinvestigationproceduresandguidancerelatedtoseadraft_iasctaskforceonpsea_english.pdf" TargetMode="External"/><Relationship Id="rId2" Type="http://schemas.openxmlformats.org/officeDocument/2006/relationships/hyperlink" Target="http://www.chsalliance.org/files/files/Investigation-Guidelines-2017_English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4400" dirty="0"/>
            </a:br>
            <a:r>
              <a:rPr lang="en-US" sz="4400" dirty="0"/>
              <a:t>Module 7: Responding to</a:t>
            </a:r>
            <a:br>
              <a:rPr lang="en-US" sz="4400" dirty="0"/>
            </a:br>
            <a:r>
              <a:rPr lang="en-US" sz="4400" dirty="0"/>
              <a:t>SEA Reports (IRIS)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PSEA training of trainers (</a:t>
            </a:r>
            <a:r>
              <a:rPr lang="en-US" dirty="0" err="1"/>
              <a:t>ToT</a:t>
            </a:r>
            <a:r>
              <a:rPr lang="en-US" dirty="0"/>
              <a:t>)</a:t>
            </a:r>
          </a:p>
          <a:p>
            <a:r>
              <a:rPr lang="en-US" dirty="0"/>
              <a:t>CRS, Humanitarian Response Department (HRD)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09D28-9ADD-4481-9F67-827B4146DA44}"/>
              </a:ext>
            </a:extLst>
          </p:cNvPr>
          <p:cNvSpPr txBox="1"/>
          <p:nvPr/>
        </p:nvSpPr>
        <p:spPr>
          <a:xfrm>
            <a:off x="1170108" y="6012484"/>
            <a:ext cx="976459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GB" sz="2531" dirty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Trainer | Date | Location</a:t>
            </a:r>
            <a:endParaRPr lang="en-US" sz="2531" dirty="0"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4FEE-4BBB-7F49-BE67-32807328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5BAE0-B3D7-1A47-8260-AE7CCF2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0158" y="3840956"/>
            <a:ext cx="5244487" cy="150018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SEA reporting from communities </a:t>
            </a:r>
          </a:p>
        </p:txBody>
      </p:sp>
    </p:spTree>
    <p:extLst>
      <p:ext uri="{BB962C8B-B14F-4D97-AF65-F5344CB8AC3E}">
        <p14:creationId xmlns:p14="http://schemas.microsoft.com/office/powerpoint/2010/main" val="39659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93619-E926-4DE4-AECD-5256D2A0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reporting and escalation procedures for communities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1B1FB2-6306-4669-8743-F168D8378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7" y="1564858"/>
            <a:ext cx="7962761" cy="46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98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B20D17-E358-4935-A862-8E6594190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438741"/>
              </p:ext>
            </p:extLst>
          </p:nvPr>
        </p:nvGraphicFramePr>
        <p:xfrm>
          <a:off x="838200" y="1484312"/>
          <a:ext cx="8456720" cy="500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57A22EC-17E0-422D-AF2A-2305978F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reporting and escalation procedures for communities – key points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5CBACD-6001-4317-A173-208B6B2D0E34}"/>
              </a:ext>
            </a:extLst>
          </p:cNvPr>
          <p:cNvSpPr/>
          <p:nvPr/>
        </p:nvSpPr>
        <p:spPr>
          <a:xfrm>
            <a:off x="9383696" y="1873188"/>
            <a:ext cx="2539013" cy="36842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Investigation &amp; Response Team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/>
              <a:t>Investigation</a:t>
            </a:r>
            <a:r>
              <a:rPr lang="en-US" sz="1600" dirty="0"/>
              <a:t>: composed of people regularly conducting investigations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/>
              <a:t>Response</a:t>
            </a:r>
            <a:r>
              <a:rPr lang="en-US" sz="1600" dirty="0"/>
              <a:t>: composed of those involved in managing the investigation and reaching conclusions on any necessary  disciplinary actions</a:t>
            </a:r>
          </a:p>
        </p:txBody>
      </p:sp>
    </p:spTree>
    <p:extLst>
      <p:ext uri="{BB962C8B-B14F-4D97-AF65-F5344CB8AC3E}">
        <p14:creationId xmlns:p14="http://schemas.microsoft.com/office/powerpoint/2010/main" val="99782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1328AD34-4BE5-4D1A-BE73-B39A9064C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137" y="1386465"/>
            <a:ext cx="5157787" cy="82391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4132510-8DFF-48BE-BA1B-3EBE5D71C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790" y="2220094"/>
            <a:ext cx="10531010" cy="4149884"/>
          </a:xfrm>
        </p:spPr>
        <p:txBody>
          <a:bodyPr numCol="1"/>
          <a:lstStyle/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F007AC-81B3-470B-A292-8AF355B2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365126"/>
            <a:ext cx="10913599" cy="1031056"/>
          </a:xfrm>
        </p:spPr>
        <p:txBody>
          <a:bodyPr anchor="b">
            <a:normAutofit/>
          </a:bodyPr>
          <a:lstStyle/>
          <a:p>
            <a:r>
              <a:rPr lang="en-US" dirty="0"/>
              <a:t>Exercise: Referral web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3A149-E0D3-48E7-85FA-EF4626EC11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06" y="1817855"/>
            <a:ext cx="4775672" cy="3601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9AFDA-988A-4FE9-8D1D-9FEC90CD9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88" y="2445693"/>
            <a:ext cx="3329880" cy="287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0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91579A-D04C-49CC-9388-7ED034C15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789415"/>
              </p:ext>
            </p:extLst>
          </p:nvPr>
        </p:nvGraphicFramePr>
        <p:xfrm>
          <a:off x="838200" y="1484313"/>
          <a:ext cx="7959571" cy="439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F3C6B3F-E045-4A70-A114-064C4DAE2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 – key points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9E6BB-D9B4-4554-BCF5-197CD3FA15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922" y="1484313"/>
            <a:ext cx="3155957" cy="30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7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4FEE-4BBB-7F49-BE67-32807328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4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5BAE0-B3D7-1A47-8260-AE7CCF2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0158" y="3840956"/>
            <a:ext cx="5244487" cy="150018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Investigations</a:t>
            </a:r>
          </a:p>
        </p:txBody>
      </p:sp>
    </p:spTree>
    <p:extLst>
      <p:ext uri="{BB962C8B-B14F-4D97-AF65-F5344CB8AC3E}">
        <p14:creationId xmlns:p14="http://schemas.microsoft.com/office/powerpoint/2010/main" val="5501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Investigation quiz 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1496FF-36AC-40DC-A2BB-6949326F9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03335" y="1484313"/>
            <a:ext cx="6255130" cy="46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7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4" y="1484671"/>
            <a:ext cx="10515600" cy="469229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When is an investigation required?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There is a rumor of SEA.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There is sensitive feedback received through the FCRM.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staff member witnessed potential SEA.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Another organization reported SEA in the community we work with.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Investigation quiz 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0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4" y="1484671"/>
            <a:ext cx="10515600" cy="469229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Who can conduct an investigation with the organization?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Director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HR department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Project manager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Designated investigation team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Investigation quiz 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59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4" y="1484671"/>
            <a:ext cx="10515600" cy="469229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should be the focus of the investigation?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Finding material evidence that SEA took place.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alleged perpetrator of the act of SEA.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safety and security of all involved.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Collecting evidence on code of conduct and policy breaches.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Investigation quiz 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FE8761-D70A-4B05-8C47-AEAC48B1B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411985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15B08EA-2CD7-4FD1-BF02-3B83AD55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outline</a:t>
            </a:r>
          </a:p>
        </p:txBody>
      </p:sp>
    </p:spTree>
    <p:extLst>
      <p:ext uri="{BB962C8B-B14F-4D97-AF65-F5344CB8AC3E}">
        <p14:creationId xmlns:p14="http://schemas.microsoft.com/office/powerpoint/2010/main" val="1313925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4" y="1484671"/>
            <a:ext cx="10515600" cy="469229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are the main roles of the investigation team?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Create an investigation plan.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Gather evidence and corroboration.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Conclude whether policies were breached.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Monitor the safety and security of all parties involved in the investigation.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Investigation quiz 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4" y="1484671"/>
            <a:ext cx="10515600" cy="469229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are the main roles of the response team?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To provide support to the investigation team.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To respond to questions from all parties involved.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To inform other team members about the investigation.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To decide on disciplinary actions and corrective measures.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Investigation quiz 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4" y="1484671"/>
            <a:ext cx="10515600" cy="469229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does a survivor-centered approach mean?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Deciding the best course of action on behalf of the victim/survivor.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Providing the victim/survivor with information on next steps and respecting their wishes, as far as possible.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Contacting the victim/survivor with updates even if they have expressed a preference for no contact.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Providing information and support for the victim/survivor to access support such as medical, legal, and psychosocial services.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Investigation quiz 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A13E71-80EB-4B9A-A414-C7DB4345A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148248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66A1559-8968-45C6-981F-1CD99D2B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– key points </a:t>
            </a:r>
          </a:p>
        </p:txBody>
      </p:sp>
    </p:spTree>
    <p:extLst>
      <p:ext uri="{BB962C8B-B14F-4D97-AF65-F5344CB8AC3E}">
        <p14:creationId xmlns:p14="http://schemas.microsoft.com/office/powerpoint/2010/main" val="3153780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83E730-E522-4935-8F73-95FE0A4F4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4671"/>
            <a:ext cx="6507823" cy="2039366"/>
          </a:xfrm>
        </p:spPr>
        <p:txBody>
          <a:bodyPr/>
          <a:lstStyle/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  <a:hlinkClick r:id="rId2"/>
              </a:rPr>
              <a:t>Guidelines for Investigations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(CHS Alliance 2015) (available in French, Spanish and Arabic) </a:t>
            </a: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  <a:hlinkClick r:id="rId3"/>
              </a:rPr>
              <a:t>PSEA Task Force: IASC Model Complaints and Investigation Procedures and Guidance Related to Sexual Abuse and Sexual Exploitation</a:t>
            </a: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618ED6-7DCA-4EA6-8382-33F7B5E3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go further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1F54C-FD22-460D-A17B-7A86F6E43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802" y="1837678"/>
            <a:ext cx="2826409" cy="4001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1061E9-4F74-42E2-8165-46F0FFB67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385" y="2896115"/>
            <a:ext cx="2447136" cy="338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43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2A130-3635-43BD-A8B2-32772C9B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review for  roll-out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20F9C5-75FC-4DF5-893D-B06F7EB9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22" y="1639209"/>
            <a:ext cx="4551452" cy="50802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Instructions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Use </a:t>
            </a:r>
            <a:r>
              <a:rPr lang="en-US" i="1" dirty="0">
                <a:solidFill>
                  <a:srgbClr val="0070C0"/>
                </a:solidFill>
              </a:rPr>
              <a:t>TT 1.1 training plan template </a:t>
            </a:r>
            <a:r>
              <a:rPr lang="en-US" dirty="0"/>
              <a:t>to modify or reflect on the session for the roll-out phase.</a:t>
            </a:r>
          </a:p>
          <a:p>
            <a:pPr marL="0" indent="0">
              <a:buNone/>
            </a:pPr>
            <a:r>
              <a:rPr lang="en-US" u="sng" dirty="0"/>
              <a:t>Note</a:t>
            </a:r>
            <a:r>
              <a:rPr lang="en-US" dirty="0"/>
              <a:t> : this module should be targeting </a:t>
            </a:r>
            <a:r>
              <a:rPr lang="en-US" b="1" dirty="0"/>
              <a:t>all staff </a:t>
            </a:r>
            <a:r>
              <a:rPr lang="en-US" dirty="0"/>
              <a:t>within your organization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15 minutes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97754-BC8E-42F1-9E5B-6711069CE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642" y="1104783"/>
            <a:ext cx="4191215" cy="5080261"/>
          </a:xfrm>
          <a:prstGeom prst="rect">
            <a:avLst/>
          </a:prstGeom>
        </p:spPr>
      </p:pic>
      <p:pic>
        <p:nvPicPr>
          <p:cNvPr id="7" name="Graphic 6" descr="Alarm clock with solid fill">
            <a:extLst>
              <a:ext uri="{FF2B5EF4-FFF2-40B4-BE49-F238E27FC236}">
                <a16:creationId xmlns:a16="http://schemas.microsoft.com/office/drawing/2014/main" id="{B37C98BE-CAA3-4875-B7D8-317606089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1210" y="5859442"/>
            <a:ext cx="651203" cy="6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08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5B37-DB93-1948-B649-E3DD22AC3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9348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DF92-1AD1-4C09-BF99-21366F24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7E49C-F8D1-4C7E-AE20-3D5D7B006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Obstacles to staff reporting SEA</a:t>
            </a:r>
          </a:p>
        </p:txBody>
      </p:sp>
    </p:spTree>
    <p:extLst>
      <p:ext uri="{BB962C8B-B14F-4D97-AF65-F5344CB8AC3E}">
        <p14:creationId xmlns:p14="http://schemas.microsoft.com/office/powerpoint/2010/main" val="162337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1328AD34-4BE5-4D1A-BE73-B39A9064C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789" y="1094329"/>
            <a:ext cx="5157787" cy="823912"/>
          </a:xfrm>
        </p:spPr>
        <p:txBody>
          <a:bodyPr/>
          <a:lstStyle/>
          <a:p>
            <a:r>
              <a:rPr lang="en-US" dirty="0"/>
              <a:t>Instructions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4132510-8DFF-48BE-BA1B-3EBE5D71C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789" y="2220094"/>
            <a:ext cx="7500135" cy="4332759"/>
          </a:xfrm>
        </p:spPr>
        <p:txBody>
          <a:bodyPr numCol="1"/>
          <a:lstStyle/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F007AC-81B3-470B-A292-8AF355B2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365126"/>
            <a:ext cx="10913599" cy="1031056"/>
          </a:xfrm>
        </p:spPr>
        <p:txBody>
          <a:bodyPr anchor="b">
            <a:normAutofit/>
          </a:bodyPr>
          <a:lstStyle/>
          <a:p>
            <a:r>
              <a:rPr lang="en-US" dirty="0"/>
              <a:t>Exercise – PSEA Maze Game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67E99C-FC9A-4632-A9BE-D6DCA028F146}"/>
              </a:ext>
            </a:extLst>
          </p:cNvPr>
          <p:cNvSpPr/>
          <p:nvPr/>
        </p:nvSpPr>
        <p:spPr>
          <a:xfrm>
            <a:off x="174661" y="1918241"/>
            <a:ext cx="11180726" cy="47045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Everyone has a set of cards, and must start with card Number 1.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On each card, you are presented with a scenario and given options of how to respond. You will be directed to your next card depending on your response.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Please do not scroll through the cards. Follow the numbers based on the instructions on the cards.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Before you begin, please determine if your group will take the role of a female distribution staff member or a male distribution staff member.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 minutes for the exercise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  minutes for debrief</a:t>
            </a:r>
          </a:p>
          <a:p>
            <a:pPr algn="ctr"/>
            <a:endParaRPr lang="en-US" sz="2000" dirty="0"/>
          </a:p>
        </p:txBody>
      </p:sp>
      <p:pic>
        <p:nvPicPr>
          <p:cNvPr id="9" name="Graphic 8" descr="Alarm clock with solid fill">
            <a:extLst>
              <a:ext uri="{FF2B5EF4-FFF2-40B4-BE49-F238E27FC236}">
                <a16:creationId xmlns:a16="http://schemas.microsoft.com/office/drawing/2014/main" id="{106C40E2-1CC6-40A0-B31C-1BFCE2475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974" y="5480102"/>
            <a:ext cx="567138" cy="5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3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EB4726-BD95-49C9-AD0F-FC5C77055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975520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70C7BF1-2F80-4573-99E2-7DDAB924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obstacles to reporting </a:t>
            </a:r>
          </a:p>
        </p:txBody>
      </p:sp>
    </p:spTree>
    <p:extLst>
      <p:ext uri="{BB962C8B-B14F-4D97-AF65-F5344CB8AC3E}">
        <p14:creationId xmlns:p14="http://schemas.microsoft.com/office/powerpoint/2010/main" val="345386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4FEE-4BBB-7F49-BE67-32807328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5BAE0-B3D7-1A47-8260-AE7CCF2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0158" y="3840956"/>
            <a:ext cx="5244487" cy="1500187"/>
          </a:xfrm>
        </p:spPr>
        <p:txBody>
          <a:bodyPr>
            <a:normAutofit/>
          </a:bodyPr>
          <a:lstStyle/>
          <a:p>
            <a:r>
              <a:rPr lang="en-US" dirty="0"/>
              <a:t>Internal reporting </a:t>
            </a:r>
          </a:p>
        </p:txBody>
      </p:sp>
    </p:spTree>
    <p:extLst>
      <p:ext uri="{BB962C8B-B14F-4D97-AF65-F5344CB8AC3E}">
        <p14:creationId xmlns:p14="http://schemas.microsoft.com/office/powerpoint/2010/main" val="192078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1328AD34-4BE5-4D1A-BE73-B39A9064C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137" y="1386465"/>
            <a:ext cx="5157787" cy="823912"/>
          </a:xfrm>
        </p:spPr>
        <p:txBody>
          <a:bodyPr/>
          <a:lstStyle/>
          <a:p>
            <a:r>
              <a:rPr lang="en-US" dirty="0"/>
              <a:t>Instructions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4132510-8DFF-48BE-BA1B-3EBE5D71C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790" y="2220094"/>
            <a:ext cx="6637104" cy="4149884"/>
          </a:xfrm>
        </p:spPr>
        <p:txBody>
          <a:bodyPr numCol="1"/>
          <a:lstStyle/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F007AC-81B3-470B-A292-8AF355B2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365126"/>
            <a:ext cx="10913599" cy="1031056"/>
          </a:xfrm>
        </p:spPr>
        <p:txBody>
          <a:bodyPr anchor="b">
            <a:normAutofit/>
          </a:bodyPr>
          <a:lstStyle/>
          <a:p>
            <a:r>
              <a:rPr lang="en-US" dirty="0"/>
              <a:t>Exercise: Internal reporting channels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97DE9-8E96-4CE0-9C99-664CBA5F5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022" y="1855502"/>
            <a:ext cx="4404188" cy="491886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0E1B93-AD9D-4677-8056-46FD63727B3D}"/>
              </a:ext>
            </a:extLst>
          </p:cNvPr>
          <p:cNvSpPr/>
          <p:nvPr/>
        </p:nvSpPr>
        <p:spPr>
          <a:xfrm>
            <a:off x="540137" y="2220094"/>
            <a:ext cx="6538757" cy="41498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Discuss the scenario for 10 minutes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Walk to the page that describes your </a:t>
            </a:r>
            <a:r>
              <a:rPr lang="en-US" sz="2400" b="1" dirty="0">
                <a:solidFill>
                  <a:srgbClr val="0070C0"/>
                </a:solidFill>
              </a:rPr>
              <a:t>preferred reporting channel </a:t>
            </a:r>
            <a:r>
              <a:rPr lang="en-US" sz="2400" dirty="0"/>
              <a:t>for that complaint.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Share what the scenario was and explain: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Why did you choose that reporting channel?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Did  you have any concerns?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1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7A8654-CD4D-4A8D-8685-E310703F2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276" y="1396182"/>
            <a:ext cx="7249802" cy="478078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8E8D19-6FDB-43C6-BA44-EEAEFB76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reporting - escalation process </a:t>
            </a:r>
          </a:p>
        </p:txBody>
      </p:sp>
    </p:spTree>
    <p:extLst>
      <p:ext uri="{BB962C8B-B14F-4D97-AF65-F5344CB8AC3E}">
        <p14:creationId xmlns:p14="http://schemas.microsoft.com/office/powerpoint/2010/main" val="380857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0F38F6-61FC-4C5A-9BD8-EE2034020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045082"/>
              </p:ext>
            </p:extLst>
          </p:nvPr>
        </p:nvGraphicFramePr>
        <p:xfrm>
          <a:off x="838199" y="1484312"/>
          <a:ext cx="8264703" cy="4844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9886F24-67BD-449B-8A4D-A3A48D3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Escalation process - how different staff should report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0E4801-5A98-4394-91A8-69B24338FA93}"/>
              </a:ext>
            </a:extLst>
          </p:cNvPr>
          <p:cNvSpPr/>
          <p:nvPr/>
        </p:nvSpPr>
        <p:spPr>
          <a:xfrm>
            <a:off x="9294920" y="1510397"/>
            <a:ext cx="2299315" cy="24236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Designated reporting channels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Focal point/trained staff on sensitive investigation (when available)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Static channel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36DC1CC3-2FFE-4472-934D-DC1DA12C53B5}"/>
              </a:ext>
            </a:extLst>
          </p:cNvPr>
          <p:cNvSpPr/>
          <p:nvPr/>
        </p:nvSpPr>
        <p:spPr>
          <a:xfrm>
            <a:off x="9188388" y="4048216"/>
            <a:ext cx="2512381" cy="2423603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If you are unsure if it is behavior that should be reported, contact the </a:t>
            </a:r>
            <a:r>
              <a:rPr lang="en-US" sz="1600" b="1" dirty="0"/>
              <a:t>focal point</a:t>
            </a:r>
          </a:p>
        </p:txBody>
      </p:sp>
    </p:spTree>
    <p:extLst>
      <p:ext uri="{BB962C8B-B14F-4D97-AF65-F5344CB8AC3E}">
        <p14:creationId xmlns:p14="http://schemas.microsoft.com/office/powerpoint/2010/main" val="1519754974"/>
      </p:ext>
    </p:extLst>
  </p:cSld>
  <p:clrMapOvr>
    <a:masterClrMapping/>
  </p:clrMapOvr>
</p:sld>
</file>

<file path=ppt/theme/theme1.xml><?xml version="1.0" encoding="utf-8"?>
<a:theme xmlns:a="http://schemas.openxmlformats.org/drawingml/2006/main" name="CRS_2020_Microsof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S_2020_Microsoft" id="{8AD903B1-0873-9443-9A9B-35DA84F277A7}" vid="{F2B1F12F-FD2E-EF43-8EFF-88FC48E675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DA01A52F4CA9F47A9B8A740FE4E660B" ma:contentTypeVersion="4" ma:contentTypeDescription="Crear nuevo documento." ma:contentTypeScope="" ma:versionID="cac3a16c13895d64b713e68472927ef7">
  <xsd:schema xmlns:xsd="http://www.w3.org/2001/XMLSchema" xmlns:xs="http://www.w3.org/2001/XMLSchema" xmlns:p="http://schemas.microsoft.com/office/2006/metadata/properties" xmlns:ns2="7685d9b9-ccba-467f-9eeb-f8583d84f2a4" targetNamespace="http://schemas.microsoft.com/office/2006/metadata/properties" ma:root="true" ma:fieldsID="25a5b1623b89f1a9f6d1e1496a2c3110" ns2:_="">
    <xsd:import namespace="7685d9b9-ccba-467f-9eeb-f8583d84f2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5d9b9-ccba-467f-9eeb-f8583d84f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78CB9D-9159-4106-AEA1-653A3F65CB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77597-822F-43E6-BE99-A8A0FB2B5B38}"/>
</file>

<file path=customXml/itemProps3.xml><?xml version="1.0" encoding="utf-8"?>
<ds:datastoreItem xmlns:ds="http://schemas.openxmlformats.org/officeDocument/2006/customXml" ds:itemID="{ED8A33EE-F859-4516-AE45-9BB48498580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0a539ca5-6902-4a22-bbd1-022bb52566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10886</TotalTime>
  <Words>1067</Words>
  <Application>Microsoft Office PowerPoint</Application>
  <PresentationFormat>Widescreen</PresentationFormat>
  <Paragraphs>158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</vt:lpstr>
      <vt:lpstr>Wingdings</vt:lpstr>
      <vt:lpstr>CRS_2020_Microsoft</vt:lpstr>
      <vt:lpstr> Module 7: Responding to SEA Reports (IRIS)</vt:lpstr>
      <vt:lpstr>Module outline</vt:lpstr>
      <vt:lpstr>Session 1</vt:lpstr>
      <vt:lpstr>Exercise – PSEA Maze Game </vt:lpstr>
      <vt:lpstr>Staff obstacles to reporting </vt:lpstr>
      <vt:lpstr>Session 2</vt:lpstr>
      <vt:lpstr>Exercise: Internal reporting channels </vt:lpstr>
      <vt:lpstr>Internal reporting - escalation process </vt:lpstr>
      <vt:lpstr>Escalation process - how different staff should report</vt:lpstr>
      <vt:lpstr>Session 3</vt:lpstr>
      <vt:lpstr>Model reporting and escalation procedures for communities</vt:lpstr>
      <vt:lpstr>Model reporting and escalation procedures for communities – key points </vt:lpstr>
      <vt:lpstr>Exercise: Referral web  </vt:lpstr>
      <vt:lpstr>Referral – key points </vt:lpstr>
      <vt:lpstr>Session 4 </vt:lpstr>
      <vt:lpstr>Facilitation practice : Investigation quiz </vt:lpstr>
      <vt:lpstr>Facilitation practice : Investigation quiz </vt:lpstr>
      <vt:lpstr>Facilitation practice : Investigation quiz </vt:lpstr>
      <vt:lpstr>Facilitation practice : Investigation quiz </vt:lpstr>
      <vt:lpstr>Facilitation practice : Investigation quiz </vt:lpstr>
      <vt:lpstr>Facilitation practice : Investigation quiz </vt:lpstr>
      <vt:lpstr>Facilitation practice : Investigation quiz </vt:lpstr>
      <vt:lpstr>Investigation – key points </vt:lpstr>
      <vt:lpstr>To go further </vt:lpstr>
      <vt:lpstr>Module review for  roll-out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Module 2: PSEA and Safe Programming</dc:title>
  <dc:creator>Archambault, Aude</dc:creator>
  <cp:lastModifiedBy>Archambault, Aude</cp:lastModifiedBy>
  <cp:revision>2</cp:revision>
  <dcterms:created xsi:type="dcterms:W3CDTF">2020-11-03T20:53:36Z</dcterms:created>
  <dcterms:modified xsi:type="dcterms:W3CDTF">2021-03-04T09:09:30Z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0x010100ADA01A52F4CA9F47A9B8A740FE4E660B</vt:lpwstr>
  </property>
</Properties>
</file>