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Lst>
  <p:notesMasterIdLst>
    <p:notesMasterId r:id="rId37"/>
  </p:notesMasterIdLst>
  <p:sldIdLst>
    <p:sldId id="256" r:id="rId5"/>
    <p:sldId id="1261" r:id="rId6"/>
    <p:sldId id="320" r:id="rId7"/>
    <p:sldId id="1262" r:id="rId8"/>
    <p:sldId id="1264" r:id="rId9"/>
    <p:sldId id="1229" r:id="rId10"/>
    <p:sldId id="1265" r:id="rId11"/>
    <p:sldId id="1251" r:id="rId12"/>
    <p:sldId id="1266" r:id="rId13"/>
    <p:sldId id="1267" r:id="rId14"/>
    <p:sldId id="263" r:id="rId15"/>
    <p:sldId id="1268" r:id="rId16"/>
    <p:sldId id="1270" r:id="rId17"/>
    <p:sldId id="1271" r:id="rId18"/>
    <p:sldId id="1272" r:id="rId19"/>
    <p:sldId id="1273" r:id="rId20"/>
    <p:sldId id="1274" r:id="rId21"/>
    <p:sldId id="1276" r:id="rId22"/>
    <p:sldId id="1277" r:id="rId23"/>
    <p:sldId id="1279" r:id="rId24"/>
    <p:sldId id="1275" r:id="rId25"/>
    <p:sldId id="1280" r:id="rId26"/>
    <p:sldId id="1257" r:id="rId27"/>
    <p:sldId id="1285" r:id="rId28"/>
    <p:sldId id="340" r:id="rId29"/>
    <p:sldId id="1281" r:id="rId30"/>
    <p:sldId id="1282" r:id="rId31"/>
    <p:sldId id="1283" r:id="rId32"/>
    <p:sldId id="1284" r:id="rId33"/>
    <p:sldId id="1236" r:id="rId34"/>
    <p:sldId id="351" r:id="rId35"/>
    <p:sldId id="26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F0B551-492B-DC42-8FF3-EFAE171BB86C}">
          <p14:sldIdLst>
            <p14:sldId id="256"/>
            <p14:sldId id="1261"/>
          </p14:sldIdLst>
        </p14:section>
        <p14:section name="Session 1" id="{CDD78BCA-8F90-4C8A-AD5A-443184973B89}">
          <p14:sldIdLst>
            <p14:sldId id="320"/>
            <p14:sldId id="1262"/>
            <p14:sldId id="1264"/>
            <p14:sldId id="1229"/>
            <p14:sldId id="1265"/>
            <p14:sldId id="1251"/>
            <p14:sldId id="1266"/>
            <p14:sldId id="1267"/>
          </p14:sldIdLst>
        </p14:section>
        <p14:section name="Session 2" id="{DF21CB82-9485-4138-9851-4B9310AADF6B}">
          <p14:sldIdLst>
            <p14:sldId id="263"/>
            <p14:sldId id="1268"/>
            <p14:sldId id="1270"/>
            <p14:sldId id="1271"/>
            <p14:sldId id="1272"/>
            <p14:sldId id="1273"/>
            <p14:sldId id="1274"/>
            <p14:sldId id="1276"/>
            <p14:sldId id="1277"/>
            <p14:sldId id="1279"/>
            <p14:sldId id="1275"/>
            <p14:sldId id="1280"/>
            <p14:sldId id="1257"/>
            <p14:sldId id="1285"/>
            <p14:sldId id="340"/>
            <p14:sldId id="1281"/>
            <p14:sldId id="1282"/>
            <p14:sldId id="1283"/>
            <p14:sldId id="1284"/>
            <p14:sldId id="1236"/>
            <p14:sldId id="351"/>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CC0D3-2C1B-4649-95FC-EC78C680EB1F}" v="920" dt="2021-03-04T12:13:19.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60"/>
    <p:restoredTop sz="88259" autoAdjust="0"/>
  </p:normalViewPr>
  <p:slideViewPr>
    <p:cSldViewPr snapToGrid="0" snapToObjects="1">
      <p:cViewPr varScale="1">
        <p:scale>
          <a:sx n="59" d="100"/>
          <a:sy n="59" d="100"/>
        </p:scale>
        <p:origin x="1268" y="48"/>
      </p:cViewPr>
      <p:guideLst/>
    </p:cSldViewPr>
  </p:slideViewPr>
  <p:notesTextViewPr>
    <p:cViewPr>
      <p:scale>
        <a:sx n="1" d="1"/>
        <a:sy n="1" d="1"/>
      </p:scale>
      <p:origin x="0" y="0"/>
    </p:cViewPr>
  </p:notesTextViewPr>
  <p:sorterViewPr>
    <p:cViewPr varScale="1">
      <p:scale>
        <a:sx n="1" d="1"/>
        <a:sy n="1" d="1"/>
      </p:scale>
      <p:origin x="0" y="-102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chambault, Aude" userId="dfdf6e78-8d63-480c-bdce-0b0f3fd27a48" providerId="ADAL" clId="{B7172914-074E-4E28-8FEA-F84A1A3D1C4C}"/>
    <pc:docChg chg="undo custSel addSld delSld modSld sldOrd modSection">
      <pc:chgData name="Archambault, Aude" userId="dfdf6e78-8d63-480c-bdce-0b0f3fd27a48" providerId="ADAL" clId="{B7172914-074E-4E28-8FEA-F84A1A3D1C4C}" dt="2021-02-22T09:30:56.281" v="3399" actId="20577"/>
      <pc:docMkLst>
        <pc:docMk/>
      </pc:docMkLst>
      <pc:sldChg chg="modSp mod">
        <pc:chgData name="Archambault, Aude" userId="dfdf6e78-8d63-480c-bdce-0b0f3fd27a48" providerId="ADAL" clId="{B7172914-074E-4E28-8FEA-F84A1A3D1C4C}" dt="2021-02-17T13:19:08.030" v="5" actId="6549"/>
        <pc:sldMkLst>
          <pc:docMk/>
          <pc:sldMk cId="76914611" sldId="256"/>
        </pc:sldMkLst>
        <pc:spChg chg="mod">
          <ac:chgData name="Archambault, Aude" userId="dfdf6e78-8d63-480c-bdce-0b0f3fd27a48" providerId="ADAL" clId="{B7172914-074E-4E28-8FEA-F84A1A3D1C4C}" dt="2021-02-17T13:19:08.030" v="5" actId="6549"/>
          <ac:spMkLst>
            <pc:docMk/>
            <pc:sldMk cId="76914611" sldId="256"/>
            <ac:spMk id="2" creationId="{00000000-0000-0000-0000-000000000000}"/>
          </ac:spMkLst>
        </pc:spChg>
      </pc:sldChg>
      <pc:sldChg chg="modSp mod">
        <pc:chgData name="Archambault, Aude" userId="dfdf6e78-8d63-480c-bdce-0b0f3fd27a48" providerId="ADAL" clId="{B7172914-074E-4E28-8FEA-F84A1A3D1C4C}" dt="2021-02-17T13:19:42.699" v="53" actId="5793"/>
        <pc:sldMkLst>
          <pc:docMk/>
          <pc:sldMk cId="1920782211" sldId="263"/>
        </pc:sldMkLst>
        <pc:spChg chg="mod">
          <ac:chgData name="Archambault, Aude" userId="dfdf6e78-8d63-480c-bdce-0b0f3fd27a48" providerId="ADAL" clId="{B7172914-074E-4E28-8FEA-F84A1A3D1C4C}" dt="2021-02-17T13:19:42.699" v="53" actId="5793"/>
          <ac:spMkLst>
            <pc:docMk/>
            <pc:sldMk cId="1920782211" sldId="263"/>
            <ac:spMk id="3" creationId="{FFF5BAE0-B3D7-1A47-8260-AE7CCF256CC8}"/>
          </ac:spMkLst>
        </pc:spChg>
      </pc:sldChg>
      <pc:sldChg chg="del">
        <pc:chgData name="Archambault, Aude" userId="dfdf6e78-8d63-480c-bdce-0b0f3fd27a48" providerId="ADAL" clId="{B7172914-074E-4E28-8FEA-F84A1A3D1C4C}" dt="2021-02-19T15:58:16.664" v="3140" actId="47"/>
        <pc:sldMkLst>
          <pc:docMk/>
          <pc:sldMk cId="2013017907" sldId="271"/>
        </pc:sldMkLst>
      </pc:sldChg>
      <pc:sldChg chg="add del">
        <pc:chgData name="Archambault, Aude" userId="dfdf6e78-8d63-480c-bdce-0b0f3fd27a48" providerId="ADAL" clId="{B7172914-074E-4E28-8FEA-F84A1A3D1C4C}" dt="2021-02-19T15:46:43.477" v="3011"/>
        <pc:sldMkLst>
          <pc:docMk/>
          <pc:sldMk cId="3396553403" sldId="274"/>
        </pc:sldMkLst>
      </pc:sldChg>
      <pc:sldChg chg="modSp add del">
        <pc:chgData name="Archambault, Aude" userId="dfdf6e78-8d63-480c-bdce-0b0f3fd27a48" providerId="ADAL" clId="{B7172914-074E-4E28-8FEA-F84A1A3D1C4C}" dt="2021-02-17T14:22:36.074" v="768" actId="47"/>
        <pc:sldMkLst>
          <pc:docMk/>
          <pc:sldMk cId="3323093088" sldId="285"/>
        </pc:sldMkLst>
        <pc:graphicFrameChg chg="mod">
          <ac:chgData name="Archambault, Aude" userId="dfdf6e78-8d63-480c-bdce-0b0f3fd27a48" providerId="ADAL" clId="{B7172914-074E-4E28-8FEA-F84A1A3D1C4C}" dt="2021-02-17T14:19:02.473" v="729"/>
          <ac:graphicFrameMkLst>
            <pc:docMk/>
            <pc:sldMk cId="3323093088" sldId="285"/>
            <ac:graphicFrameMk id="4" creationId="{B62039D1-69C8-4FBB-A5BD-B8045F8BA32E}"/>
          </ac:graphicFrameMkLst>
        </pc:graphicFrameChg>
      </pc:sldChg>
      <pc:sldChg chg="modSp mod">
        <pc:chgData name="Archambault, Aude" userId="dfdf6e78-8d63-480c-bdce-0b0f3fd27a48" providerId="ADAL" clId="{B7172914-074E-4E28-8FEA-F84A1A3D1C4C}" dt="2021-02-17T13:19:28.159" v="35" actId="20577"/>
        <pc:sldMkLst>
          <pc:docMk/>
          <pc:sldMk cId="1623371876" sldId="320"/>
        </pc:sldMkLst>
        <pc:spChg chg="mod">
          <ac:chgData name="Archambault, Aude" userId="dfdf6e78-8d63-480c-bdce-0b0f3fd27a48" providerId="ADAL" clId="{B7172914-074E-4E28-8FEA-F84A1A3D1C4C}" dt="2021-02-17T13:19:28.159" v="35" actId="20577"/>
          <ac:spMkLst>
            <pc:docMk/>
            <pc:sldMk cId="1623371876" sldId="320"/>
            <ac:spMk id="3" creationId="{CF57E49C-F8D1-4C7E-AE20-3D5D7B006CFA}"/>
          </ac:spMkLst>
        </pc:spChg>
      </pc:sldChg>
      <pc:sldChg chg="addSp delSp modSp mod">
        <pc:chgData name="Archambault, Aude" userId="dfdf6e78-8d63-480c-bdce-0b0f3fd27a48" providerId="ADAL" clId="{B7172914-074E-4E28-8FEA-F84A1A3D1C4C}" dt="2021-02-18T13:23:05.203" v="1331" actId="1076"/>
        <pc:sldMkLst>
          <pc:docMk/>
          <pc:sldMk cId="3450292119" sldId="321"/>
        </pc:sldMkLst>
        <pc:spChg chg="add del mod">
          <ac:chgData name="Archambault, Aude" userId="dfdf6e78-8d63-480c-bdce-0b0f3fd27a48" providerId="ADAL" clId="{B7172914-074E-4E28-8FEA-F84A1A3D1C4C}" dt="2021-02-18T13:17:54.030" v="1302" actId="478"/>
          <ac:spMkLst>
            <pc:docMk/>
            <pc:sldMk cId="3450292119" sldId="321"/>
            <ac:spMk id="2" creationId="{0B3BDDE3-9DB8-47D9-956E-9F33B38B3240}"/>
          </ac:spMkLst>
        </pc:spChg>
        <pc:spChg chg="mod">
          <ac:chgData name="Archambault, Aude" userId="dfdf6e78-8d63-480c-bdce-0b0f3fd27a48" providerId="ADAL" clId="{B7172914-074E-4E28-8FEA-F84A1A3D1C4C}" dt="2021-02-17T14:46:41.221" v="1035"/>
          <ac:spMkLst>
            <pc:docMk/>
            <pc:sldMk cId="3450292119" sldId="321"/>
            <ac:spMk id="3" creationId="{91F007AC-81B3-470B-A292-8AF355B2EA17}"/>
          </ac:spMkLst>
        </pc:spChg>
        <pc:spChg chg="add del">
          <ac:chgData name="Archambault, Aude" userId="dfdf6e78-8d63-480c-bdce-0b0f3fd27a48" providerId="ADAL" clId="{B7172914-074E-4E28-8FEA-F84A1A3D1C4C}" dt="2021-02-18T13:16:51.410" v="1293" actId="11529"/>
          <ac:spMkLst>
            <pc:docMk/>
            <pc:sldMk cId="3450292119" sldId="321"/>
            <ac:spMk id="4" creationId="{5C5065B1-7D5A-46B8-AD6D-2EA25AFEA9FB}"/>
          </ac:spMkLst>
        </pc:spChg>
        <pc:spChg chg="mod">
          <ac:chgData name="Archambault, Aude" userId="dfdf6e78-8d63-480c-bdce-0b0f3fd27a48" providerId="ADAL" clId="{B7172914-074E-4E28-8FEA-F84A1A3D1C4C}" dt="2021-02-18T13:22:40.595" v="1325" actId="14100"/>
          <ac:spMkLst>
            <pc:docMk/>
            <pc:sldMk cId="3450292119" sldId="321"/>
            <ac:spMk id="7" creationId="{4B9F1457-755D-4E11-B214-AB3A1A62831F}"/>
          </ac:spMkLst>
        </pc:spChg>
        <pc:spChg chg="mod">
          <ac:chgData name="Archambault, Aude" userId="dfdf6e78-8d63-480c-bdce-0b0f3fd27a48" providerId="ADAL" clId="{B7172914-074E-4E28-8FEA-F84A1A3D1C4C}" dt="2021-02-18T12:51:51.812" v="1151" actId="20577"/>
          <ac:spMkLst>
            <pc:docMk/>
            <pc:sldMk cId="3450292119" sldId="321"/>
            <ac:spMk id="18" creationId="{1328AD34-4BE5-4D1A-BE73-B39A9064C733}"/>
          </ac:spMkLst>
        </pc:spChg>
        <pc:spChg chg="mod">
          <ac:chgData name="Archambault, Aude" userId="dfdf6e78-8d63-480c-bdce-0b0f3fd27a48" providerId="ADAL" clId="{B7172914-074E-4E28-8FEA-F84A1A3D1C4C}" dt="2021-02-18T13:22:52.010" v="1328" actId="20577"/>
          <ac:spMkLst>
            <pc:docMk/>
            <pc:sldMk cId="3450292119" sldId="321"/>
            <ac:spMk id="20" creationId="{74132510-8DFF-48BE-BA1B-3EBE5D71CF28}"/>
          </ac:spMkLst>
        </pc:spChg>
        <pc:spChg chg="mod">
          <ac:chgData name="Archambault, Aude" userId="dfdf6e78-8d63-480c-bdce-0b0f3fd27a48" providerId="ADAL" clId="{B7172914-074E-4E28-8FEA-F84A1A3D1C4C}" dt="2021-02-18T12:51:56.667" v="1158" actId="20577"/>
          <ac:spMkLst>
            <pc:docMk/>
            <pc:sldMk cId="3450292119" sldId="321"/>
            <ac:spMk id="22" creationId="{749138E5-D804-4928-897A-C05672CBA251}"/>
          </ac:spMkLst>
        </pc:spChg>
        <pc:picChg chg="add mod">
          <ac:chgData name="Archambault, Aude" userId="dfdf6e78-8d63-480c-bdce-0b0f3fd27a48" providerId="ADAL" clId="{B7172914-074E-4E28-8FEA-F84A1A3D1C4C}" dt="2021-02-18T13:23:05.203" v="1331" actId="1076"/>
          <ac:picMkLst>
            <pc:docMk/>
            <pc:sldMk cId="3450292119" sldId="321"/>
            <ac:picMk id="10" creationId="{1EB4C045-B530-4064-AD57-1B9457EE3AA9}"/>
          </ac:picMkLst>
        </pc:picChg>
        <pc:picChg chg="add mod">
          <ac:chgData name="Archambault, Aude" userId="dfdf6e78-8d63-480c-bdce-0b0f3fd27a48" providerId="ADAL" clId="{B7172914-074E-4E28-8FEA-F84A1A3D1C4C}" dt="2021-02-18T13:22:46.634" v="1327" actId="1076"/>
          <ac:picMkLst>
            <pc:docMk/>
            <pc:sldMk cId="3450292119" sldId="321"/>
            <ac:picMk id="11" creationId="{13650BC7-8AD1-4E68-AE71-4810965CE6B8}"/>
          </ac:picMkLst>
        </pc:picChg>
        <pc:picChg chg="mod">
          <ac:chgData name="Archambault, Aude" userId="dfdf6e78-8d63-480c-bdce-0b0f3fd27a48" providerId="ADAL" clId="{B7172914-074E-4E28-8FEA-F84A1A3D1C4C}" dt="2021-02-18T13:22:56.146" v="1330" actId="1076"/>
          <ac:picMkLst>
            <pc:docMk/>
            <pc:sldMk cId="3450292119" sldId="321"/>
            <ac:picMk id="13" creationId="{78B63BE2-E5B9-4410-9B41-A6861E8A91B5}"/>
          </ac:picMkLst>
        </pc:picChg>
      </pc:sldChg>
      <pc:sldChg chg="del">
        <pc:chgData name="Archambault, Aude" userId="dfdf6e78-8d63-480c-bdce-0b0f3fd27a48" providerId="ADAL" clId="{B7172914-074E-4E28-8FEA-F84A1A3D1C4C}" dt="2021-02-17T14:43:35.136" v="900" actId="47"/>
        <pc:sldMkLst>
          <pc:docMk/>
          <pc:sldMk cId="1918373843" sldId="328"/>
        </pc:sldMkLst>
      </pc:sldChg>
      <pc:sldChg chg="modSp del mod ord">
        <pc:chgData name="Archambault, Aude" userId="dfdf6e78-8d63-480c-bdce-0b0f3fd27a48" providerId="ADAL" clId="{B7172914-074E-4E28-8FEA-F84A1A3D1C4C}" dt="2021-02-22T09:26:06.566" v="3336" actId="47"/>
        <pc:sldMkLst>
          <pc:docMk/>
          <pc:sldMk cId="2075894087" sldId="330"/>
        </pc:sldMkLst>
        <pc:spChg chg="mod">
          <ac:chgData name="Archambault, Aude" userId="dfdf6e78-8d63-480c-bdce-0b0f3fd27a48" providerId="ADAL" clId="{B7172914-074E-4E28-8FEA-F84A1A3D1C4C}" dt="2021-02-22T09:22:46.533" v="3243" actId="113"/>
          <ac:spMkLst>
            <pc:docMk/>
            <pc:sldMk cId="2075894087" sldId="330"/>
            <ac:spMk id="2" creationId="{FB865533-8929-47F7-B1E9-0D852FABACFB}"/>
          </ac:spMkLst>
        </pc:spChg>
        <pc:spChg chg="mod">
          <ac:chgData name="Archambault, Aude" userId="dfdf6e78-8d63-480c-bdce-0b0f3fd27a48" providerId="ADAL" clId="{B7172914-074E-4E28-8FEA-F84A1A3D1C4C}" dt="2021-02-19T15:58:40.505" v="3149" actId="6549"/>
          <ac:spMkLst>
            <pc:docMk/>
            <pc:sldMk cId="2075894087" sldId="330"/>
            <ac:spMk id="3" creationId="{4CA8C7CC-7B19-4FBA-96D6-1C366B733656}"/>
          </ac:spMkLst>
        </pc:spChg>
      </pc:sldChg>
      <pc:sldChg chg="del">
        <pc:chgData name="Archambault, Aude" userId="dfdf6e78-8d63-480c-bdce-0b0f3fd27a48" providerId="ADAL" clId="{B7172914-074E-4E28-8FEA-F84A1A3D1C4C}" dt="2021-02-19T15:58:14.987" v="3139" actId="47"/>
        <pc:sldMkLst>
          <pc:docMk/>
          <pc:sldMk cId="561033705" sldId="332"/>
        </pc:sldMkLst>
      </pc:sldChg>
      <pc:sldChg chg="del">
        <pc:chgData name="Archambault, Aude" userId="dfdf6e78-8d63-480c-bdce-0b0f3fd27a48" providerId="ADAL" clId="{B7172914-074E-4E28-8FEA-F84A1A3D1C4C}" dt="2021-02-19T15:58:18.256" v="3141" actId="47"/>
        <pc:sldMkLst>
          <pc:docMk/>
          <pc:sldMk cId="1816661383" sldId="333"/>
        </pc:sldMkLst>
      </pc:sldChg>
      <pc:sldChg chg="modSp del mod ord">
        <pc:chgData name="Archambault, Aude" userId="dfdf6e78-8d63-480c-bdce-0b0f3fd27a48" providerId="ADAL" clId="{B7172914-074E-4E28-8FEA-F84A1A3D1C4C}" dt="2021-02-18T12:50:36.697" v="1135" actId="47"/>
        <pc:sldMkLst>
          <pc:docMk/>
          <pc:sldMk cId="3054262770" sldId="334"/>
        </pc:sldMkLst>
        <pc:spChg chg="mod">
          <ac:chgData name="Archambault, Aude" userId="dfdf6e78-8d63-480c-bdce-0b0f3fd27a48" providerId="ADAL" clId="{B7172914-074E-4E28-8FEA-F84A1A3D1C4C}" dt="2021-02-17T14:43:51.364" v="936" actId="20577"/>
          <ac:spMkLst>
            <pc:docMk/>
            <pc:sldMk cId="3054262770" sldId="334"/>
            <ac:spMk id="6" creationId="{ECE47A38-3689-4B66-826A-73D50296F8BD}"/>
          </ac:spMkLst>
        </pc:spChg>
      </pc:sldChg>
      <pc:sldChg chg="modSp del mod">
        <pc:chgData name="Archambault, Aude" userId="dfdf6e78-8d63-480c-bdce-0b0f3fd27a48" providerId="ADAL" clId="{B7172914-074E-4E28-8FEA-F84A1A3D1C4C}" dt="2021-02-17T14:22:08.709" v="767" actId="47"/>
        <pc:sldMkLst>
          <pc:docMk/>
          <pc:sldMk cId="3239844296" sldId="335"/>
        </pc:sldMkLst>
        <pc:spChg chg="mod">
          <ac:chgData name="Archambault, Aude" userId="dfdf6e78-8d63-480c-bdce-0b0f3fd27a48" providerId="ADAL" clId="{B7172914-074E-4E28-8FEA-F84A1A3D1C4C}" dt="2021-02-17T14:08:08.072" v="255" actId="20577"/>
          <ac:spMkLst>
            <pc:docMk/>
            <pc:sldMk cId="3239844296" sldId="335"/>
            <ac:spMk id="3" creationId="{97A62CBD-51A7-4AAA-8AAD-C288F03CDB46}"/>
          </ac:spMkLst>
        </pc:spChg>
        <pc:graphicFrameChg chg="mod">
          <ac:chgData name="Archambault, Aude" userId="dfdf6e78-8d63-480c-bdce-0b0f3fd27a48" providerId="ADAL" clId="{B7172914-074E-4E28-8FEA-F84A1A3D1C4C}" dt="2021-02-17T13:29:43.023" v="205" actId="13782"/>
          <ac:graphicFrameMkLst>
            <pc:docMk/>
            <pc:sldMk cId="3239844296" sldId="335"/>
            <ac:graphicFrameMk id="4" creationId="{A8ED4DE4-A57D-4494-A501-36EE44F60409}"/>
          </ac:graphicFrameMkLst>
        </pc:graphicFrameChg>
      </pc:sldChg>
      <pc:sldChg chg="del ord">
        <pc:chgData name="Archambault, Aude" userId="dfdf6e78-8d63-480c-bdce-0b0f3fd27a48" providerId="ADAL" clId="{B7172914-074E-4E28-8FEA-F84A1A3D1C4C}" dt="2021-02-17T14:43:32.722" v="899" actId="47"/>
        <pc:sldMkLst>
          <pc:docMk/>
          <pc:sldMk cId="166940211" sldId="339"/>
        </pc:sldMkLst>
      </pc:sldChg>
      <pc:sldChg chg="del">
        <pc:chgData name="Archambault, Aude" userId="dfdf6e78-8d63-480c-bdce-0b0f3fd27a48" providerId="ADAL" clId="{B7172914-074E-4E28-8FEA-F84A1A3D1C4C}" dt="2021-02-18T14:12:47.896" v="1421" actId="47"/>
        <pc:sldMkLst>
          <pc:docMk/>
          <pc:sldMk cId="2551653112" sldId="340"/>
        </pc:sldMkLst>
      </pc:sldChg>
      <pc:sldChg chg="del">
        <pc:chgData name="Archambault, Aude" userId="dfdf6e78-8d63-480c-bdce-0b0f3fd27a48" providerId="ADAL" clId="{B7172914-074E-4E28-8FEA-F84A1A3D1C4C}" dt="2021-02-19T15:30:41.275" v="2628" actId="47"/>
        <pc:sldMkLst>
          <pc:docMk/>
          <pc:sldMk cId="3802422175" sldId="341"/>
        </pc:sldMkLst>
      </pc:sldChg>
      <pc:sldChg chg="del">
        <pc:chgData name="Archambault, Aude" userId="dfdf6e78-8d63-480c-bdce-0b0f3fd27a48" providerId="ADAL" clId="{B7172914-074E-4E28-8FEA-F84A1A3D1C4C}" dt="2021-02-19T15:30:43.101" v="2629" actId="47"/>
        <pc:sldMkLst>
          <pc:docMk/>
          <pc:sldMk cId="46312689" sldId="342"/>
        </pc:sldMkLst>
      </pc:sldChg>
      <pc:sldChg chg="del">
        <pc:chgData name="Archambault, Aude" userId="dfdf6e78-8d63-480c-bdce-0b0f3fd27a48" providerId="ADAL" clId="{B7172914-074E-4E28-8FEA-F84A1A3D1C4C}" dt="2021-02-19T15:46:34.773" v="3008" actId="47"/>
        <pc:sldMkLst>
          <pc:docMk/>
          <pc:sldMk cId="1634290533" sldId="343"/>
        </pc:sldMkLst>
      </pc:sldChg>
      <pc:sldChg chg="del">
        <pc:chgData name="Archambault, Aude" userId="dfdf6e78-8d63-480c-bdce-0b0f3fd27a48" providerId="ADAL" clId="{B7172914-074E-4E28-8FEA-F84A1A3D1C4C}" dt="2021-02-19T15:58:21.945" v="3143" actId="47"/>
        <pc:sldMkLst>
          <pc:docMk/>
          <pc:sldMk cId="3744068001" sldId="344"/>
        </pc:sldMkLst>
      </pc:sldChg>
      <pc:sldChg chg="del">
        <pc:chgData name="Archambault, Aude" userId="dfdf6e78-8d63-480c-bdce-0b0f3fd27a48" providerId="ADAL" clId="{B7172914-074E-4E28-8FEA-F84A1A3D1C4C}" dt="2021-02-19T15:58:22.866" v="3144" actId="47"/>
        <pc:sldMkLst>
          <pc:docMk/>
          <pc:sldMk cId="3233451443" sldId="345"/>
        </pc:sldMkLst>
      </pc:sldChg>
      <pc:sldChg chg="del">
        <pc:chgData name="Archambault, Aude" userId="dfdf6e78-8d63-480c-bdce-0b0f3fd27a48" providerId="ADAL" clId="{B7172914-074E-4E28-8FEA-F84A1A3D1C4C}" dt="2021-02-19T15:58:20.850" v="3142" actId="47"/>
        <pc:sldMkLst>
          <pc:docMk/>
          <pc:sldMk cId="2071385201" sldId="347"/>
        </pc:sldMkLst>
      </pc:sldChg>
      <pc:sldChg chg="del">
        <pc:chgData name="Archambault, Aude" userId="dfdf6e78-8d63-480c-bdce-0b0f3fd27a48" providerId="ADAL" clId="{B7172914-074E-4E28-8FEA-F84A1A3D1C4C}" dt="2021-02-19T15:57:53.437" v="3136" actId="47"/>
        <pc:sldMkLst>
          <pc:docMk/>
          <pc:sldMk cId="3378884954" sldId="348"/>
        </pc:sldMkLst>
      </pc:sldChg>
      <pc:sldChg chg="del">
        <pc:chgData name="Archambault, Aude" userId="dfdf6e78-8d63-480c-bdce-0b0f3fd27a48" providerId="ADAL" clId="{B7172914-074E-4E28-8FEA-F84A1A3D1C4C}" dt="2021-02-19T15:58:01.201" v="3138" actId="47"/>
        <pc:sldMkLst>
          <pc:docMk/>
          <pc:sldMk cId="1893265046" sldId="349"/>
        </pc:sldMkLst>
      </pc:sldChg>
      <pc:sldChg chg="del">
        <pc:chgData name="Archambault, Aude" userId="dfdf6e78-8d63-480c-bdce-0b0f3fd27a48" providerId="ADAL" clId="{B7172914-074E-4E28-8FEA-F84A1A3D1C4C}" dt="2021-02-19T15:57:59.696" v="3137" actId="47"/>
        <pc:sldMkLst>
          <pc:docMk/>
          <pc:sldMk cId="149392710" sldId="1214"/>
        </pc:sldMkLst>
      </pc:sldChg>
      <pc:sldChg chg="addSp modSp add mod ord">
        <pc:chgData name="Archambault, Aude" userId="dfdf6e78-8d63-480c-bdce-0b0f3fd27a48" providerId="ADAL" clId="{B7172914-074E-4E28-8FEA-F84A1A3D1C4C}" dt="2021-02-22T09:26:32.877" v="3337" actId="20577"/>
        <pc:sldMkLst>
          <pc:docMk/>
          <pc:sldMk cId="990219833" sldId="1215"/>
        </pc:sldMkLst>
        <pc:spChg chg="mod">
          <ac:chgData name="Archambault, Aude" userId="dfdf6e78-8d63-480c-bdce-0b0f3fd27a48" providerId="ADAL" clId="{B7172914-074E-4E28-8FEA-F84A1A3D1C4C}" dt="2021-02-17T14:11:58.328" v="491" actId="20577"/>
          <ac:spMkLst>
            <pc:docMk/>
            <pc:sldMk cId="990219833" sldId="1215"/>
            <ac:spMk id="3" creationId="{97A62CBD-51A7-4AAA-8AAD-C288F03CDB46}"/>
          </ac:spMkLst>
        </pc:spChg>
        <pc:spChg chg="add mod">
          <ac:chgData name="Archambault, Aude" userId="dfdf6e78-8d63-480c-bdce-0b0f3fd27a48" providerId="ADAL" clId="{B7172914-074E-4E28-8FEA-F84A1A3D1C4C}" dt="2021-02-17T14:18:50.408" v="727"/>
          <ac:spMkLst>
            <pc:docMk/>
            <pc:sldMk cId="990219833" sldId="1215"/>
            <ac:spMk id="5" creationId="{E5BC8658-14DA-4371-83BE-2D399C9849A0}"/>
          </ac:spMkLst>
        </pc:spChg>
        <pc:graphicFrameChg chg="mod">
          <ac:chgData name="Archambault, Aude" userId="dfdf6e78-8d63-480c-bdce-0b0f3fd27a48" providerId="ADAL" clId="{B7172914-074E-4E28-8FEA-F84A1A3D1C4C}" dt="2021-02-22T09:26:32.877" v="3337" actId="20577"/>
          <ac:graphicFrameMkLst>
            <pc:docMk/>
            <pc:sldMk cId="990219833" sldId="1215"/>
            <ac:graphicFrameMk id="4" creationId="{A8ED4DE4-A57D-4494-A501-36EE44F60409}"/>
          </ac:graphicFrameMkLst>
        </pc:graphicFrameChg>
      </pc:sldChg>
      <pc:sldChg chg="modSp add mod">
        <pc:chgData name="Archambault, Aude" userId="dfdf6e78-8d63-480c-bdce-0b0f3fd27a48" providerId="ADAL" clId="{B7172914-074E-4E28-8FEA-F84A1A3D1C4C}" dt="2021-02-17T14:42:21.943" v="897" actId="108"/>
        <pc:sldMkLst>
          <pc:docMk/>
          <pc:sldMk cId="1488638828" sldId="1216"/>
        </pc:sldMkLst>
        <pc:spChg chg="mod">
          <ac:chgData name="Archambault, Aude" userId="dfdf6e78-8d63-480c-bdce-0b0f3fd27a48" providerId="ADAL" clId="{B7172914-074E-4E28-8FEA-F84A1A3D1C4C}" dt="2021-02-17T14:25:19.254" v="822" actId="20577"/>
          <ac:spMkLst>
            <pc:docMk/>
            <pc:sldMk cId="1488638828" sldId="1216"/>
            <ac:spMk id="3" creationId="{97A62CBD-51A7-4AAA-8AAD-C288F03CDB46}"/>
          </ac:spMkLst>
        </pc:spChg>
        <pc:graphicFrameChg chg="mod">
          <ac:chgData name="Archambault, Aude" userId="dfdf6e78-8d63-480c-bdce-0b0f3fd27a48" providerId="ADAL" clId="{B7172914-074E-4E28-8FEA-F84A1A3D1C4C}" dt="2021-02-17T14:42:21.943" v="897" actId="108"/>
          <ac:graphicFrameMkLst>
            <pc:docMk/>
            <pc:sldMk cId="1488638828" sldId="1216"/>
            <ac:graphicFrameMk id="4" creationId="{A8ED4DE4-A57D-4494-A501-36EE44F60409}"/>
          </ac:graphicFrameMkLst>
        </pc:graphicFrameChg>
      </pc:sldChg>
      <pc:sldChg chg="addSp modSp new mod ord">
        <pc:chgData name="Archambault, Aude" userId="dfdf6e78-8d63-480c-bdce-0b0f3fd27a48" providerId="ADAL" clId="{B7172914-074E-4E28-8FEA-F84A1A3D1C4C}" dt="2021-02-18T12:51:17.049" v="1142" actId="1076"/>
        <pc:sldMkLst>
          <pc:docMk/>
          <pc:sldMk cId="1457021769" sldId="1217"/>
        </pc:sldMkLst>
        <pc:spChg chg="mod">
          <ac:chgData name="Archambault, Aude" userId="dfdf6e78-8d63-480c-bdce-0b0f3fd27a48" providerId="ADAL" clId="{B7172914-074E-4E28-8FEA-F84A1A3D1C4C}" dt="2021-02-18T12:51:10.189" v="1138" actId="120"/>
          <ac:spMkLst>
            <pc:docMk/>
            <pc:sldMk cId="1457021769" sldId="1217"/>
            <ac:spMk id="2" creationId="{77DD2EE0-216E-46EF-9514-B3CE922A463C}"/>
          </ac:spMkLst>
        </pc:spChg>
        <pc:spChg chg="mod">
          <ac:chgData name="Archambault, Aude" userId="dfdf6e78-8d63-480c-bdce-0b0f3fd27a48" providerId="ADAL" clId="{B7172914-074E-4E28-8FEA-F84A1A3D1C4C}" dt="2021-02-17T14:44:22.804" v="954" actId="20577"/>
          <ac:spMkLst>
            <pc:docMk/>
            <pc:sldMk cId="1457021769" sldId="1217"/>
            <ac:spMk id="3" creationId="{772163D6-BF14-4DC8-993D-B89B3EE6D2B1}"/>
          </ac:spMkLst>
        </pc:spChg>
        <pc:picChg chg="add mod">
          <ac:chgData name="Archambault, Aude" userId="dfdf6e78-8d63-480c-bdce-0b0f3fd27a48" providerId="ADAL" clId="{B7172914-074E-4E28-8FEA-F84A1A3D1C4C}" dt="2021-02-18T12:51:17.049" v="1142" actId="1076"/>
          <ac:picMkLst>
            <pc:docMk/>
            <pc:sldMk cId="1457021769" sldId="1217"/>
            <ac:picMk id="4" creationId="{1D597C67-D1F0-4646-B2A6-E309E12DCEC6}"/>
          </ac:picMkLst>
        </pc:picChg>
        <pc:picChg chg="add mod">
          <ac:chgData name="Archambault, Aude" userId="dfdf6e78-8d63-480c-bdce-0b0f3fd27a48" providerId="ADAL" clId="{B7172914-074E-4E28-8FEA-F84A1A3D1C4C}" dt="2021-02-18T12:51:15.955" v="1141" actId="1076"/>
          <ac:picMkLst>
            <pc:docMk/>
            <pc:sldMk cId="1457021769" sldId="1217"/>
            <ac:picMk id="5" creationId="{63CF66B0-BCCF-4011-B5F9-83DF1220D814}"/>
          </ac:picMkLst>
        </pc:picChg>
      </pc:sldChg>
      <pc:sldChg chg="modSp add mod ord">
        <pc:chgData name="Archambault, Aude" userId="dfdf6e78-8d63-480c-bdce-0b0f3fd27a48" providerId="ADAL" clId="{B7172914-074E-4E28-8FEA-F84A1A3D1C4C}" dt="2021-02-18T12:50:26.407" v="1134"/>
        <pc:sldMkLst>
          <pc:docMk/>
          <pc:sldMk cId="2929925412" sldId="1218"/>
        </pc:sldMkLst>
        <pc:spChg chg="mod">
          <ac:chgData name="Archambault, Aude" userId="dfdf6e78-8d63-480c-bdce-0b0f3fd27a48" providerId="ADAL" clId="{B7172914-074E-4E28-8FEA-F84A1A3D1C4C}" dt="2021-02-17T14:55:33.055" v="1130" actId="27636"/>
          <ac:spMkLst>
            <pc:docMk/>
            <pc:sldMk cId="2929925412" sldId="1218"/>
            <ac:spMk id="3" creationId="{97A62CBD-51A7-4AAA-8AAD-C288F03CDB46}"/>
          </ac:spMkLst>
        </pc:spChg>
        <pc:graphicFrameChg chg="mod">
          <ac:chgData name="Archambault, Aude" userId="dfdf6e78-8d63-480c-bdce-0b0f3fd27a48" providerId="ADAL" clId="{B7172914-074E-4E28-8FEA-F84A1A3D1C4C}" dt="2021-02-17T14:55:03.895" v="1128" actId="113"/>
          <ac:graphicFrameMkLst>
            <pc:docMk/>
            <pc:sldMk cId="2929925412" sldId="1218"/>
            <ac:graphicFrameMk id="4" creationId="{A8ED4DE4-A57D-4494-A501-36EE44F60409}"/>
          </ac:graphicFrameMkLst>
        </pc:graphicFrameChg>
      </pc:sldChg>
      <pc:sldChg chg="delSp modSp add del mod">
        <pc:chgData name="Archambault, Aude" userId="dfdf6e78-8d63-480c-bdce-0b0f3fd27a48" providerId="ADAL" clId="{B7172914-074E-4E28-8FEA-F84A1A3D1C4C}" dt="2021-02-17T14:46:44.691" v="1036" actId="47"/>
        <pc:sldMkLst>
          <pc:docMk/>
          <pc:sldMk cId="4250918693" sldId="1218"/>
        </pc:sldMkLst>
        <pc:spChg chg="mod">
          <ac:chgData name="Archambault, Aude" userId="dfdf6e78-8d63-480c-bdce-0b0f3fd27a48" providerId="ADAL" clId="{B7172914-074E-4E28-8FEA-F84A1A3D1C4C}" dt="2021-02-17T14:46:27.181" v="1033" actId="120"/>
          <ac:spMkLst>
            <pc:docMk/>
            <pc:sldMk cId="4250918693" sldId="1218"/>
            <ac:spMk id="2" creationId="{77DD2EE0-216E-46EF-9514-B3CE922A463C}"/>
          </ac:spMkLst>
        </pc:spChg>
        <pc:spChg chg="mod">
          <ac:chgData name="Archambault, Aude" userId="dfdf6e78-8d63-480c-bdce-0b0f3fd27a48" providerId="ADAL" clId="{B7172914-074E-4E28-8FEA-F84A1A3D1C4C}" dt="2021-02-17T14:46:38.011" v="1034" actId="21"/>
          <ac:spMkLst>
            <pc:docMk/>
            <pc:sldMk cId="4250918693" sldId="1218"/>
            <ac:spMk id="3" creationId="{772163D6-BF14-4DC8-993D-B89B3EE6D2B1}"/>
          </ac:spMkLst>
        </pc:spChg>
        <pc:picChg chg="del">
          <ac:chgData name="Archambault, Aude" userId="dfdf6e78-8d63-480c-bdce-0b0f3fd27a48" providerId="ADAL" clId="{B7172914-074E-4E28-8FEA-F84A1A3D1C4C}" dt="2021-02-17T14:46:05.551" v="993" actId="478"/>
          <ac:picMkLst>
            <pc:docMk/>
            <pc:sldMk cId="4250918693" sldId="1218"/>
            <ac:picMk id="4" creationId="{1D597C67-D1F0-4646-B2A6-E309E12DCEC6}"/>
          </ac:picMkLst>
        </pc:picChg>
        <pc:picChg chg="del">
          <ac:chgData name="Archambault, Aude" userId="dfdf6e78-8d63-480c-bdce-0b0f3fd27a48" providerId="ADAL" clId="{B7172914-074E-4E28-8FEA-F84A1A3D1C4C}" dt="2021-02-17T14:46:04.866" v="992" actId="478"/>
          <ac:picMkLst>
            <pc:docMk/>
            <pc:sldMk cId="4250918693" sldId="1218"/>
            <ac:picMk id="5" creationId="{63CF66B0-BCCF-4011-B5F9-83DF1220D814}"/>
          </ac:picMkLst>
        </pc:picChg>
      </pc:sldChg>
      <pc:sldChg chg="addSp delSp modSp new del mod">
        <pc:chgData name="Archambault, Aude" userId="dfdf6e78-8d63-480c-bdce-0b0f3fd27a48" providerId="ADAL" clId="{B7172914-074E-4E28-8FEA-F84A1A3D1C4C}" dt="2021-02-18T14:12:18.806" v="1420" actId="47"/>
        <pc:sldMkLst>
          <pc:docMk/>
          <pc:sldMk cId="2620601062" sldId="1219"/>
        </pc:sldMkLst>
        <pc:spChg chg="del mod">
          <ac:chgData name="Archambault, Aude" userId="dfdf6e78-8d63-480c-bdce-0b0f3fd27a48" providerId="ADAL" clId="{B7172914-074E-4E28-8FEA-F84A1A3D1C4C}" dt="2021-02-18T14:07:32.948" v="1389" actId="1032"/>
          <ac:spMkLst>
            <pc:docMk/>
            <pc:sldMk cId="2620601062" sldId="1219"/>
            <ac:spMk id="2" creationId="{923058BC-4DCA-4CB9-A756-F5319306420C}"/>
          </ac:spMkLst>
        </pc:spChg>
        <pc:spChg chg="mod">
          <ac:chgData name="Archambault, Aude" userId="dfdf6e78-8d63-480c-bdce-0b0f3fd27a48" providerId="ADAL" clId="{B7172914-074E-4E28-8FEA-F84A1A3D1C4C}" dt="2021-02-18T13:57:56.842" v="1386" actId="20577"/>
          <ac:spMkLst>
            <pc:docMk/>
            <pc:sldMk cId="2620601062" sldId="1219"/>
            <ac:spMk id="3" creationId="{8BDBC174-7013-4AD5-8D67-CA3C005C56D6}"/>
          </ac:spMkLst>
        </pc:spChg>
        <pc:graphicFrameChg chg="add mod modGraphic">
          <ac:chgData name="Archambault, Aude" userId="dfdf6e78-8d63-480c-bdce-0b0f3fd27a48" providerId="ADAL" clId="{B7172914-074E-4E28-8FEA-F84A1A3D1C4C}" dt="2021-02-18T14:09:29.713" v="1403" actId="13782"/>
          <ac:graphicFrameMkLst>
            <pc:docMk/>
            <pc:sldMk cId="2620601062" sldId="1219"/>
            <ac:graphicFrameMk id="4" creationId="{266A450D-82F6-4FCE-AAF0-26A77B1731BE}"/>
          </ac:graphicFrameMkLst>
        </pc:graphicFrameChg>
      </pc:sldChg>
      <pc:sldChg chg="new del">
        <pc:chgData name="Archambault, Aude" userId="dfdf6e78-8d63-480c-bdce-0b0f3fd27a48" providerId="ADAL" clId="{B7172914-074E-4E28-8FEA-F84A1A3D1C4C}" dt="2021-02-18T13:20:31.849" v="1314" actId="47"/>
        <pc:sldMkLst>
          <pc:docMk/>
          <pc:sldMk cId="3443402527" sldId="1219"/>
        </pc:sldMkLst>
      </pc:sldChg>
      <pc:sldChg chg="modSp add del mod">
        <pc:chgData name="Archambault, Aude" userId="dfdf6e78-8d63-480c-bdce-0b0f3fd27a48" providerId="ADAL" clId="{B7172914-074E-4E28-8FEA-F84A1A3D1C4C}" dt="2021-02-18T14:12:17.033" v="1419" actId="47"/>
        <pc:sldMkLst>
          <pc:docMk/>
          <pc:sldMk cId="74686137" sldId="1220"/>
        </pc:sldMkLst>
        <pc:spChg chg="mod">
          <ac:chgData name="Archambault, Aude" userId="dfdf6e78-8d63-480c-bdce-0b0f3fd27a48" providerId="ADAL" clId="{B7172914-074E-4E28-8FEA-F84A1A3D1C4C}" dt="2021-02-18T14:11:38.042" v="1416" actId="21"/>
          <ac:spMkLst>
            <pc:docMk/>
            <pc:sldMk cId="74686137" sldId="1220"/>
            <ac:spMk id="3" creationId="{8BDBC174-7013-4AD5-8D67-CA3C005C56D6}"/>
          </ac:spMkLst>
        </pc:spChg>
        <pc:graphicFrameChg chg="mod">
          <ac:chgData name="Archambault, Aude" userId="dfdf6e78-8d63-480c-bdce-0b0f3fd27a48" providerId="ADAL" clId="{B7172914-074E-4E28-8FEA-F84A1A3D1C4C}" dt="2021-02-18T14:11:49.167" v="1418"/>
          <ac:graphicFrameMkLst>
            <pc:docMk/>
            <pc:sldMk cId="74686137" sldId="1220"/>
            <ac:graphicFrameMk id="4" creationId="{266A450D-82F6-4FCE-AAF0-26A77B1731BE}"/>
          </ac:graphicFrameMkLst>
        </pc:graphicFrameChg>
      </pc:sldChg>
      <pc:sldChg chg="new del">
        <pc:chgData name="Archambault, Aude" userId="dfdf6e78-8d63-480c-bdce-0b0f3fd27a48" providerId="ADAL" clId="{B7172914-074E-4E28-8FEA-F84A1A3D1C4C}" dt="2021-02-18T14:10:12.273" v="1408" actId="47"/>
        <pc:sldMkLst>
          <pc:docMk/>
          <pc:sldMk cId="3831182444" sldId="1221"/>
        </pc:sldMkLst>
      </pc:sldChg>
      <pc:sldChg chg="addSp delSp modSp new mod ord">
        <pc:chgData name="Archambault, Aude" userId="dfdf6e78-8d63-480c-bdce-0b0f3fd27a48" providerId="ADAL" clId="{B7172914-074E-4E28-8FEA-F84A1A3D1C4C}" dt="2021-02-19T14:30:09.170" v="1817" actId="20577"/>
        <pc:sldMkLst>
          <pc:docMk/>
          <pc:sldMk cId="4036092211" sldId="1221"/>
        </pc:sldMkLst>
        <pc:spChg chg="del mod">
          <ac:chgData name="Archambault, Aude" userId="dfdf6e78-8d63-480c-bdce-0b0f3fd27a48" providerId="ADAL" clId="{B7172914-074E-4E28-8FEA-F84A1A3D1C4C}" dt="2021-02-18T14:10:37.378" v="1412"/>
          <ac:spMkLst>
            <pc:docMk/>
            <pc:sldMk cId="4036092211" sldId="1221"/>
            <ac:spMk id="2" creationId="{911FB870-EA93-4F52-8743-359B897600F7}"/>
          </ac:spMkLst>
        </pc:spChg>
        <pc:spChg chg="mod">
          <ac:chgData name="Archambault, Aude" userId="dfdf6e78-8d63-480c-bdce-0b0f3fd27a48" providerId="ADAL" clId="{B7172914-074E-4E28-8FEA-F84A1A3D1C4C}" dt="2021-02-18T14:11:40.404" v="1417"/>
          <ac:spMkLst>
            <pc:docMk/>
            <pc:sldMk cId="4036092211" sldId="1221"/>
            <ac:spMk id="3" creationId="{7608BC6A-5CED-4F77-9A76-A1508BAD56A3}"/>
          </ac:spMkLst>
        </pc:spChg>
        <pc:graphicFrameChg chg="add mod modGraphic">
          <ac:chgData name="Archambault, Aude" userId="dfdf6e78-8d63-480c-bdce-0b0f3fd27a48" providerId="ADAL" clId="{B7172914-074E-4E28-8FEA-F84A1A3D1C4C}" dt="2021-02-19T14:30:09.170" v="1817" actId="20577"/>
          <ac:graphicFrameMkLst>
            <pc:docMk/>
            <pc:sldMk cId="4036092211" sldId="1221"/>
            <ac:graphicFrameMk id="4" creationId="{4A41B6BF-C194-49C8-A007-6BC52568E2E1}"/>
          </ac:graphicFrameMkLst>
        </pc:graphicFrameChg>
        <pc:picChg chg="add del mod">
          <ac:chgData name="Archambault, Aude" userId="dfdf6e78-8d63-480c-bdce-0b0f3fd27a48" providerId="ADAL" clId="{B7172914-074E-4E28-8FEA-F84A1A3D1C4C}" dt="2021-02-19T14:28:01.689" v="1793" actId="931"/>
          <ac:picMkLst>
            <pc:docMk/>
            <pc:sldMk cId="4036092211" sldId="1221"/>
            <ac:picMk id="6" creationId="{6D910A03-B10D-42E9-9F68-CC7726479BAB}"/>
          </ac:picMkLst>
        </pc:picChg>
      </pc:sldChg>
      <pc:sldChg chg="addSp delSp modSp new del mod ord">
        <pc:chgData name="Archambault, Aude" userId="dfdf6e78-8d63-480c-bdce-0b0f3fd27a48" providerId="ADAL" clId="{B7172914-074E-4E28-8FEA-F84A1A3D1C4C}" dt="2021-02-19T15:28:06.721" v="2607" actId="47"/>
        <pc:sldMkLst>
          <pc:docMk/>
          <pc:sldMk cId="4261757769" sldId="1222"/>
        </pc:sldMkLst>
        <pc:spChg chg="mod">
          <ac:chgData name="Archambault, Aude" userId="dfdf6e78-8d63-480c-bdce-0b0f3fd27a48" providerId="ADAL" clId="{B7172914-074E-4E28-8FEA-F84A1A3D1C4C}" dt="2021-02-19T14:48:33.436" v="2117" actId="5793"/>
          <ac:spMkLst>
            <pc:docMk/>
            <pc:sldMk cId="4261757769" sldId="1222"/>
            <ac:spMk id="2" creationId="{79CB90FB-E238-4BBA-B4EC-424CA32D8BA2}"/>
          </ac:spMkLst>
        </pc:spChg>
        <pc:spChg chg="mod">
          <ac:chgData name="Archambault, Aude" userId="dfdf6e78-8d63-480c-bdce-0b0f3fd27a48" providerId="ADAL" clId="{B7172914-074E-4E28-8FEA-F84A1A3D1C4C}" dt="2021-02-19T15:09:08.350" v="2362" actId="21"/>
          <ac:spMkLst>
            <pc:docMk/>
            <pc:sldMk cId="4261757769" sldId="1222"/>
            <ac:spMk id="3" creationId="{8E1E05C5-B4FB-4EB3-B24D-3BBDAE326A26}"/>
          </ac:spMkLst>
        </pc:spChg>
        <pc:graphicFrameChg chg="add del modGraphic">
          <ac:chgData name="Archambault, Aude" userId="dfdf6e78-8d63-480c-bdce-0b0f3fd27a48" providerId="ADAL" clId="{B7172914-074E-4E28-8FEA-F84A1A3D1C4C}" dt="2021-02-18T15:02:16.174" v="1587" actId="1032"/>
          <ac:graphicFrameMkLst>
            <pc:docMk/>
            <pc:sldMk cId="4261757769" sldId="1222"/>
            <ac:graphicFrameMk id="4" creationId="{B2ACB32E-7E7C-4895-BA10-38989EF767C8}"/>
          </ac:graphicFrameMkLst>
        </pc:graphicFrameChg>
      </pc:sldChg>
      <pc:sldChg chg="addSp delSp modSp new mod">
        <pc:chgData name="Archambault, Aude" userId="dfdf6e78-8d63-480c-bdce-0b0f3fd27a48" providerId="ADAL" clId="{B7172914-074E-4E28-8FEA-F84A1A3D1C4C}" dt="2021-02-19T14:30:23.476" v="1832" actId="20577"/>
        <pc:sldMkLst>
          <pc:docMk/>
          <pc:sldMk cId="135706162" sldId="1223"/>
        </pc:sldMkLst>
        <pc:spChg chg="del">
          <ac:chgData name="Archambault, Aude" userId="dfdf6e78-8d63-480c-bdce-0b0f3fd27a48" providerId="ADAL" clId="{B7172914-074E-4E28-8FEA-F84A1A3D1C4C}" dt="2021-02-18T15:02:30.150" v="1589" actId="1032"/>
          <ac:spMkLst>
            <pc:docMk/>
            <pc:sldMk cId="135706162" sldId="1223"/>
            <ac:spMk id="2" creationId="{7062E2A1-34F1-4CC1-BCD7-4F0141D19C27}"/>
          </ac:spMkLst>
        </pc:spChg>
        <pc:spChg chg="mod">
          <ac:chgData name="Archambault, Aude" userId="dfdf6e78-8d63-480c-bdce-0b0f3fd27a48" providerId="ADAL" clId="{B7172914-074E-4E28-8FEA-F84A1A3D1C4C}" dt="2021-02-19T14:30:23.476" v="1832" actId="20577"/>
          <ac:spMkLst>
            <pc:docMk/>
            <pc:sldMk cId="135706162" sldId="1223"/>
            <ac:spMk id="3" creationId="{DE4A7C73-0D6D-42FA-BDAA-6538AD9F76FE}"/>
          </ac:spMkLst>
        </pc:spChg>
        <pc:spChg chg="add del">
          <ac:chgData name="Archambault, Aude" userId="dfdf6e78-8d63-480c-bdce-0b0f3fd27a48" providerId="ADAL" clId="{B7172914-074E-4E28-8FEA-F84A1A3D1C4C}" dt="2021-02-19T10:00:00.620" v="1665" actId="478"/>
          <ac:spMkLst>
            <pc:docMk/>
            <pc:sldMk cId="135706162" sldId="1223"/>
            <ac:spMk id="5" creationId="{2234D9EC-7C62-4E69-A1C7-A4374B0F6D0D}"/>
          </ac:spMkLst>
        </pc:spChg>
        <pc:spChg chg="add del">
          <ac:chgData name="Archambault, Aude" userId="dfdf6e78-8d63-480c-bdce-0b0f3fd27a48" providerId="ADAL" clId="{B7172914-074E-4E28-8FEA-F84A1A3D1C4C}" dt="2021-02-19T09:59:59.434" v="1664" actId="478"/>
          <ac:spMkLst>
            <pc:docMk/>
            <pc:sldMk cId="135706162" sldId="1223"/>
            <ac:spMk id="6" creationId="{26C75CBE-5307-49BB-A08B-3320AEC987DF}"/>
          </ac:spMkLst>
        </pc:spChg>
        <pc:spChg chg="add mod">
          <ac:chgData name="Archambault, Aude" userId="dfdf6e78-8d63-480c-bdce-0b0f3fd27a48" providerId="ADAL" clId="{B7172914-074E-4E28-8FEA-F84A1A3D1C4C}" dt="2021-02-19T14:18:00.345" v="1739" actId="1076"/>
          <ac:spMkLst>
            <pc:docMk/>
            <pc:sldMk cId="135706162" sldId="1223"/>
            <ac:spMk id="7" creationId="{A6D23EFD-AA87-4852-BB94-AD5B86637410}"/>
          </ac:spMkLst>
        </pc:spChg>
        <pc:graphicFrameChg chg="add mod modGraphic">
          <ac:chgData name="Archambault, Aude" userId="dfdf6e78-8d63-480c-bdce-0b0f3fd27a48" providerId="ADAL" clId="{B7172914-074E-4E28-8FEA-F84A1A3D1C4C}" dt="2021-02-19T14:18:20.854" v="1757" actId="313"/>
          <ac:graphicFrameMkLst>
            <pc:docMk/>
            <pc:sldMk cId="135706162" sldId="1223"/>
            <ac:graphicFrameMk id="4" creationId="{C9EE9577-C87D-4234-970B-07F6F31E0183}"/>
          </ac:graphicFrameMkLst>
        </pc:graphicFrameChg>
      </pc:sldChg>
      <pc:sldChg chg="addSp delSp modSp new del mod">
        <pc:chgData name="Archambault, Aude" userId="dfdf6e78-8d63-480c-bdce-0b0f3fd27a48" providerId="ADAL" clId="{B7172914-074E-4E28-8FEA-F84A1A3D1C4C}" dt="2021-02-19T15:29:56.587" v="2625" actId="47"/>
        <pc:sldMkLst>
          <pc:docMk/>
          <pc:sldMk cId="2047455773" sldId="1224"/>
        </pc:sldMkLst>
        <pc:spChg chg="mod">
          <ac:chgData name="Archambault, Aude" userId="dfdf6e78-8d63-480c-bdce-0b0f3fd27a48" providerId="ADAL" clId="{B7172914-074E-4E28-8FEA-F84A1A3D1C4C}" dt="2021-02-19T15:09:23.781" v="2372" actId="20577"/>
          <ac:spMkLst>
            <pc:docMk/>
            <pc:sldMk cId="2047455773" sldId="1224"/>
            <ac:spMk id="2" creationId="{2DC23D91-C488-4DA2-A39C-8A916D217F8F}"/>
          </ac:spMkLst>
        </pc:spChg>
        <pc:spChg chg="mod">
          <ac:chgData name="Archambault, Aude" userId="dfdf6e78-8d63-480c-bdce-0b0f3fd27a48" providerId="ADAL" clId="{B7172914-074E-4E28-8FEA-F84A1A3D1C4C}" dt="2021-02-19T15:27:50.011" v="2606" actId="14100"/>
          <ac:spMkLst>
            <pc:docMk/>
            <pc:sldMk cId="2047455773" sldId="1224"/>
            <ac:spMk id="3" creationId="{65363A1E-B87C-4348-B0D5-4AE57F613BE3}"/>
          </ac:spMkLst>
        </pc:spChg>
        <pc:spChg chg="mod">
          <ac:chgData name="Archambault, Aude" userId="dfdf6e78-8d63-480c-bdce-0b0f3fd27a48" providerId="ADAL" clId="{B7172914-074E-4E28-8FEA-F84A1A3D1C4C}" dt="2021-02-19T15:27:37.826" v="2601" actId="14100"/>
          <ac:spMkLst>
            <pc:docMk/>
            <pc:sldMk cId="2047455773" sldId="1224"/>
            <ac:spMk id="4" creationId="{1C92185B-BD53-4030-B3F3-D908DB5E1CC9}"/>
          </ac:spMkLst>
        </pc:spChg>
        <pc:spChg chg="del mod">
          <ac:chgData name="Archambault, Aude" userId="dfdf6e78-8d63-480c-bdce-0b0f3fd27a48" providerId="ADAL" clId="{B7172914-074E-4E28-8FEA-F84A1A3D1C4C}" dt="2021-02-19T14:59:53.906" v="2306"/>
          <ac:spMkLst>
            <pc:docMk/>
            <pc:sldMk cId="2047455773" sldId="1224"/>
            <ac:spMk id="5" creationId="{8938D7D3-E391-4A1D-BFCF-0B23DEAD9BD8}"/>
          </ac:spMkLst>
        </pc:spChg>
        <pc:spChg chg="mod">
          <ac:chgData name="Archambault, Aude" userId="dfdf6e78-8d63-480c-bdce-0b0f3fd27a48" providerId="ADAL" clId="{B7172914-074E-4E28-8FEA-F84A1A3D1C4C}" dt="2021-02-19T15:28:17.674" v="2608"/>
          <ac:spMkLst>
            <pc:docMk/>
            <pc:sldMk cId="2047455773" sldId="1224"/>
            <ac:spMk id="6" creationId="{6940B610-A594-42DF-9F86-00E0C3EBF9B8}"/>
          </ac:spMkLst>
        </pc:spChg>
        <pc:spChg chg="add del mod">
          <ac:chgData name="Archambault, Aude" userId="dfdf6e78-8d63-480c-bdce-0b0f3fd27a48" providerId="ADAL" clId="{B7172914-074E-4E28-8FEA-F84A1A3D1C4C}" dt="2021-02-19T14:59:50.796" v="2305" actId="21"/>
          <ac:spMkLst>
            <pc:docMk/>
            <pc:sldMk cId="2047455773" sldId="1224"/>
            <ac:spMk id="9" creationId="{B9E6C18D-E219-4BB8-BA37-F85C738D76BE}"/>
          </ac:spMkLst>
        </pc:spChg>
        <pc:spChg chg="add del mod">
          <ac:chgData name="Archambault, Aude" userId="dfdf6e78-8d63-480c-bdce-0b0f3fd27a48" providerId="ADAL" clId="{B7172914-074E-4E28-8FEA-F84A1A3D1C4C}" dt="2021-02-19T14:59:39.169" v="2299"/>
          <ac:spMkLst>
            <pc:docMk/>
            <pc:sldMk cId="2047455773" sldId="1224"/>
            <ac:spMk id="10" creationId="{033403FB-D4F8-4ECB-A252-2A3648A58E1E}"/>
          </ac:spMkLst>
        </pc:spChg>
        <pc:spChg chg="add mod">
          <ac:chgData name="Archambault, Aude" userId="dfdf6e78-8d63-480c-bdce-0b0f3fd27a48" providerId="ADAL" clId="{B7172914-074E-4E28-8FEA-F84A1A3D1C4C}" dt="2021-02-19T15:27:45.530" v="2604" actId="1076"/>
          <ac:spMkLst>
            <pc:docMk/>
            <pc:sldMk cId="2047455773" sldId="1224"/>
            <ac:spMk id="11" creationId="{C8BA2A1A-3CED-4247-A88D-165EA7FE5C30}"/>
          </ac:spMkLst>
        </pc:spChg>
        <pc:spChg chg="add del mod">
          <ac:chgData name="Archambault, Aude" userId="dfdf6e78-8d63-480c-bdce-0b0f3fd27a48" providerId="ADAL" clId="{B7172914-074E-4E28-8FEA-F84A1A3D1C4C}" dt="2021-02-19T15:24:15.987" v="2548" actId="478"/>
          <ac:spMkLst>
            <pc:docMk/>
            <pc:sldMk cId="2047455773" sldId="1224"/>
            <ac:spMk id="12" creationId="{BA9F32DC-4414-45FC-91E8-F8A10D65177C}"/>
          </ac:spMkLst>
        </pc:spChg>
        <pc:spChg chg="add del">
          <ac:chgData name="Archambault, Aude" userId="dfdf6e78-8d63-480c-bdce-0b0f3fd27a48" providerId="ADAL" clId="{B7172914-074E-4E28-8FEA-F84A1A3D1C4C}" dt="2021-02-19T15:22:23.405" v="2519" actId="11529"/>
          <ac:spMkLst>
            <pc:docMk/>
            <pc:sldMk cId="2047455773" sldId="1224"/>
            <ac:spMk id="14" creationId="{087D8428-D8C2-43A1-BD54-6565801D62ED}"/>
          </ac:spMkLst>
        </pc:spChg>
        <pc:spChg chg="add del">
          <ac:chgData name="Archambault, Aude" userId="dfdf6e78-8d63-480c-bdce-0b0f3fd27a48" providerId="ADAL" clId="{B7172914-074E-4E28-8FEA-F84A1A3D1C4C}" dt="2021-02-19T15:24:17.003" v="2549" actId="478"/>
          <ac:spMkLst>
            <pc:docMk/>
            <pc:sldMk cId="2047455773" sldId="1224"/>
            <ac:spMk id="15" creationId="{F85149C6-7547-4F56-B029-0FECDC81E485}"/>
          </ac:spMkLst>
        </pc:spChg>
        <pc:picChg chg="add del mod">
          <ac:chgData name="Archambault, Aude" userId="dfdf6e78-8d63-480c-bdce-0b0f3fd27a48" providerId="ADAL" clId="{B7172914-074E-4E28-8FEA-F84A1A3D1C4C}" dt="2021-02-19T15:27:46.859" v="2605" actId="1076"/>
          <ac:picMkLst>
            <pc:docMk/>
            <pc:sldMk cId="2047455773" sldId="1224"/>
            <ac:picMk id="8" creationId="{07DF8072-144E-459D-A13A-596F3629F16A}"/>
          </ac:picMkLst>
        </pc:picChg>
        <pc:picChg chg="add del mod">
          <ac:chgData name="Archambault, Aude" userId="dfdf6e78-8d63-480c-bdce-0b0f3fd27a48" providerId="ADAL" clId="{B7172914-074E-4E28-8FEA-F84A1A3D1C4C}" dt="2021-02-19T15:10:20.942" v="2385" actId="478"/>
          <ac:picMkLst>
            <pc:docMk/>
            <pc:sldMk cId="2047455773" sldId="1224"/>
            <ac:picMk id="13" creationId="{1E3CD57F-E895-4A96-AD9F-87FC98D3E4F6}"/>
          </ac:picMkLst>
        </pc:picChg>
      </pc:sldChg>
      <pc:sldChg chg="addSp delSp modSp add del mod">
        <pc:chgData name="Archambault, Aude" userId="dfdf6e78-8d63-480c-bdce-0b0f3fd27a48" providerId="ADAL" clId="{B7172914-074E-4E28-8FEA-F84A1A3D1C4C}" dt="2021-02-19T15:25:55.456" v="2576" actId="47"/>
        <pc:sldMkLst>
          <pc:docMk/>
          <pc:sldMk cId="3349461779" sldId="1225"/>
        </pc:sldMkLst>
        <pc:spChg chg="mod">
          <ac:chgData name="Archambault, Aude" userId="dfdf6e78-8d63-480c-bdce-0b0f3fd27a48" providerId="ADAL" clId="{B7172914-074E-4E28-8FEA-F84A1A3D1C4C}" dt="2021-02-19T15:16:19.020" v="2430" actId="6549"/>
          <ac:spMkLst>
            <pc:docMk/>
            <pc:sldMk cId="3349461779" sldId="1225"/>
            <ac:spMk id="2" creationId="{2DC23D91-C488-4DA2-A39C-8A916D217F8F}"/>
          </ac:spMkLst>
        </pc:spChg>
        <pc:spChg chg="del mod">
          <ac:chgData name="Archambault, Aude" userId="dfdf6e78-8d63-480c-bdce-0b0f3fd27a48" providerId="ADAL" clId="{B7172914-074E-4E28-8FEA-F84A1A3D1C4C}" dt="2021-02-19T15:16:55.899" v="2440"/>
          <ac:spMkLst>
            <pc:docMk/>
            <pc:sldMk cId="3349461779" sldId="1225"/>
            <ac:spMk id="3" creationId="{65363A1E-B87C-4348-B0D5-4AE57F613BE3}"/>
          </ac:spMkLst>
        </pc:spChg>
        <pc:spChg chg="mod">
          <ac:chgData name="Archambault, Aude" userId="dfdf6e78-8d63-480c-bdce-0b0f3fd27a48" providerId="ADAL" clId="{B7172914-074E-4E28-8FEA-F84A1A3D1C4C}" dt="2021-02-19T15:22:04.684" v="2517" actId="20577"/>
          <ac:spMkLst>
            <pc:docMk/>
            <pc:sldMk cId="3349461779" sldId="1225"/>
            <ac:spMk id="4" creationId="{1C92185B-BD53-4030-B3F3-D908DB5E1CC9}"/>
          </ac:spMkLst>
        </pc:spChg>
        <pc:spChg chg="mod">
          <ac:chgData name="Archambault, Aude" userId="dfdf6e78-8d63-480c-bdce-0b0f3fd27a48" providerId="ADAL" clId="{B7172914-074E-4E28-8FEA-F84A1A3D1C4C}" dt="2021-02-19T15:15:51.069" v="2420" actId="6549"/>
          <ac:spMkLst>
            <pc:docMk/>
            <pc:sldMk cId="3349461779" sldId="1225"/>
            <ac:spMk id="6" creationId="{6940B610-A594-42DF-9F86-00E0C3EBF9B8}"/>
          </ac:spMkLst>
        </pc:spChg>
        <pc:spChg chg="add mod">
          <ac:chgData name="Archambault, Aude" userId="dfdf6e78-8d63-480c-bdce-0b0f3fd27a48" providerId="ADAL" clId="{B7172914-074E-4E28-8FEA-F84A1A3D1C4C}" dt="2021-02-19T15:20:24.468" v="2466" actId="21"/>
          <ac:spMkLst>
            <pc:docMk/>
            <pc:sldMk cId="3349461779" sldId="1225"/>
            <ac:spMk id="7" creationId="{741C65DB-9BBD-4BD8-9951-A675589C22E5}"/>
          </ac:spMkLst>
        </pc:spChg>
        <pc:spChg chg="del">
          <ac:chgData name="Archambault, Aude" userId="dfdf6e78-8d63-480c-bdce-0b0f3fd27a48" providerId="ADAL" clId="{B7172914-074E-4E28-8FEA-F84A1A3D1C4C}" dt="2021-02-19T15:16:54.718" v="2439" actId="21"/>
          <ac:spMkLst>
            <pc:docMk/>
            <pc:sldMk cId="3349461779" sldId="1225"/>
            <ac:spMk id="11" creationId="{C8BA2A1A-3CED-4247-A88D-165EA7FE5C30}"/>
          </ac:spMkLst>
        </pc:spChg>
        <pc:spChg chg="add mod">
          <ac:chgData name="Archambault, Aude" userId="dfdf6e78-8d63-480c-bdce-0b0f3fd27a48" providerId="ADAL" clId="{B7172914-074E-4E28-8FEA-F84A1A3D1C4C}" dt="2021-02-19T15:17:30.936" v="2442"/>
          <ac:spMkLst>
            <pc:docMk/>
            <pc:sldMk cId="3349461779" sldId="1225"/>
            <ac:spMk id="13" creationId="{4CBA9CDB-3DD5-4BD5-B132-A6D0FDD463BB}"/>
          </ac:spMkLst>
        </pc:spChg>
        <pc:picChg chg="del">
          <ac:chgData name="Archambault, Aude" userId="dfdf6e78-8d63-480c-bdce-0b0f3fd27a48" providerId="ADAL" clId="{B7172914-074E-4E28-8FEA-F84A1A3D1C4C}" dt="2021-02-19T15:19:17.458" v="2454" actId="21"/>
          <ac:picMkLst>
            <pc:docMk/>
            <pc:sldMk cId="3349461779" sldId="1225"/>
            <ac:picMk id="8" creationId="{07DF8072-144E-459D-A13A-596F3629F16A}"/>
          </ac:picMkLst>
        </pc:picChg>
        <pc:picChg chg="add del mod">
          <ac:chgData name="Archambault, Aude" userId="dfdf6e78-8d63-480c-bdce-0b0f3fd27a48" providerId="ADAL" clId="{B7172914-074E-4E28-8FEA-F84A1A3D1C4C}" dt="2021-02-19T15:21:41.612" v="2486" actId="21"/>
          <ac:picMkLst>
            <pc:docMk/>
            <pc:sldMk cId="3349461779" sldId="1225"/>
            <ac:picMk id="14" creationId="{9A1468B4-8959-4569-8397-C24C18CA1792}"/>
          </ac:picMkLst>
        </pc:picChg>
      </pc:sldChg>
      <pc:sldChg chg="addSp delSp modSp new mod">
        <pc:chgData name="Archambault, Aude" userId="dfdf6e78-8d63-480c-bdce-0b0f3fd27a48" providerId="ADAL" clId="{B7172914-074E-4E28-8FEA-F84A1A3D1C4C}" dt="2021-02-19T15:26:29.792" v="2587"/>
        <pc:sldMkLst>
          <pc:docMk/>
          <pc:sldMk cId="3658912723" sldId="1226"/>
        </pc:sldMkLst>
        <pc:spChg chg="mod">
          <ac:chgData name="Archambault, Aude" userId="dfdf6e78-8d63-480c-bdce-0b0f3fd27a48" providerId="ADAL" clId="{B7172914-074E-4E28-8FEA-F84A1A3D1C4C}" dt="2021-02-19T15:21:14.094" v="2480" actId="6549"/>
          <ac:spMkLst>
            <pc:docMk/>
            <pc:sldMk cId="3658912723" sldId="1226"/>
            <ac:spMk id="2" creationId="{433E5519-5E6D-42EF-875D-493A509B9C5E}"/>
          </ac:spMkLst>
        </pc:spChg>
        <pc:spChg chg="mod">
          <ac:chgData name="Archambault, Aude" userId="dfdf6e78-8d63-480c-bdce-0b0f3fd27a48" providerId="ADAL" clId="{B7172914-074E-4E28-8FEA-F84A1A3D1C4C}" dt="2021-02-19T15:19:48.862" v="2460"/>
          <ac:spMkLst>
            <pc:docMk/>
            <pc:sldMk cId="3658912723" sldId="1226"/>
            <ac:spMk id="3" creationId="{11C1AD9C-421F-4469-B97C-C7F549FE188B}"/>
          </ac:spMkLst>
        </pc:spChg>
        <pc:spChg chg="mod">
          <ac:chgData name="Archambault, Aude" userId="dfdf6e78-8d63-480c-bdce-0b0f3fd27a48" providerId="ADAL" clId="{B7172914-074E-4E28-8FEA-F84A1A3D1C4C}" dt="2021-02-19T15:21:21.784" v="2482" actId="6549"/>
          <ac:spMkLst>
            <pc:docMk/>
            <pc:sldMk cId="3658912723" sldId="1226"/>
            <ac:spMk id="4" creationId="{60A1C562-CDA8-419F-8AA6-837A3F47B2A6}"/>
          </ac:spMkLst>
        </pc:spChg>
        <pc:spChg chg="del">
          <ac:chgData name="Archambault, Aude" userId="dfdf6e78-8d63-480c-bdce-0b0f3fd27a48" providerId="ADAL" clId="{B7172914-074E-4E28-8FEA-F84A1A3D1C4C}" dt="2021-02-19T15:20:12.519" v="2464"/>
          <ac:spMkLst>
            <pc:docMk/>
            <pc:sldMk cId="3658912723" sldId="1226"/>
            <ac:spMk id="5" creationId="{0C5C5854-61A5-4B61-ABFB-372B0C27E350}"/>
          </ac:spMkLst>
        </pc:spChg>
        <pc:spChg chg="mod">
          <ac:chgData name="Archambault, Aude" userId="dfdf6e78-8d63-480c-bdce-0b0f3fd27a48" providerId="ADAL" clId="{B7172914-074E-4E28-8FEA-F84A1A3D1C4C}" dt="2021-02-19T15:26:29.792" v="2587"/>
          <ac:spMkLst>
            <pc:docMk/>
            <pc:sldMk cId="3658912723" sldId="1226"/>
            <ac:spMk id="6" creationId="{1840BD93-8090-4C2B-938F-84AD0AA7547B}"/>
          </ac:spMkLst>
        </pc:spChg>
        <pc:spChg chg="add del">
          <ac:chgData name="Archambault, Aude" userId="dfdf6e78-8d63-480c-bdce-0b0f3fd27a48" providerId="ADAL" clId="{B7172914-074E-4E28-8FEA-F84A1A3D1C4C}" dt="2021-02-19T15:19:58.059" v="2462" actId="22"/>
          <ac:spMkLst>
            <pc:docMk/>
            <pc:sldMk cId="3658912723" sldId="1226"/>
            <ac:spMk id="8" creationId="{F193530F-3850-4744-B704-4717CA438EA1}"/>
          </ac:spMkLst>
        </pc:spChg>
        <pc:spChg chg="add mod">
          <ac:chgData name="Archambault, Aude" userId="dfdf6e78-8d63-480c-bdce-0b0f3fd27a48" providerId="ADAL" clId="{B7172914-074E-4E28-8FEA-F84A1A3D1C4C}" dt="2021-02-19T15:26:17.179" v="2584" actId="6549"/>
          <ac:spMkLst>
            <pc:docMk/>
            <pc:sldMk cId="3658912723" sldId="1226"/>
            <ac:spMk id="9" creationId="{FE5EEB99-8A33-4A36-8417-53B9DFF9368D}"/>
          </ac:spMkLst>
        </pc:spChg>
        <pc:spChg chg="add mod">
          <ac:chgData name="Archambault, Aude" userId="dfdf6e78-8d63-480c-bdce-0b0f3fd27a48" providerId="ADAL" clId="{B7172914-074E-4E28-8FEA-F84A1A3D1C4C}" dt="2021-02-19T15:26:21.427" v="2585" actId="14100"/>
          <ac:spMkLst>
            <pc:docMk/>
            <pc:sldMk cId="3658912723" sldId="1226"/>
            <ac:spMk id="10" creationId="{B8CACC64-BB49-4E08-954A-FBD4F423FF21}"/>
          </ac:spMkLst>
        </pc:spChg>
        <pc:picChg chg="add del mod">
          <ac:chgData name="Archambault, Aude" userId="dfdf6e78-8d63-480c-bdce-0b0f3fd27a48" providerId="ADAL" clId="{B7172914-074E-4E28-8FEA-F84A1A3D1C4C}" dt="2021-02-19T15:25:58.244" v="2577" actId="478"/>
          <ac:picMkLst>
            <pc:docMk/>
            <pc:sldMk cId="3658912723" sldId="1226"/>
            <ac:picMk id="11" creationId="{DA43EFD7-5955-4B3C-A983-77AA72F566C9}"/>
          </ac:picMkLst>
        </pc:picChg>
      </pc:sldChg>
      <pc:sldChg chg="addSp modSp new mod">
        <pc:chgData name="Archambault, Aude" userId="dfdf6e78-8d63-480c-bdce-0b0f3fd27a48" providerId="ADAL" clId="{B7172914-074E-4E28-8FEA-F84A1A3D1C4C}" dt="2021-02-19T15:30:25.119" v="2627" actId="13822"/>
        <pc:sldMkLst>
          <pc:docMk/>
          <pc:sldMk cId="1238644621" sldId="1227"/>
        </pc:sldMkLst>
        <pc:spChg chg="mod">
          <ac:chgData name="Archambault, Aude" userId="dfdf6e78-8d63-480c-bdce-0b0f3fd27a48" providerId="ADAL" clId="{B7172914-074E-4E28-8FEA-F84A1A3D1C4C}" dt="2021-02-19T15:29:10.197" v="2613" actId="6549"/>
          <ac:spMkLst>
            <pc:docMk/>
            <pc:sldMk cId="1238644621" sldId="1227"/>
            <ac:spMk id="2" creationId="{55ED8D68-989B-48A8-8D5D-9465B6981E3A}"/>
          </ac:spMkLst>
        </pc:spChg>
        <pc:spChg chg="mod">
          <ac:chgData name="Archambault, Aude" userId="dfdf6e78-8d63-480c-bdce-0b0f3fd27a48" providerId="ADAL" clId="{B7172914-074E-4E28-8FEA-F84A1A3D1C4C}" dt="2021-02-19T15:29:03.037" v="2611" actId="404"/>
          <ac:spMkLst>
            <pc:docMk/>
            <pc:sldMk cId="1238644621" sldId="1227"/>
            <ac:spMk id="3" creationId="{A38D28A5-3BD4-487F-9439-6872CC512136}"/>
          </ac:spMkLst>
        </pc:spChg>
        <pc:spChg chg="mod">
          <ac:chgData name="Archambault, Aude" userId="dfdf6e78-8d63-480c-bdce-0b0f3fd27a48" providerId="ADAL" clId="{B7172914-074E-4E28-8FEA-F84A1A3D1C4C}" dt="2021-02-19T15:29:20.702" v="2615" actId="6549"/>
          <ac:spMkLst>
            <pc:docMk/>
            <pc:sldMk cId="1238644621" sldId="1227"/>
            <ac:spMk id="4" creationId="{D87EF782-0543-4702-821D-E209170E4A24}"/>
          </ac:spMkLst>
        </pc:spChg>
        <pc:spChg chg="mod">
          <ac:chgData name="Archambault, Aude" userId="dfdf6e78-8d63-480c-bdce-0b0f3fd27a48" providerId="ADAL" clId="{B7172914-074E-4E28-8FEA-F84A1A3D1C4C}" dt="2021-02-19T15:29:33.552" v="2619" actId="113"/>
          <ac:spMkLst>
            <pc:docMk/>
            <pc:sldMk cId="1238644621" sldId="1227"/>
            <ac:spMk id="5" creationId="{3A1219A2-F4FF-47DA-90AE-A81B22745494}"/>
          </ac:spMkLst>
        </pc:spChg>
        <pc:spChg chg="mod">
          <ac:chgData name="Archambault, Aude" userId="dfdf6e78-8d63-480c-bdce-0b0f3fd27a48" providerId="ADAL" clId="{B7172914-074E-4E28-8FEA-F84A1A3D1C4C}" dt="2021-02-19T15:29:53.665" v="2624"/>
          <ac:spMkLst>
            <pc:docMk/>
            <pc:sldMk cId="1238644621" sldId="1227"/>
            <ac:spMk id="6" creationId="{D0B41D78-28AD-439B-B37E-008D4FBA79A9}"/>
          </ac:spMkLst>
        </pc:spChg>
        <pc:spChg chg="add mod">
          <ac:chgData name="Archambault, Aude" userId="dfdf6e78-8d63-480c-bdce-0b0f3fd27a48" providerId="ADAL" clId="{B7172914-074E-4E28-8FEA-F84A1A3D1C4C}" dt="2021-02-19T15:30:25.119" v="2627" actId="13822"/>
          <ac:spMkLst>
            <pc:docMk/>
            <pc:sldMk cId="1238644621" sldId="1227"/>
            <ac:spMk id="7" creationId="{87511DDD-47F4-4FBD-91B5-AC5DA5C3D951}"/>
          </ac:spMkLst>
        </pc:spChg>
        <pc:picChg chg="add mod">
          <ac:chgData name="Archambault, Aude" userId="dfdf6e78-8d63-480c-bdce-0b0f3fd27a48" providerId="ADAL" clId="{B7172914-074E-4E28-8FEA-F84A1A3D1C4C}" dt="2021-02-19T15:29:46.340" v="2623" actId="1076"/>
          <ac:picMkLst>
            <pc:docMk/>
            <pc:sldMk cId="1238644621" sldId="1227"/>
            <ac:picMk id="8" creationId="{BCD9F00F-805F-4C72-87FB-EE0E01DC7580}"/>
          </ac:picMkLst>
        </pc:picChg>
      </pc:sldChg>
      <pc:sldChg chg="delSp modSp add del mod">
        <pc:chgData name="Archambault, Aude" userId="dfdf6e78-8d63-480c-bdce-0b0f3fd27a48" providerId="ADAL" clId="{B7172914-074E-4E28-8FEA-F84A1A3D1C4C}" dt="2021-02-19T15:43:05.005" v="2952" actId="47"/>
        <pc:sldMkLst>
          <pc:docMk/>
          <pc:sldMk cId="4050945128" sldId="1228"/>
        </pc:sldMkLst>
        <pc:spChg chg="mod">
          <ac:chgData name="Archambault, Aude" userId="dfdf6e78-8d63-480c-bdce-0b0f3fd27a48" providerId="ADAL" clId="{B7172914-074E-4E28-8FEA-F84A1A3D1C4C}" dt="2021-02-19T15:31:50.528" v="2668" actId="20577"/>
          <ac:spMkLst>
            <pc:docMk/>
            <pc:sldMk cId="4050945128" sldId="1228"/>
            <ac:spMk id="3" creationId="{772163D6-BF14-4DC8-993D-B89B3EE6D2B1}"/>
          </ac:spMkLst>
        </pc:spChg>
        <pc:picChg chg="del">
          <ac:chgData name="Archambault, Aude" userId="dfdf6e78-8d63-480c-bdce-0b0f3fd27a48" providerId="ADAL" clId="{B7172914-074E-4E28-8FEA-F84A1A3D1C4C}" dt="2021-02-19T15:33:46.771" v="2669" actId="478"/>
          <ac:picMkLst>
            <pc:docMk/>
            <pc:sldMk cId="4050945128" sldId="1228"/>
            <ac:picMk id="4" creationId="{1D597C67-D1F0-4646-B2A6-E309E12DCEC6}"/>
          </ac:picMkLst>
        </pc:picChg>
        <pc:picChg chg="del">
          <ac:chgData name="Archambault, Aude" userId="dfdf6e78-8d63-480c-bdce-0b0f3fd27a48" providerId="ADAL" clId="{B7172914-074E-4E28-8FEA-F84A1A3D1C4C}" dt="2021-02-19T15:33:47.750" v="2670" actId="478"/>
          <ac:picMkLst>
            <pc:docMk/>
            <pc:sldMk cId="4050945128" sldId="1228"/>
            <ac:picMk id="5" creationId="{63CF66B0-BCCF-4011-B5F9-83DF1220D814}"/>
          </ac:picMkLst>
        </pc:picChg>
      </pc:sldChg>
      <pc:sldChg chg="addSp delSp modSp add mod">
        <pc:chgData name="Archambault, Aude" userId="dfdf6e78-8d63-480c-bdce-0b0f3fd27a48" providerId="ADAL" clId="{B7172914-074E-4E28-8FEA-F84A1A3D1C4C}" dt="2021-02-19T15:42:53.003" v="2950" actId="1076"/>
        <pc:sldMkLst>
          <pc:docMk/>
          <pc:sldMk cId="178487628" sldId="1229"/>
        </pc:sldMkLst>
        <pc:spChg chg="add mod">
          <ac:chgData name="Archambault, Aude" userId="dfdf6e78-8d63-480c-bdce-0b0f3fd27a48" providerId="ADAL" clId="{B7172914-074E-4E28-8FEA-F84A1A3D1C4C}" dt="2021-02-19T15:42:02.435" v="2925" actId="1076"/>
          <ac:spMkLst>
            <pc:docMk/>
            <pc:sldMk cId="178487628" sldId="1229"/>
            <ac:spMk id="2" creationId="{23E3C642-6A43-4E86-B65E-AC00389AEABE}"/>
          </ac:spMkLst>
        </pc:spChg>
        <pc:spChg chg="mod">
          <ac:chgData name="Archambault, Aude" userId="dfdf6e78-8d63-480c-bdce-0b0f3fd27a48" providerId="ADAL" clId="{B7172914-074E-4E28-8FEA-F84A1A3D1C4C}" dt="2021-02-19T15:34:28.765" v="2689" actId="20577"/>
          <ac:spMkLst>
            <pc:docMk/>
            <pc:sldMk cId="178487628" sldId="1229"/>
            <ac:spMk id="3" creationId="{91F007AC-81B3-470B-A292-8AF355B2EA17}"/>
          </ac:spMkLst>
        </pc:spChg>
        <pc:spChg chg="del mod">
          <ac:chgData name="Archambault, Aude" userId="dfdf6e78-8d63-480c-bdce-0b0f3fd27a48" providerId="ADAL" clId="{B7172914-074E-4E28-8FEA-F84A1A3D1C4C}" dt="2021-02-19T15:40:21.825" v="2889" actId="22"/>
          <ac:spMkLst>
            <pc:docMk/>
            <pc:sldMk cId="178487628" sldId="1229"/>
            <ac:spMk id="7" creationId="{4B9F1457-755D-4E11-B214-AB3A1A62831F}"/>
          </ac:spMkLst>
        </pc:spChg>
        <pc:spChg chg="mod">
          <ac:chgData name="Archambault, Aude" userId="dfdf6e78-8d63-480c-bdce-0b0f3fd27a48" providerId="ADAL" clId="{B7172914-074E-4E28-8FEA-F84A1A3D1C4C}" dt="2021-02-19T15:37:39.989" v="2832" actId="20577"/>
          <ac:spMkLst>
            <pc:docMk/>
            <pc:sldMk cId="178487628" sldId="1229"/>
            <ac:spMk id="18" creationId="{1328AD34-4BE5-4D1A-BE73-B39A9064C733}"/>
          </ac:spMkLst>
        </pc:spChg>
        <pc:spChg chg="mod">
          <ac:chgData name="Archambault, Aude" userId="dfdf6e78-8d63-480c-bdce-0b0f3fd27a48" providerId="ADAL" clId="{B7172914-074E-4E28-8FEA-F84A1A3D1C4C}" dt="2021-02-19T15:42:50.283" v="2949" actId="20577"/>
          <ac:spMkLst>
            <pc:docMk/>
            <pc:sldMk cId="178487628" sldId="1229"/>
            <ac:spMk id="20" creationId="{74132510-8DFF-48BE-BA1B-3EBE5D71CF28}"/>
          </ac:spMkLst>
        </pc:spChg>
        <pc:spChg chg="del mod">
          <ac:chgData name="Archambault, Aude" userId="dfdf6e78-8d63-480c-bdce-0b0f3fd27a48" providerId="ADAL" clId="{B7172914-074E-4E28-8FEA-F84A1A3D1C4C}" dt="2021-02-19T15:42:09.860" v="2927" actId="478"/>
          <ac:spMkLst>
            <pc:docMk/>
            <pc:sldMk cId="178487628" sldId="1229"/>
            <ac:spMk id="22" creationId="{749138E5-D804-4928-897A-C05672CBA251}"/>
          </ac:spMkLst>
        </pc:spChg>
        <pc:picChg chg="add mod ord">
          <ac:chgData name="Archambault, Aude" userId="dfdf6e78-8d63-480c-bdce-0b0f3fd27a48" providerId="ADAL" clId="{B7172914-074E-4E28-8FEA-F84A1A3D1C4C}" dt="2021-02-19T15:42:06.771" v="2926" actId="14100"/>
          <ac:picMkLst>
            <pc:docMk/>
            <pc:sldMk cId="178487628" sldId="1229"/>
            <ac:picMk id="5" creationId="{D51CCA90-3A49-4703-A99F-7A98CC298024}"/>
          </ac:picMkLst>
        </pc:picChg>
        <pc:picChg chg="del">
          <ac:chgData name="Archambault, Aude" userId="dfdf6e78-8d63-480c-bdce-0b0f3fd27a48" providerId="ADAL" clId="{B7172914-074E-4E28-8FEA-F84A1A3D1C4C}" dt="2021-02-19T15:39:31.156" v="2886" actId="478"/>
          <ac:picMkLst>
            <pc:docMk/>
            <pc:sldMk cId="178487628" sldId="1229"/>
            <ac:picMk id="10" creationId="{1EB4C045-B530-4064-AD57-1B9457EE3AA9}"/>
          </ac:picMkLst>
        </pc:picChg>
        <pc:picChg chg="del">
          <ac:chgData name="Archambault, Aude" userId="dfdf6e78-8d63-480c-bdce-0b0f3fd27a48" providerId="ADAL" clId="{B7172914-074E-4E28-8FEA-F84A1A3D1C4C}" dt="2021-02-19T15:37:43.071" v="2833" actId="478"/>
          <ac:picMkLst>
            <pc:docMk/>
            <pc:sldMk cId="178487628" sldId="1229"/>
            <ac:picMk id="11" creationId="{13650BC7-8AD1-4E68-AE71-4810965CE6B8}"/>
          </ac:picMkLst>
        </pc:picChg>
        <pc:picChg chg="mod">
          <ac:chgData name="Archambault, Aude" userId="dfdf6e78-8d63-480c-bdce-0b0f3fd27a48" providerId="ADAL" clId="{B7172914-074E-4E28-8FEA-F84A1A3D1C4C}" dt="2021-02-19T15:42:53.003" v="2950" actId="1076"/>
          <ac:picMkLst>
            <pc:docMk/>
            <pc:sldMk cId="178487628" sldId="1229"/>
            <ac:picMk id="13" creationId="{78B63BE2-E5B9-4410-9B41-A6861E8A91B5}"/>
          </ac:picMkLst>
        </pc:picChg>
      </pc:sldChg>
      <pc:sldChg chg="modSp add mod">
        <pc:chgData name="Archambault, Aude" userId="dfdf6e78-8d63-480c-bdce-0b0f3fd27a48" providerId="ADAL" clId="{B7172914-074E-4E28-8FEA-F84A1A3D1C4C}" dt="2021-02-19T15:43:45.914" v="2960" actId="113"/>
        <pc:sldMkLst>
          <pc:docMk/>
          <pc:sldMk cId="2385138209" sldId="1230"/>
        </pc:sldMkLst>
        <pc:spChg chg="mod">
          <ac:chgData name="Archambault, Aude" userId="dfdf6e78-8d63-480c-bdce-0b0f3fd27a48" providerId="ADAL" clId="{B7172914-074E-4E28-8FEA-F84A1A3D1C4C}" dt="2021-02-19T15:43:45.914" v="2960" actId="113"/>
          <ac:spMkLst>
            <pc:docMk/>
            <pc:sldMk cId="2385138209" sldId="1230"/>
            <ac:spMk id="20" creationId="{74132510-8DFF-48BE-BA1B-3EBE5D71CF28}"/>
          </ac:spMkLst>
        </pc:spChg>
      </pc:sldChg>
      <pc:sldChg chg="addSp modSp new mod">
        <pc:chgData name="Archambault, Aude" userId="dfdf6e78-8d63-480c-bdce-0b0f3fd27a48" providerId="ADAL" clId="{B7172914-074E-4E28-8FEA-F84A1A3D1C4C}" dt="2021-02-22T09:26:50.420" v="3338" actId="1076"/>
        <pc:sldMkLst>
          <pc:docMk/>
          <pc:sldMk cId="1855151717" sldId="1231"/>
        </pc:sldMkLst>
        <pc:spChg chg="mod">
          <ac:chgData name="Archambault, Aude" userId="dfdf6e78-8d63-480c-bdce-0b0f3fd27a48" providerId="ADAL" clId="{B7172914-074E-4E28-8FEA-F84A1A3D1C4C}" dt="2021-02-19T15:45:40.486" v="3007" actId="20577"/>
          <ac:spMkLst>
            <pc:docMk/>
            <pc:sldMk cId="1855151717" sldId="1231"/>
            <ac:spMk id="2" creationId="{5D9EF719-DF6F-40CD-9D5D-366BD24FD21C}"/>
          </ac:spMkLst>
        </pc:spChg>
        <pc:spChg chg="mod">
          <ac:chgData name="Archambault, Aude" userId="dfdf6e78-8d63-480c-bdce-0b0f3fd27a48" providerId="ADAL" clId="{B7172914-074E-4E28-8FEA-F84A1A3D1C4C}" dt="2021-02-19T15:43:54.147" v="2963" actId="20577"/>
          <ac:spMkLst>
            <pc:docMk/>
            <pc:sldMk cId="1855151717" sldId="1231"/>
            <ac:spMk id="3" creationId="{ABF06213-041D-44AD-8A06-E262CD9C7583}"/>
          </ac:spMkLst>
        </pc:spChg>
        <pc:picChg chg="add mod">
          <ac:chgData name="Archambault, Aude" userId="dfdf6e78-8d63-480c-bdce-0b0f3fd27a48" providerId="ADAL" clId="{B7172914-074E-4E28-8FEA-F84A1A3D1C4C}" dt="2021-02-22T09:26:50.420" v="3338" actId="1076"/>
          <ac:picMkLst>
            <pc:docMk/>
            <pc:sldMk cId="1855151717" sldId="1231"/>
            <ac:picMk id="4" creationId="{7BAFE314-79CA-466C-AF1B-127D4344D5FF}"/>
          </ac:picMkLst>
        </pc:picChg>
      </pc:sldChg>
      <pc:sldChg chg="addSp delSp modSp new mod modAnim">
        <pc:chgData name="Archambault, Aude" userId="dfdf6e78-8d63-480c-bdce-0b0f3fd27a48" providerId="ADAL" clId="{B7172914-074E-4E28-8FEA-F84A1A3D1C4C}" dt="2021-02-19T15:51:28.486" v="3053" actId="255"/>
        <pc:sldMkLst>
          <pc:docMk/>
          <pc:sldMk cId="2770946448" sldId="1232"/>
        </pc:sldMkLst>
        <pc:spChg chg="del mod">
          <ac:chgData name="Archambault, Aude" userId="dfdf6e78-8d63-480c-bdce-0b0f3fd27a48" providerId="ADAL" clId="{B7172914-074E-4E28-8FEA-F84A1A3D1C4C}" dt="2021-02-19T15:47:12.753" v="3018"/>
          <ac:spMkLst>
            <pc:docMk/>
            <pc:sldMk cId="2770946448" sldId="1232"/>
            <ac:spMk id="2" creationId="{1F1D3409-C730-4356-A28E-3702EA4485D7}"/>
          </ac:spMkLst>
        </pc:spChg>
        <pc:spChg chg="mod">
          <ac:chgData name="Archambault, Aude" userId="dfdf6e78-8d63-480c-bdce-0b0f3fd27a48" providerId="ADAL" clId="{B7172914-074E-4E28-8FEA-F84A1A3D1C4C}" dt="2021-02-19T15:46:58.867" v="3015" actId="27636"/>
          <ac:spMkLst>
            <pc:docMk/>
            <pc:sldMk cId="2770946448" sldId="1232"/>
            <ac:spMk id="3" creationId="{CA1F41F2-B526-48D6-AAB5-CDF22AC22109}"/>
          </ac:spMkLst>
        </pc:spChg>
        <pc:graphicFrameChg chg="add mod">
          <ac:chgData name="Archambault, Aude" userId="dfdf6e78-8d63-480c-bdce-0b0f3fd27a48" providerId="ADAL" clId="{B7172914-074E-4E28-8FEA-F84A1A3D1C4C}" dt="2021-02-19T15:51:28.486" v="3053" actId="255"/>
          <ac:graphicFrameMkLst>
            <pc:docMk/>
            <pc:sldMk cId="2770946448" sldId="1232"/>
            <ac:graphicFrameMk id="4" creationId="{26970D1A-EC99-4E4D-B47E-FA498153FD2F}"/>
          </ac:graphicFrameMkLst>
        </pc:graphicFrameChg>
      </pc:sldChg>
      <pc:sldChg chg="addSp delSp modSp new mod">
        <pc:chgData name="Archambault, Aude" userId="dfdf6e78-8d63-480c-bdce-0b0f3fd27a48" providerId="ADAL" clId="{B7172914-074E-4E28-8FEA-F84A1A3D1C4C}" dt="2021-02-22T09:30:56.281" v="3399" actId="20577"/>
        <pc:sldMkLst>
          <pc:docMk/>
          <pc:sldMk cId="4086416779" sldId="1233"/>
        </pc:sldMkLst>
        <pc:spChg chg="del">
          <ac:chgData name="Archambault, Aude" userId="dfdf6e78-8d63-480c-bdce-0b0f3fd27a48" providerId="ADAL" clId="{B7172914-074E-4E28-8FEA-F84A1A3D1C4C}" dt="2021-02-19T15:52:08.865" v="3057"/>
          <ac:spMkLst>
            <pc:docMk/>
            <pc:sldMk cId="4086416779" sldId="1233"/>
            <ac:spMk id="2" creationId="{CC478C37-0973-47DB-BE19-096714D6C0A3}"/>
          </ac:spMkLst>
        </pc:spChg>
        <pc:spChg chg="mod">
          <ac:chgData name="Archambault, Aude" userId="dfdf6e78-8d63-480c-bdce-0b0f3fd27a48" providerId="ADAL" clId="{B7172914-074E-4E28-8FEA-F84A1A3D1C4C}" dt="2021-02-19T15:52:04.537" v="3056"/>
          <ac:spMkLst>
            <pc:docMk/>
            <pc:sldMk cId="4086416779" sldId="1233"/>
            <ac:spMk id="3" creationId="{C860678C-B735-4E32-9261-3EFBFF7CD19E}"/>
          </ac:spMkLst>
        </pc:spChg>
        <pc:graphicFrameChg chg="add mod modGraphic">
          <ac:chgData name="Archambault, Aude" userId="dfdf6e78-8d63-480c-bdce-0b0f3fd27a48" providerId="ADAL" clId="{B7172914-074E-4E28-8FEA-F84A1A3D1C4C}" dt="2021-02-22T09:30:56.281" v="3399" actId="20577"/>
          <ac:graphicFrameMkLst>
            <pc:docMk/>
            <pc:sldMk cId="4086416779" sldId="1233"/>
            <ac:graphicFrameMk id="4" creationId="{335750EF-2062-4232-8989-2CF5894AE554}"/>
          </ac:graphicFrameMkLst>
        </pc:graphicFrameChg>
      </pc:sldChg>
      <pc:sldChg chg="addSp delSp modSp new mod">
        <pc:chgData name="Archambault, Aude" userId="dfdf6e78-8d63-480c-bdce-0b0f3fd27a48" providerId="ADAL" clId="{B7172914-074E-4E28-8FEA-F84A1A3D1C4C}" dt="2021-02-19T15:57:30.291" v="3135" actId="1076"/>
        <pc:sldMkLst>
          <pc:docMk/>
          <pc:sldMk cId="2634654415" sldId="1234"/>
        </pc:sldMkLst>
        <pc:spChg chg="mod">
          <ac:chgData name="Archambault, Aude" userId="dfdf6e78-8d63-480c-bdce-0b0f3fd27a48" providerId="ADAL" clId="{B7172914-074E-4E28-8FEA-F84A1A3D1C4C}" dt="2021-02-19T15:57:25.692" v="3133" actId="14100"/>
          <ac:spMkLst>
            <pc:docMk/>
            <pc:sldMk cId="2634654415" sldId="1234"/>
            <ac:spMk id="2" creationId="{C4E0C996-3ECD-4849-AC91-BEBCA0F09B22}"/>
          </ac:spMkLst>
        </pc:spChg>
        <pc:spChg chg="mod">
          <ac:chgData name="Archambault, Aude" userId="dfdf6e78-8d63-480c-bdce-0b0f3fd27a48" providerId="ADAL" clId="{B7172914-074E-4E28-8FEA-F84A1A3D1C4C}" dt="2021-02-19T15:52:56.457" v="3068" actId="27636"/>
          <ac:spMkLst>
            <pc:docMk/>
            <pc:sldMk cId="2634654415" sldId="1234"/>
            <ac:spMk id="3" creationId="{F8777273-B441-4BD3-8299-70F9405E8A75}"/>
          </ac:spMkLst>
        </pc:spChg>
        <pc:picChg chg="add del mod">
          <ac:chgData name="Archambault, Aude" userId="dfdf6e78-8d63-480c-bdce-0b0f3fd27a48" providerId="ADAL" clId="{B7172914-074E-4E28-8FEA-F84A1A3D1C4C}" dt="2021-02-19T15:57:06.383" v="3124" actId="21"/>
          <ac:picMkLst>
            <pc:docMk/>
            <pc:sldMk cId="2634654415" sldId="1234"/>
            <ac:picMk id="4" creationId="{CA6C8859-AB2E-45FD-8516-998352FA5BB7}"/>
          </ac:picMkLst>
        </pc:picChg>
        <pc:picChg chg="add mod">
          <ac:chgData name="Archambault, Aude" userId="dfdf6e78-8d63-480c-bdce-0b0f3fd27a48" providerId="ADAL" clId="{B7172914-074E-4E28-8FEA-F84A1A3D1C4C}" dt="2021-02-19T15:57:30.291" v="3135" actId="1076"/>
          <ac:picMkLst>
            <pc:docMk/>
            <pc:sldMk cId="2634654415" sldId="1234"/>
            <ac:picMk id="5" creationId="{27474043-CA3C-43A4-B3BD-F42651F498D3}"/>
          </ac:picMkLst>
        </pc:picChg>
      </pc:sldChg>
      <pc:sldChg chg="addSp delSp modSp new mod">
        <pc:chgData name="Archambault, Aude" userId="dfdf6e78-8d63-480c-bdce-0b0f3fd27a48" providerId="ADAL" clId="{B7172914-074E-4E28-8FEA-F84A1A3D1C4C}" dt="2021-02-19T15:56:04.677" v="3107"/>
        <pc:sldMkLst>
          <pc:docMk/>
          <pc:sldMk cId="3432906502" sldId="1235"/>
        </pc:sldMkLst>
        <pc:spChg chg="add del">
          <ac:chgData name="Archambault, Aude" userId="dfdf6e78-8d63-480c-bdce-0b0f3fd27a48" providerId="ADAL" clId="{B7172914-074E-4E28-8FEA-F84A1A3D1C4C}" dt="2021-02-19T15:54:11.259" v="3081" actId="1032"/>
          <ac:spMkLst>
            <pc:docMk/>
            <pc:sldMk cId="3432906502" sldId="1235"/>
            <ac:spMk id="2" creationId="{62CB67E9-3C74-4CD9-8234-0DB234C2F7E6}"/>
          </ac:spMkLst>
        </pc:spChg>
        <pc:spChg chg="mod">
          <ac:chgData name="Archambault, Aude" userId="dfdf6e78-8d63-480c-bdce-0b0f3fd27a48" providerId="ADAL" clId="{B7172914-074E-4E28-8FEA-F84A1A3D1C4C}" dt="2021-02-19T15:53:37.917" v="3078" actId="27636"/>
          <ac:spMkLst>
            <pc:docMk/>
            <pc:sldMk cId="3432906502" sldId="1235"/>
            <ac:spMk id="3" creationId="{CF39DEE7-FA5F-4DD2-86A3-A04690D075FF}"/>
          </ac:spMkLst>
        </pc:spChg>
        <pc:spChg chg="add mod">
          <ac:chgData name="Archambault, Aude" userId="dfdf6e78-8d63-480c-bdce-0b0f3fd27a48" providerId="ADAL" clId="{B7172914-074E-4E28-8FEA-F84A1A3D1C4C}" dt="2021-02-19T15:53:54.802" v="3080"/>
          <ac:spMkLst>
            <pc:docMk/>
            <pc:sldMk cId="3432906502" sldId="1235"/>
            <ac:spMk id="4" creationId="{AB6C29C6-6411-4673-83C7-5CEA6B779F55}"/>
          </ac:spMkLst>
        </pc:spChg>
        <pc:graphicFrameChg chg="add mod modGraphic">
          <ac:chgData name="Archambault, Aude" userId="dfdf6e78-8d63-480c-bdce-0b0f3fd27a48" providerId="ADAL" clId="{B7172914-074E-4E28-8FEA-F84A1A3D1C4C}" dt="2021-02-19T15:56:04.677" v="3107"/>
          <ac:graphicFrameMkLst>
            <pc:docMk/>
            <pc:sldMk cId="3432906502" sldId="1235"/>
            <ac:graphicFrameMk id="5" creationId="{20DEC234-CC8A-4373-9EAD-B53A53B16C3C}"/>
          </ac:graphicFrameMkLst>
        </pc:graphicFrameChg>
      </pc:sldChg>
      <pc:sldChg chg="addSp modSp new mod">
        <pc:chgData name="Archambault, Aude" userId="dfdf6e78-8d63-480c-bdce-0b0f3fd27a48" providerId="ADAL" clId="{B7172914-074E-4E28-8FEA-F84A1A3D1C4C}" dt="2021-02-19T15:57:01.020" v="3123" actId="14100"/>
        <pc:sldMkLst>
          <pc:docMk/>
          <pc:sldMk cId="3823743871" sldId="1236"/>
        </pc:sldMkLst>
        <pc:spChg chg="mod">
          <ac:chgData name="Archambault, Aude" userId="dfdf6e78-8d63-480c-bdce-0b0f3fd27a48" providerId="ADAL" clId="{B7172914-074E-4E28-8FEA-F84A1A3D1C4C}" dt="2021-02-19T15:57:01.020" v="3123" actId="14100"/>
          <ac:spMkLst>
            <pc:docMk/>
            <pc:sldMk cId="3823743871" sldId="1236"/>
            <ac:spMk id="2" creationId="{AD83E730-E522-4935-8F73-95FE0A4F4845}"/>
          </ac:spMkLst>
        </pc:spChg>
        <pc:spChg chg="mod">
          <ac:chgData name="Archambault, Aude" userId="dfdf6e78-8d63-480c-bdce-0b0f3fd27a48" providerId="ADAL" clId="{B7172914-074E-4E28-8FEA-F84A1A3D1C4C}" dt="2021-02-19T15:56:24.525" v="3111" actId="6549"/>
          <ac:spMkLst>
            <pc:docMk/>
            <pc:sldMk cId="3823743871" sldId="1236"/>
            <ac:spMk id="3" creationId="{1A618ED6-7DCA-4EA6-8382-33F7B5E3DB39}"/>
          </ac:spMkLst>
        </pc:spChg>
        <pc:picChg chg="add mod">
          <ac:chgData name="Archambault, Aude" userId="dfdf6e78-8d63-480c-bdce-0b0f3fd27a48" providerId="ADAL" clId="{B7172914-074E-4E28-8FEA-F84A1A3D1C4C}" dt="2021-02-19T15:56:59.276" v="3122" actId="1076"/>
          <ac:picMkLst>
            <pc:docMk/>
            <pc:sldMk cId="3823743871" sldId="1236"/>
            <ac:picMk id="4" creationId="{2FD999ED-AA95-459E-86A0-8524B876C7DC}"/>
          </ac:picMkLst>
        </pc:picChg>
      </pc:sldChg>
      <pc:sldChg chg="modSp add mod">
        <pc:chgData name="Archambault, Aude" userId="dfdf6e78-8d63-480c-bdce-0b0f3fd27a48" providerId="ADAL" clId="{B7172914-074E-4E28-8FEA-F84A1A3D1C4C}" dt="2021-02-22T09:25:54.529" v="3335" actId="113"/>
        <pc:sldMkLst>
          <pc:docMk/>
          <pc:sldMk cId="1130262117" sldId="1237"/>
        </pc:sldMkLst>
        <pc:spChg chg="mod">
          <ac:chgData name="Archambault, Aude" userId="dfdf6e78-8d63-480c-bdce-0b0f3fd27a48" providerId="ADAL" clId="{B7172914-074E-4E28-8FEA-F84A1A3D1C4C}" dt="2021-02-22T09:23:21.153" v="3247" actId="20577"/>
          <ac:spMkLst>
            <pc:docMk/>
            <pc:sldMk cId="1130262117" sldId="1237"/>
            <ac:spMk id="3" creationId="{97A62CBD-51A7-4AAA-8AAD-C288F03CDB46}"/>
          </ac:spMkLst>
        </pc:spChg>
        <pc:graphicFrameChg chg="mod">
          <ac:chgData name="Archambault, Aude" userId="dfdf6e78-8d63-480c-bdce-0b0f3fd27a48" providerId="ADAL" clId="{B7172914-074E-4E28-8FEA-F84A1A3D1C4C}" dt="2021-02-22T09:25:54.529" v="3335" actId="113"/>
          <ac:graphicFrameMkLst>
            <pc:docMk/>
            <pc:sldMk cId="1130262117" sldId="1237"/>
            <ac:graphicFrameMk id="4" creationId="{A8ED4DE4-A57D-4494-A501-36EE44F60409}"/>
          </ac:graphicFrameMkLst>
        </pc:graphicFrameChg>
      </pc:sldChg>
      <pc:sldMasterChg chg="delSldLayout">
        <pc:chgData name="Archambault, Aude" userId="dfdf6e78-8d63-480c-bdce-0b0f3fd27a48" providerId="ADAL" clId="{B7172914-074E-4E28-8FEA-F84A1A3D1C4C}" dt="2021-02-17T14:22:36.074" v="768" actId="47"/>
        <pc:sldMasterMkLst>
          <pc:docMk/>
          <pc:sldMasterMk cId="3261537267" sldId="2147484034"/>
        </pc:sldMasterMkLst>
        <pc:sldLayoutChg chg="del">
          <pc:chgData name="Archambault, Aude" userId="dfdf6e78-8d63-480c-bdce-0b0f3fd27a48" providerId="ADAL" clId="{B7172914-074E-4E28-8FEA-F84A1A3D1C4C}" dt="2021-02-17T14:22:36.074" v="768" actId="47"/>
          <pc:sldLayoutMkLst>
            <pc:docMk/>
            <pc:sldMasterMk cId="3261537267" sldId="2147484034"/>
            <pc:sldLayoutMk cId="3025321649" sldId="2147484043"/>
          </pc:sldLayoutMkLst>
        </pc:sldLayoutChg>
      </pc:sldMasterChg>
    </pc:docChg>
  </pc:docChgLst>
  <pc:docChgLst>
    <pc:chgData name="Archambault, Aude" userId="dfdf6e78-8d63-480c-bdce-0b0f3fd27a48" providerId="ADAL" clId="{6F9558F1-4F88-4B05-9714-F14965707862}"/>
    <pc:docChg chg="undo redo custSel mod addSld delSld modSld addSection modSection">
      <pc:chgData name="Archambault, Aude" userId="dfdf6e78-8d63-480c-bdce-0b0f3fd27a48" providerId="ADAL" clId="{6F9558F1-4F88-4B05-9714-F14965707862}" dt="2020-11-03T20:08:57.733" v="2815" actId="20577"/>
      <pc:docMkLst>
        <pc:docMk/>
      </pc:docMkLst>
      <pc:sldChg chg="addSp modSp mod">
        <pc:chgData name="Archambault, Aude" userId="dfdf6e78-8d63-480c-bdce-0b0f3fd27a48" providerId="ADAL" clId="{6F9558F1-4F88-4B05-9714-F14965707862}" dt="2020-11-03T07:24:20.802" v="620" actId="27636"/>
        <pc:sldMkLst>
          <pc:docMk/>
          <pc:sldMk cId="76914611" sldId="256"/>
        </pc:sldMkLst>
        <pc:spChg chg="mod">
          <ac:chgData name="Archambault, Aude" userId="dfdf6e78-8d63-480c-bdce-0b0f3fd27a48" providerId="ADAL" clId="{6F9558F1-4F88-4B05-9714-F14965707862}" dt="2020-11-02T15:56:53.845" v="5" actId="27636"/>
          <ac:spMkLst>
            <pc:docMk/>
            <pc:sldMk cId="76914611" sldId="256"/>
            <ac:spMk id="2" creationId="{00000000-0000-0000-0000-000000000000}"/>
          </ac:spMkLst>
        </pc:spChg>
        <pc:spChg chg="mod">
          <ac:chgData name="Archambault, Aude" userId="dfdf6e78-8d63-480c-bdce-0b0f3fd27a48" providerId="ADAL" clId="{6F9558F1-4F88-4B05-9714-F14965707862}" dt="2020-11-03T07:24:20.802" v="620" actId="27636"/>
          <ac:spMkLst>
            <pc:docMk/>
            <pc:sldMk cId="76914611" sldId="256"/>
            <ac:spMk id="3" creationId="{00000000-0000-0000-0000-000000000000}"/>
          </ac:spMkLst>
        </pc:spChg>
        <pc:spChg chg="add mod">
          <ac:chgData name="Archambault, Aude" userId="dfdf6e78-8d63-480c-bdce-0b0f3fd27a48" providerId="ADAL" clId="{6F9558F1-4F88-4B05-9714-F14965707862}" dt="2020-11-03T07:24:00.604" v="614" actId="207"/>
          <ac:spMkLst>
            <pc:docMk/>
            <pc:sldMk cId="76914611" sldId="256"/>
            <ac:spMk id="5" creationId="{9F909D28-9ADD-4481-9F67-827B4146DA44}"/>
          </ac:spMkLst>
        </pc:spChg>
      </pc:sldChg>
      <pc:sldChg chg="del mod">
        <pc:chgData name="Archambault, Aude" userId="dfdf6e78-8d63-480c-bdce-0b0f3fd27a48" providerId="ADAL" clId="{6F9558F1-4F88-4B05-9714-F14965707862}" dt="2020-11-02T16:18:45.027" v="358" actId="47"/>
        <pc:sldMkLst>
          <pc:docMk/>
          <pc:sldMk cId="1562015931" sldId="257"/>
        </pc:sldMkLst>
      </pc:sldChg>
      <pc:sldChg chg="del">
        <pc:chgData name="Archambault, Aude" userId="dfdf6e78-8d63-480c-bdce-0b0f3fd27a48" providerId="ADAL" clId="{6F9558F1-4F88-4B05-9714-F14965707862}" dt="2020-11-03T20:07:09.096" v="2773" actId="47"/>
        <pc:sldMkLst>
          <pc:docMk/>
          <pc:sldMk cId="3282009848" sldId="260"/>
        </pc:sldMkLst>
      </pc:sldChg>
      <pc:sldChg chg="del">
        <pc:chgData name="Archambault, Aude" userId="dfdf6e78-8d63-480c-bdce-0b0f3fd27a48" providerId="ADAL" clId="{6F9558F1-4F88-4B05-9714-F14965707862}" dt="2020-11-03T20:08:17.032" v="2775" actId="47"/>
        <pc:sldMkLst>
          <pc:docMk/>
          <pc:sldMk cId="3522353568" sldId="261"/>
        </pc:sldMkLst>
      </pc:sldChg>
      <pc:sldChg chg="modSp mod">
        <pc:chgData name="Archambault, Aude" userId="dfdf6e78-8d63-480c-bdce-0b0f3fd27a48" providerId="ADAL" clId="{6F9558F1-4F88-4B05-9714-F14965707862}" dt="2020-11-02T16:14:37.013" v="268" actId="20577"/>
        <pc:sldMkLst>
          <pc:docMk/>
          <pc:sldMk cId="1920782211" sldId="263"/>
        </pc:sldMkLst>
        <pc:spChg chg="mod">
          <ac:chgData name="Archambault, Aude" userId="dfdf6e78-8d63-480c-bdce-0b0f3fd27a48" providerId="ADAL" clId="{6F9558F1-4F88-4B05-9714-F14965707862}" dt="2020-11-02T16:14:37.013" v="268" actId="20577"/>
          <ac:spMkLst>
            <pc:docMk/>
            <pc:sldMk cId="1920782211" sldId="263"/>
            <ac:spMk id="2" creationId="{44034FEE-4BBB-7F49-BE67-328073281F8B}"/>
          </ac:spMkLst>
        </pc:spChg>
        <pc:spChg chg="mod">
          <ac:chgData name="Archambault, Aude" userId="dfdf6e78-8d63-480c-bdce-0b0f3fd27a48" providerId="ADAL" clId="{6F9558F1-4F88-4B05-9714-F14965707862}" dt="2020-11-02T16:14:31.238" v="266" actId="1076"/>
          <ac:spMkLst>
            <pc:docMk/>
            <pc:sldMk cId="1920782211" sldId="263"/>
            <ac:spMk id="3" creationId="{FFF5BAE0-B3D7-1A47-8260-AE7CCF256CC8}"/>
          </ac:spMkLst>
        </pc:spChg>
      </pc:sldChg>
      <pc:sldChg chg="addSp delSp modSp mod modNotesTx">
        <pc:chgData name="Archambault, Aude" userId="dfdf6e78-8d63-480c-bdce-0b0f3fd27a48" providerId="ADAL" clId="{6F9558F1-4F88-4B05-9714-F14965707862}" dt="2020-11-03T19:46:11" v="2473" actId="14100"/>
        <pc:sldMkLst>
          <pc:docMk/>
          <pc:sldMk cId="3516524862" sldId="264"/>
        </pc:sldMkLst>
        <pc:spChg chg="del">
          <ac:chgData name="Archambault, Aude" userId="dfdf6e78-8d63-480c-bdce-0b0f3fd27a48" providerId="ADAL" clId="{6F9558F1-4F88-4B05-9714-F14965707862}" dt="2020-11-03T19:44:38.546" v="2465" actId="22"/>
          <ac:spMkLst>
            <pc:docMk/>
            <pc:sldMk cId="3516524862" sldId="264"/>
            <ac:spMk id="2" creationId="{AF7AEBEB-9701-444A-9A76-299F24A48559}"/>
          </ac:spMkLst>
        </pc:spChg>
        <pc:spChg chg="mod">
          <ac:chgData name="Archambault, Aude" userId="dfdf6e78-8d63-480c-bdce-0b0f3fd27a48" providerId="ADAL" clId="{6F9558F1-4F88-4B05-9714-F14965707862}" dt="2020-11-03T19:43:57.301" v="2464" actId="20577"/>
          <ac:spMkLst>
            <pc:docMk/>
            <pc:sldMk cId="3516524862" sldId="264"/>
            <ac:spMk id="3" creationId="{30854F6E-321F-964E-9804-059D073C12AD}"/>
          </ac:spMkLst>
        </pc:spChg>
        <pc:picChg chg="add mod">
          <ac:chgData name="Archambault, Aude" userId="dfdf6e78-8d63-480c-bdce-0b0f3fd27a48" providerId="ADAL" clId="{6F9558F1-4F88-4B05-9714-F14965707862}" dt="2020-11-03T19:46:11" v="2473" actId="14100"/>
          <ac:picMkLst>
            <pc:docMk/>
            <pc:sldMk cId="3516524862" sldId="264"/>
            <ac:picMk id="5" creationId="{AE1DCCF0-79A7-413E-BDAA-75A6B3ADF272}"/>
          </ac:picMkLst>
        </pc:picChg>
        <pc:picChg chg="add mod">
          <ac:chgData name="Archambault, Aude" userId="dfdf6e78-8d63-480c-bdce-0b0f3fd27a48" providerId="ADAL" clId="{6F9558F1-4F88-4B05-9714-F14965707862}" dt="2020-11-03T19:46:07.390" v="2472" actId="14100"/>
          <ac:picMkLst>
            <pc:docMk/>
            <pc:sldMk cId="3516524862" sldId="264"/>
            <ac:picMk id="6" creationId="{D169F45C-2ED8-431F-B50A-CB294D09F950}"/>
          </ac:picMkLst>
        </pc:picChg>
      </pc:sldChg>
      <pc:sldChg chg="del">
        <pc:chgData name="Archambault, Aude" userId="dfdf6e78-8d63-480c-bdce-0b0f3fd27a48" providerId="ADAL" clId="{6F9558F1-4F88-4B05-9714-F14965707862}" dt="2020-11-03T20:07:07.377" v="2772" actId="47"/>
        <pc:sldMkLst>
          <pc:docMk/>
          <pc:sldMk cId="1348923085" sldId="265"/>
        </pc:sldMkLst>
      </pc:sldChg>
      <pc:sldChg chg="modSp mod">
        <pc:chgData name="Archambault, Aude" userId="dfdf6e78-8d63-480c-bdce-0b0f3fd27a48" providerId="ADAL" clId="{6F9558F1-4F88-4B05-9714-F14965707862}" dt="2020-11-03T20:07:02.988" v="2771" actId="20577"/>
        <pc:sldMkLst>
          <pc:docMk/>
          <pc:sldMk cId="3793482313" sldId="266"/>
        </pc:sldMkLst>
        <pc:spChg chg="mod">
          <ac:chgData name="Archambault, Aude" userId="dfdf6e78-8d63-480c-bdce-0b0f3fd27a48" providerId="ADAL" clId="{6F9558F1-4F88-4B05-9714-F14965707862}" dt="2020-11-03T20:07:02.988" v="2771" actId="20577"/>
          <ac:spMkLst>
            <pc:docMk/>
            <pc:sldMk cId="3793482313" sldId="266"/>
            <ac:spMk id="2" creationId="{02AF5B37-DB93-1948-B649-E3DD22AC30F8}"/>
          </ac:spMkLst>
        </pc:spChg>
      </pc:sldChg>
      <pc:sldChg chg="del">
        <pc:chgData name="Archambault, Aude" userId="dfdf6e78-8d63-480c-bdce-0b0f3fd27a48" providerId="ADAL" clId="{6F9558F1-4F88-4B05-9714-F14965707862}" dt="2020-11-03T20:06:48.298" v="2758" actId="47"/>
        <pc:sldMkLst>
          <pc:docMk/>
          <pc:sldMk cId="303388728" sldId="269"/>
        </pc:sldMkLst>
      </pc:sldChg>
      <pc:sldChg chg="del">
        <pc:chgData name="Archambault, Aude" userId="dfdf6e78-8d63-480c-bdce-0b0f3fd27a48" providerId="ADAL" clId="{6F9558F1-4F88-4B05-9714-F14965707862}" dt="2020-11-03T20:06:50.993" v="2759" actId="47"/>
        <pc:sldMkLst>
          <pc:docMk/>
          <pc:sldMk cId="983415011" sldId="270"/>
        </pc:sldMkLst>
      </pc:sldChg>
      <pc:sldChg chg="addSp delSp modSp add mod">
        <pc:chgData name="Archambault, Aude" userId="dfdf6e78-8d63-480c-bdce-0b0f3fd27a48" providerId="ADAL" clId="{6F9558F1-4F88-4B05-9714-F14965707862}" dt="2020-11-02T16:14:49.337" v="271" actId="22"/>
        <pc:sldMkLst>
          <pc:docMk/>
          <pc:sldMk cId="2013017907" sldId="271"/>
        </pc:sldMkLst>
        <pc:spChg chg="mod">
          <ac:chgData name="Archambault, Aude" userId="dfdf6e78-8d63-480c-bdce-0b0f3fd27a48" providerId="ADAL" clId="{6F9558F1-4F88-4B05-9714-F14965707862}" dt="2020-11-02T16:14:41.321" v="269" actId="20577"/>
          <ac:spMkLst>
            <pc:docMk/>
            <pc:sldMk cId="2013017907" sldId="271"/>
            <ac:spMk id="2" creationId="{44034FEE-4BBB-7F49-BE67-328073281F8B}"/>
          </ac:spMkLst>
        </pc:spChg>
        <pc:spChg chg="mod">
          <ac:chgData name="Archambault, Aude" userId="dfdf6e78-8d63-480c-bdce-0b0f3fd27a48" providerId="ADAL" clId="{6F9558F1-4F88-4B05-9714-F14965707862}" dt="2020-11-02T16:14:20.903" v="263"/>
          <ac:spMkLst>
            <pc:docMk/>
            <pc:sldMk cId="2013017907" sldId="271"/>
            <ac:spMk id="3" creationId="{FFF5BAE0-B3D7-1A47-8260-AE7CCF256CC8}"/>
          </ac:spMkLst>
        </pc:spChg>
        <pc:spChg chg="add del">
          <ac:chgData name="Archambault, Aude" userId="dfdf6e78-8d63-480c-bdce-0b0f3fd27a48" providerId="ADAL" clId="{6F9558F1-4F88-4B05-9714-F14965707862}" dt="2020-11-02T16:14:49.337" v="271" actId="22"/>
          <ac:spMkLst>
            <pc:docMk/>
            <pc:sldMk cId="2013017907" sldId="271"/>
            <ac:spMk id="5" creationId="{B43B5ED0-3347-4C31-9A47-1EFDF6BEB20A}"/>
          </ac:spMkLst>
        </pc:spChg>
      </pc:sldChg>
      <pc:sldChg chg="modSp add mod">
        <pc:chgData name="Archambault, Aude" userId="dfdf6e78-8d63-480c-bdce-0b0f3fd27a48" providerId="ADAL" clId="{6F9558F1-4F88-4B05-9714-F14965707862}" dt="2020-11-03T19:42:38.342" v="2369" actId="20577"/>
        <pc:sldMkLst>
          <pc:docMk/>
          <pc:sldMk cId="3941331068" sldId="272"/>
        </pc:sldMkLst>
        <pc:spChg chg="mod">
          <ac:chgData name="Archambault, Aude" userId="dfdf6e78-8d63-480c-bdce-0b0f3fd27a48" providerId="ADAL" clId="{6F9558F1-4F88-4B05-9714-F14965707862}" dt="2020-11-03T19:42:38.342" v="2369" actId="20577"/>
          <ac:spMkLst>
            <pc:docMk/>
            <pc:sldMk cId="3941331068" sldId="272"/>
            <ac:spMk id="2" creationId="{44034FEE-4BBB-7F49-BE67-328073281F8B}"/>
          </ac:spMkLst>
        </pc:spChg>
        <pc:spChg chg="mod">
          <ac:chgData name="Archambault, Aude" userId="dfdf6e78-8d63-480c-bdce-0b0f3fd27a48" providerId="ADAL" clId="{6F9558F1-4F88-4B05-9714-F14965707862}" dt="2020-11-02T16:15:15.411" v="315" actId="6549"/>
          <ac:spMkLst>
            <pc:docMk/>
            <pc:sldMk cId="3941331068" sldId="272"/>
            <ac:spMk id="3" creationId="{FFF5BAE0-B3D7-1A47-8260-AE7CCF256CC8}"/>
          </ac:spMkLst>
        </pc:spChg>
      </pc:sldChg>
      <pc:sldChg chg="addSp delSp modSp add mod">
        <pc:chgData name="Archambault, Aude" userId="dfdf6e78-8d63-480c-bdce-0b0f3fd27a48" providerId="ADAL" clId="{6F9558F1-4F88-4B05-9714-F14965707862}" dt="2020-11-03T08:06:27.286" v="1189" actId="12385"/>
        <pc:sldMkLst>
          <pc:docMk/>
          <pc:sldMk cId="1831183263" sldId="273"/>
        </pc:sldMkLst>
        <pc:spChg chg="mod">
          <ac:chgData name="Archambault, Aude" userId="dfdf6e78-8d63-480c-bdce-0b0f3fd27a48" providerId="ADAL" clId="{6F9558F1-4F88-4B05-9714-F14965707862}" dt="2020-11-03T08:06:13.326" v="1188" actId="403"/>
          <ac:spMkLst>
            <pc:docMk/>
            <pc:sldMk cId="1831183263" sldId="273"/>
            <ac:spMk id="2" creationId="{AF7AEBEB-9701-444A-9A76-299F24A48559}"/>
          </ac:spMkLst>
        </pc:spChg>
        <pc:spChg chg="mod">
          <ac:chgData name="Archambault, Aude" userId="dfdf6e78-8d63-480c-bdce-0b0f3fd27a48" providerId="ADAL" clId="{6F9558F1-4F88-4B05-9714-F14965707862}" dt="2020-11-02T16:16:07.964" v="328" actId="20577"/>
          <ac:spMkLst>
            <pc:docMk/>
            <pc:sldMk cId="1831183263" sldId="273"/>
            <ac:spMk id="3" creationId="{30854F6E-321F-964E-9804-059D073C12AD}"/>
          </ac:spMkLst>
        </pc:spChg>
        <pc:spChg chg="add del">
          <ac:chgData name="Archambault, Aude" userId="dfdf6e78-8d63-480c-bdce-0b0f3fd27a48" providerId="ADAL" clId="{6F9558F1-4F88-4B05-9714-F14965707862}" dt="2020-11-03T08:05:55.023" v="1182" actId="22"/>
          <ac:spMkLst>
            <pc:docMk/>
            <pc:sldMk cId="1831183263" sldId="273"/>
            <ac:spMk id="6" creationId="{D21FBCEA-E129-4EA0-B4ED-791C26CB0EF4}"/>
          </ac:spMkLst>
        </pc:spChg>
        <pc:graphicFrameChg chg="add mod modGraphic">
          <ac:chgData name="Archambault, Aude" userId="dfdf6e78-8d63-480c-bdce-0b0f3fd27a48" providerId="ADAL" clId="{6F9558F1-4F88-4B05-9714-F14965707862}" dt="2020-11-03T08:06:27.286" v="1189" actId="12385"/>
          <ac:graphicFrameMkLst>
            <pc:docMk/>
            <pc:sldMk cId="1831183263" sldId="273"/>
            <ac:graphicFrameMk id="4" creationId="{5F44D8B8-8D7B-459E-8681-BD706DD99CE8}"/>
          </ac:graphicFrameMkLst>
        </pc:graphicFrameChg>
      </pc:sldChg>
      <pc:sldChg chg="modSp add mod">
        <pc:chgData name="Archambault, Aude" userId="dfdf6e78-8d63-480c-bdce-0b0f3fd27a48" providerId="ADAL" clId="{6F9558F1-4F88-4B05-9714-F14965707862}" dt="2020-11-03T07:46:01.312" v="982" actId="20577"/>
        <pc:sldMkLst>
          <pc:docMk/>
          <pc:sldMk cId="3664316791" sldId="274"/>
        </pc:sldMkLst>
        <pc:spChg chg="mod">
          <ac:chgData name="Archambault, Aude" userId="dfdf6e78-8d63-480c-bdce-0b0f3fd27a48" providerId="ADAL" clId="{6F9558F1-4F88-4B05-9714-F14965707862}" dt="2020-11-03T07:46:01.312" v="982" actId="20577"/>
          <ac:spMkLst>
            <pc:docMk/>
            <pc:sldMk cId="3664316791" sldId="274"/>
            <ac:spMk id="2" creationId="{AF7AEBEB-9701-444A-9A76-299F24A48559}"/>
          </ac:spMkLst>
        </pc:spChg>
        <pc:spChg chg="mod">
          <ac:chgData name="Archambault, Aude" userId="dfdf6e78-8d63-480c-bdce-0b0f3fd27a48" providerId="ADAL" clId="{6F9558F1-4F88-4B05-9714-F14965707862}" dt="2020-11-02T16:16:46.839" v="333"/>
          <ac:spMkLst>
            <pc:docMk/>
            <pc:sldMk cId="3664316791" sldId="274"/>
            <ac:spMk id="3" creationId="{30854F6E-321F-964E-9804-059D073C12AD}"/>
          </ac:spMkLst>
        </pc:spChg>
      </pc:sldChg>
      <pc:sldChg chg="modSp add del mod">
        <pc:chgData name="Archambault, Aude" userId="dfdf6e78-8d63-480c-bdce-0b0f3fd27a48" providerId="ADAL" clId="{6F9558F1-4F88-4B05-9714-F14965707862}" dt="2020-11-03T07:47:56.823" v="1049" actId="47"/>
        <pc:sldMkLst>
          <pc:docMk/>
          <pc:sldMk cId="377623730" sldId="275"/>
        </pc:sldMkLst>
        <pc:spChg chg="mod">
          <ac:chgData name="Archambault, Aude" userId="dfdf6e78-8d63-480c-bdce-0b0f3fd27a48" providerId="ADAL" clId="{6F9558F1-4F88-4B05-9714-F14965707862}" dt="2020-11-02T16:27:32.746" v="446" actId="21"/>
          <ac:spMkLst>
            <pc:docMk/>
            <pc:sldMk cId="377623730" sldId="275"/>
            <ac:spMk id="2" creationId="{AF7AEBEB-9701-444A-9A76-299F24A48559}"/>
          </ac:spMkLst>
        </pc:spChg>
      </pc:sldChg>
      <pc:sldChg chg="add del">
        <pc:chgData name="Archambault, Aude" userId="dfdf6e78-8d63-480c-bdce-0b0f3fd27a48" providerId="ADAL" clId="{6F9558F1-4F88-4B05-9714-F14965707862}" dt="2020-11-02T16:16:31.731" v="331"/>
        <pc:sldMkLst>
          <pc:docMk/>
          <pc:sldMk cId="4021674474" sldId="275"/>
        </pc:sldMkLst>
      </pc:sldChg>
      <pc:sldChg chg="addSp delSp modSp new del mod">
        <pc:chgData name="Archambault, Aude" userId="dfdf6e78-8d63-480c-bdce-0b0f3fd27a48" providerId="ADAL" clId="{6F9558F1-4F88-4B05-9714-F14965707862}" dt="2020-11-03T08:05:21.265" v="1176" actId="47"/>
        <pc:sldMkLst>
          <pc:docMk/>
          <pc:sldMk cId="4029806496" sldId="276"/>
        </pc:sldMkLst>
        <pc:spChg chg="del mod">
          <ac:chgData name="Archambault, Aude" userId="dfdf6e78-8d63-480c-bdce-0b0f3fd27a48" providerId="ADAL" clId="{6F9558F1-4F88-4B05-9714-F14965707862}" dt="2020-11-02T16:27:10.002" v="439" actId="478"/>
          <ac:spMkLst>
            <pc:docMk/>
            <pc:sldMk cId="4029806496" sldId="276"/>
            <ac:spMk id="2" creationId="{0314906D-4594-40B8-85B7-7F2801E9526A}"/>
          </ac:spMkLst>
        </pc:spChg>
        <pc:spChg chg="mod">
          <ac:chgData name="Archambault, Aude" userId="dfdf6e78-8d63-480c-bdce-0b0f3fd27a48" providerId="ADAL" clId="{6F9558F1-4F88-4B05-9714-F14965707862}" dt="2020-11-02T16:28:20.963" v="455" actId="14100"/>
          <ac:spMkLst>
            <pc:docMk/>
            <pc:sldMk cId="4029806496" sldId="276"/>
            <ac:spMk id="3" creationId="{7D00ED7F-7A57-48CC-B08D-FE22D0FC47D4}"/>
          </ac:spMkLst>
        </pc:spChg>
        <pc:spChg chg="del">
          <ac:chgData name="Archambault, Aude" userId="dfdf6e78-8d63-480c-bdce-0b0f3fd27a48" providerId="ADAL" clId="{6F9558F1-4F88-4B05-9714-F14965707862}" dt="2020-11-02T16:27:12.263" v="440" actId="478"/>
          <ac:spMkLst>
            <pc:docMk/>
            <pc:sldMk cId="4029806496" sldId="276"/>
            <ac:spMk id="4" creationId="{FC39B3B5-D463-468C-BD06-D25D6A8A987F}"/>
          </ac:spMkLst>
        </pc:spChg>
        <pc:spChg chg="mod">
          <ac:chgData name="Archambault, Aude" userId="dfdf6e78-8d63-480c-bdce-0b0f3fd27a48" providerId="ADAL" clId="{6F9558F1-4F88-4B05-9714-F14965707862}" dt="2020-11-02T16:28:23.701" v="456" actId="14100"/>
          <ac:spMkLst>
            <pc:docMk/>
            <pc:sldMk cId="4029806496" sldId="276"/>
            <ac:spMk id="5" creationId="{07C48AA2-F447-4715-B577-4789839AB9B7}"/>
          </ac:spMkLst>
        </pc:spChg>
        <pc:spChg chg="mod">
          <ac:chgData name="Archambault, Aude" userId="dfdf6e78-8d63-480c-bdce-0b0f3fd27a48" providerId="ADAL" clId="{6F9558F1-4F88-4B05-9714-F14965707862}" dt="2020-11-02T16:26:47.037" v="436" actId="20577"/>
          <ac:spMkLst>
            <pc:docMk/>
            <pc:sldMk cId="4029806496" sldId="276"/>
            <ac:spMk id="6" creationId="{65C9E446-B38B-4E1F-AFC1-3E92AC559852}"/>
          </ac:spMkLst>
        </pc:spChg>
        <pc:spChg chg="add del mod">
          <ac:chgData name="Archambault, Aude" userId="dfdf6e78-8d63-480c-bdce-0b0f3fd27a48" providerId="ADAL" clId="{6F9558F1-4F88-4B05-9714-F14965707862}" dt="2020-11-02T16:27:13.690" v="441" actId="478"/>
          <ac:spMkLst>
            <pc:docMk/>
            <pc:sldMk cId="4029806496" sldId="276"/>
            <ac:spMk id="8" creationId="{53E81EBF-B54A-4793-BEE9-39A9EDF17370}"/>
          </ac:spMkLst>
        </pc:spChg>
      </pc:sldChg>
      <pc:sldChg chg="modSp new del mod">
        <pc:chgData name="Archambault, Aude" userId="dfdf6e78-8d63-480c-bdce-0b0f3fd27a48" providerId="ADAL" clId="{6F9558F1-4F88-4B05-9714-F14965707862}" dt="2020-11-03T07:32:19.155" v="681" actId="47"/>
        <pc:sldMkLst>
          <pc:docMk/>
          <pc:sldMk cId="2482296682" sldId="277"/>
        </pc:sldMkLst>
        <pc:spChg chg="mod">
          <ac:chgData name="Archambault, Aude" userId="dfdf6e78-8d63-480c-bdce-0b0f3fd27a48" providerId="ADAL" clId="{6F9558F1-4F88-4B05-9714-F14965707862}" dt="2020-11-03T07:25:32.600" v="650" actId="20577"/>
          <ac:spMkLst>
            <pc:docMk/>
            <pc:sldMk cId="2482296682" sldId="277"/>
            <ac:spMk id="2" creationId="{5EBA0F7C-4200-4FFC-A4E4-8B899415E55F}"/>
          </ac:spMkLst>
        </pc:spChg>
        <pc:spChg chg="mod">
          <ac:chgData name="Archambault, Aude" userId="dfdf6e78-8d63-480c-bdce-0b0f3fd27a48" providerId="ADAL" clId="{6F9558F1-4F88-4B05-9714-F14965707862}" dt="2020-11-03T07:25:22.208" v="636"/>
          <ac:spMkLst>
            <pc:docMk/>
            <pc:sldMk cId="2482296682" sldId="277"/>
            <ac:spMk id="3" creationId="{C36119BF-BE91-4636-BBA2-36DFEC6D643E}"/>
          </ac:spMkLst>
        </pc:spChg>
      </pc:sldChg>
      <pc:sldChg chg="new del">
        <pc:chgData name="Archambault, Aude" userId="dfdf6e78-8d63-480c-bdce-0b0f3fd27a48" providerId="ADAL" clId="{6F9558F1-4F88-4B05-9714-F14965707862}" dt="2020-11-03T07:29:21.249" v="657" actId="47"/>
        <pc:sldMkLst>
          <pc:docMk/>
          <pc:sldMk cId="271285260" sldId="278"/>
        </pc:sldMkLst>
      </pc:sldChg>
      <pc:sldChg chg="new del">
        <pc:chgData name="Archambault, Aude" userId="dfdf6e78-8d63-480c-bdce-0b0f3fd27a48" providerId="ADAL" clId="{6F9558F1-4F88-4B05-9714-F14965707862}" dt="2020-11-03T07:25:45.326" v="652" actId="47"/>
        <pc:sldMkLst>
          <pc:docMk/>
          <pc:sldMk cId="1046898179" sldId="278"/>
        </pc:sldMkLst>
      </pc:sldChg>
      <pc:sldChg chg="new del">
        <pc:chgData name="Archambault, Aude" userId="dfdf6e78-8d63-480c-bdce-0b0f3fd27a48" providerId="ADAL" clId="{6F9558F1-4F88-4B05-9714-F14965707862}" dt="2020-11-03T07:25:12.250" v="633" actId="47"/>
        <pc:sldMkLst>
          <pc:docMk/>
          <pc:sldMk cId="1766544387" sldId="278"/>
        </pc:sldMkLst>
      </pc:sldChg>
      <pc:sldChg chg="add">
        <pc:chgData name="Archambault, Aude" userId="dfdf6e78-8d63-480c-bdce-0b0f3fd27a48" providerId="ADAL" clId="{6F9558F1-4F88-4B05-9714-F14965707862}" dt="2020-11-03T07:33:53.489" v="712"/>
        <pc:sldMkLst>
          <pc:docMk/>
          <pc:sldMk cId="2927502701" sldId="278"/>
        </pc:sldMkLst>
      </pc:sldChg>
      <pc:sldChg chg="modSp new del mod">
        <pc:chgData name="Archambault, Aude" userId="dfdf6e78-8d63-480c-bdce-0b0f3fd27a48" providerId="ADAL" clId="{6F9558F1-4F88-4B05-9714-F14965707862}" dt="2020-11-03T07:34:17.245" v="713" actId="47"/>
        <pc:sldMkLst>
          <pc:docMk/>
          <pc:sldMk cId="2410878706" sldId="279"/>
        </pc:sldMkLst>
        <pc:spChg chg="mod">
          <ac:chgData name="Archambault, Aude" userId="dfdf6e78-8d63-480c-bdce-0b0f3fd27a48" providerId="ADAL" clId="{6F9558F1-4F88-4B05-9714-F14965707862}" dt="2020-11-03T07:33:27.899" v="686"/>
          <ac:spMkLst>
            <pc:docMk/>
            <pc:sldMk cId="2410878706" sldId="279"/>
            <ac:spMk id="2" creationId="{247DE722-C373-48EF-BA68-500C4A75265F}"/>
          </ac:spMkLst>
        </pc:spChg>
        <pc:spChg chg="mod">
          <ac:chgData name="Archambault, Aude" userId="dfdf6e78-8d63-480c-bdce-0b0f3fd27a48" providerId="ADAL" clId="{6F9558F1-4F88-4B05-9714-F14965707862}" dt="2020-11-03T07:33:45.560" v="711" actId="20577"/>
          <ac:spMkLst>
            <pc:docMk/>
            <pc:sldMk cId="2410878706" sldId="279"/>
            <ac:spMk id="3" creationId="{23F9B8B2-09D8-401F-B355-944DAD1273FA}"/>
          </ac:spMkLst>
        </pc:spChg>
      </pc:sldChg>
      <pc:sldChg chg="add del">
        <pc:chgData name="Archambault, Aude" userId="dfdf6e78-8d63-480c-bdce-0b0f3fd27a48" providerId="ADAL" clId="{6F9558F1-4F88-4B05-9714-F14965707862}" dt="2020-11-03T10:24:41.834" v="1288"/>
        <pc:sldMkLst>
          <pc:docMk/>
          <pc:sldMk cId="2644690532" sldId="279"/>
        </pc:sldMkLst>
      </pc:sldChg>
      <pc:sldChg chg="modSp new del mod">
        <pc:chgData name="Archambault, Aude" userId="dfdf6e78-8d63-480c-bdce-0b0f3fd27a48" providerId="ADAL" clId="{6F9558F1-4F88-4B05-9714-F14965707862}" dt="2020-11-03T08:05:18.464" v="1175" actId="47"/>
        <pc:sldMkLst>
          <pc:docMk/>
          <pc:sldMk cId="4218576645" sldId="279"/>
        </pc:sldMkLst>
        <pc:spChg chg="mod">
          <ac:chgData name="Archambault, Aude" userId="dfdf6e78-8d63-480c-bdce-0b0f3fd27a48" providerId="ADAL" clId="{6F9558F1-4F88-4B05-9714-F14965707862}" dt="2020-11-03T07:46:36.040" v="1018" actId="20577"/>
          <ac:spMkLst>
            <pc:docMk/>
            <pc:sldMk cId="4218576645" sldId="279"/>
            <ac:spMk id="6" creationId="{7A0F4573-36A2-4913-A2CC-B5959A4E5B1A}"/>
          </ac:spMkLst>
        </pc:spChg>
      </pc:sldChg>
      <pc:sldChg chg="new del">
        <pc:chgData name="Archambault, Aude" userId="dfdf6e78-8d63-480c-bdce-0b0f3fd27a48" providerId="ADAL" clId="{6F9558F1-4F88-4B05-9714-F14965707862}" dt="2020-11-03T07:33:24.072" v="685" actId="47"/>
        <pc:sldMkLst>
          <pc:docMk/>
          <pc:sldMk cId="2281060450" sldId="280"/>
        </pc:sldMkLst>
      </pc:sldChg>
      <pc:sldChg chg="new del">
        <pc:chgData name="Archambault, Aude" userId="dfdf6e78-8d63-480c-bdce-0b0f3fd27a48" providerId="ADAL" clId="{6F9558F1-4F88-4B05-9714-F14965707862}" dt="2020-11-03T07:29:20.438" v="656" actId="47"/>
        <pc:sldMkLst>
          <pc:docMk/>
          <pc:sldMk cId="2836860559" sldId="280"/>
        </pc:sldMkLst>
      </pc:sldChg>
      <pc:sldChg chg="new del">
        <pc:chgData name="Archambault, Aude" userId="dfdf6e78-8d63-480c-bdce-0b0f3fd27a48" providerId="ADAL" clId="{6F9558F1-4F88-4B05-9714-F14965707862}" dt="2020-11-03T07:34:21.527" v="714" actId="47"/>
        <pc:sldMkLst>
          <pc:docMk/>
          <pc:sldMk cId="585586938" sldId="281"/>
        </pc:sldMkLst>
      </pc:sldChg>
      <pc:sldChg chg="addSp delSp modSp add del mod">
        <pc:chgData name="Archambault, Aude" userId="dfdf6e78-8d63-480c-bdce-0b0f3fd27a48" providerId="ADAL" clId="{6F9558F1-4F88-4B05-9714-F14965707862}" dt="2020-11-03T07:36:15.272" v="728" actId="47"/>
        <pc:sldMkLst>
          <pc:docMk/>
          <pc:sldMk cId="2054854455" sldId="281"/>
        </pc:sldMkLst>
        <pc:spChg chg="add mod">
          <ac:chgData name="Archambault, Aude" userId="dfdf6e78-8d63-480c-bdce-0b0f3fd27a48" providerId="ADAL" clId="{6F9558F1-4F88-4B05-9714-F14965707862}" dt="2020-11-03T07:35:08.013" v="716" actId="21"/>
          <ac:spMkLst>
            <pc:docMk/>
            <pc:sldMk cId="2054854455" sldId="281"/>
            <ac:spMk id="5" creationId="{7D6B3D01-EDF0-423D-8F17-1DC94BD230EB}"/>
          </ac:spMkLst>
        </pc:spChg>
        <pc:graphicFrameChg chg="del">
          <ac:chgData name="Archambault, Aude" userId="dfdf6e78-8d63-480c-bdce-0b0f3fd27a48" providerId="ADAL" clId="{6F9558F1-4F88-4B05-9714-F14965707862}" dt="2020-11-03T07:35:08.013" v="716" actId="21"/>
          <ac:graphicFrameMkLst>
            <pc:docMk/>
            <pc:sldMk cId="2054854455" sldId="281"/>
            <ac:graphicFrameMk id="4" creationId="{00000000-0000-0000-0000-000000000000}"/>
          </ac:graphicFrameMkLst>
        </pc:graphicFrameChg>
      </pc:sldChg>
      <pc:sldChg chg="new del">
        <pc:chgData name="Archambault, Aude" userId="dfdf6e78-8d63-480c-bdce-0b0f3fd27a48" providerId="ADAL" clId="{6F9558F1-4F88-4B05-9714-F14965707862}" dt="2020-11-03T07:33:22.414" v="684" actId="47"/>
        <pc:sldMkLst>
          <pc:docMk/>
          <pc:sldMk cId="793435257" sldId="282"/>
        </pc:sldMkLst>
      </pc:sldChg>
      <pc:sldChg chg="add del">
        <pc:chgData name="Archambault, Aude" userId="dfdf6e78-8d63-480c-bdce-0b0f3fd27a48" providerId="ADAL" clId="{6F9558F1-4F88-4B05-9714-F14965707862}" dt="2020-11-03T07:48:50.335" v="1062" actId="47"/>
        <pc:sldMkLst>
          <pc:docMk/>
          <pc:sldMk cId="359849887" sldId="298"/>
        </pc:sldMkLst>
      </pc:sldChg>
      <pc:sldChg chg="addSp delSp modSp new mod">
        <pc:chgData name="Archambault, Aude" userId="dfdf6e78-8d63-480c-bdce-0b0f3fd27a48" providerId="ADAL" clId="{6F9558F1-4F88-4B05-9714-F14965707862}" dt="2020-11-03T08:04:08.084" v="1155" actId="14100"/>
        <pc:sldMkLst>
          <pc:docMk/>
          <pc:sldMk cId="3610478197" sldId="299"/>
        </pc:sldMkLst>
        <pc:spChg chg="del">
          <ac:chgData name="Archambault, Aude" userId="dfdf6e78-8d63-480c-bdce-0b0f3fd27a48" providerId="ADAL" clId="{6F9558F1-4F88-4B05-9714-F14965707862}" dt="2020-11-03T07:47:08.364" v="1021"/>
          <ac:spMkLst>
            <pc:docMk/>
            <pc:sldMk cId="3610478197" sldId="299"/>
            <ac:spMk id="2" creationId="{B9B4C03C-26A1-4732-9544-ED227BA36246}"/>
          </ac:spMkLst>
        </pc:spChg>
        <pc:spChg chg="mod">
          <ac:chgData name="Archambault, Aude" userId="dfdf6e78-8d63-480c-bdce-0b0f3fd27a48" providerId="ADAL" clId="{6F9558F1-4F88-4B05-9714-F14965707862}" dt="2020-11-03T07:47:33.783" v="1044" actId="20577"/>
          <ac:spMkLst>
            <pc:docMk/>
            <pc:sldMk cId="3610478197" sldId="299"/>
            <ac:spMk id="3" creationId="{B0F435AE-2693-47BB-B161-600BC94E2CF3}"/>
          </ac:spMkLst>
        </pc:spChg>
        <pc:spChg chg="add mod">
          <ac:chgData name="Archambault, Aude" userId="dfdf6e78-8d63-480c-bdce-0b0f3fd27a48" providerId="ADAL" clId="{6F9558F1-4F88-4B05-9714-F14965707862}" dt="2020-11-03T08:04:08.084" v="1155" actId="14100"/>
          <ac:spMkLst>
            <pc:docMk/>
            <pc:sldMk cId="3610478197" sldId="299"/>
            <ac:spMk id="6" creationId="{CAECD3B9-D652-470E-B937-4550F7B1E218}"/>
          </ac:spMkLst>
        </pc:spChg>
        <pc:spChg chg="add del mod">
          <ac:chgData name="Archambault, Aude" userId="dfdf6e78-8d63-480c-bdce-0b0f3fd27a48" providerId="ADAL" clId="{6F9558F1-4F88-4B05-9714-F14965707862}" dt="2020-11-03T08:03:46.846" v="1150" actId="478"/>
          <ac:spMkLst>
            <pc:docMk/>
            <pc:sldMk cId="3610478197" sldId="299"/>
            <ac:spMk id="7" creationId="{F157381E-D3A8-4EA3-8027-584207E5366C}"/>
          </ac:spMkLst>
        </pc:spChg>
        <pc:spChg chg="add mod">
          <ac:chgData name="Archambault, Aude" userId="dfdf6e78-8d63-480c-bdce-0b0f3fd27a48" providerId="ADAL" clId="{6F9558F1-4F88-4B05-9714-F14965707862}" dt="2020-11-03T08:04:02.797" v="1153" actId="1076"/>
          <ac:spMkLst>
            <pc:docMk/>
            <pc:sldMk cId="3610478197" sldId="299"/>
            <ac:spMk id="8" creationId="{45FFB77E-2B31-40DA-A7FC-841482AEDB1C}"/>
          </ac:spMkLst>
        </pc:spChg>
        <pc:graphicFrameChg chg="add mod">
          <ac:chgData name="Archambault, Aude" userId="dfdf6e78-8d63-480c-bdce-0b0f3fd27a48" providerId="ADAL" clId="{6F9558F1-4F88-4B05-9714-F14965707862}" dt="2020-11-03T08:01:53.686" v="1133"/>
          <ac:graphicFrameMkLst>
            <pc:docMk/>
            <pc:sldMk cId="3610478197" sldId="299"/>
            <ac:graphicFrameMk id="4" creationId="{2D00AFA9-23FA-4FA0-ABA6-EF4C89EFE099}"/>
          </ac:graphicFrameMkLst>
        </pc:graphicFrameChg>
        <pc:graphicFrameChg chg="add mod">
          <ac:chgData name="Archambault, Aude" userId="dfdf6e78-8d63-480c-bdce-0b0f3fd27a48" providerId="ADAL" clId="{6F9558F1-4F88-4B05-9714-F14965707862}" dt="2020-11-03T08:03:57.870" v="1151"/>
          <ac:graphicFrameMkLst>
            <pc:docMk/>
            <pc:sldMk cId="3610478197" sldId="299"/>
            <ac:graphicFrameMk id="5" creationId="{A4EC2F00-4CD8-468A-AD16-5E8B4F90BD7C}"/>
          </ac:graphicFrameMkLst>
        </pc:graphicFrameChg>
      </pc:sldChg>
      <pc:sldChg chg="delSp modSp add del mod">
        <pc:chgData name="Archambault, Aude" userId="dfdf6e78-8d63-480c-bdce-0b0f3fd27a48" providerId="ADAL" clId="{6F9558F1-4F88-4B05-9714-F14965707862}" dt="2020-11-03T10:23:24.871" v="1274" actId="47"/>
        <pc:sldMkLst>
          <pc:docMk/>
          <pc:sldMk cId="4122758198" sldId="300"/>
        </pc:sldMkLst>
        <pc:spChg chg="mod">
          <ac:chgData name="Archambault, Aude" userId="dfdf6e78-8d63-480c-bdce-0b0f3fd27a48" providerId="ADAL" clId="{6F9558F1-4F88-4B05-9714-F14965707862}" dt="2020-11-03T08:12:53.227" v="1210" actId="20577"/>
          <ac:spMkLst>
            <pc:docMk/>
            <pc:sldMk cId="4122758198" sldId="300"/>
            <ac:spMk id="3" creationId="{B0F435AE-2693-47BB-B161-600BC94E2CF3}"/>
          </ac:spMkLst>
        </pc:spChg>
        <pc:spChg chg="del">
          <ac:chgData name="Archambault, Aude" userId="dfdf6e78-8d63-480c-bdce-0b0f3fd27a48" providerId="ADAL" clId="{6F9558F1-4F88-4B05-9714-F14965707862}" dt="2020-11-03T08:12:45.798" v="1192" actId="478"/>
          <ac:spMkLst>
            <pc:docMk/>
            <pc:sldMk cId="4122758198" sldId="300"/>
            <ac:spMk id="6" creationId="{CAECD3B9-D652-470E-B937-4550F7B1E218}"/>
          </ac:spMkLst>
        </pc:spChg>
        <pc:spChg chg="del">
          <ac:chgData name="Archambault, Aude" userId="dfdf6e78-8d63-480c-bdce-0b0f3fd27a48" providerId="ADAL" clId="{6F9558F1-4F88-4B05-9714-F14965707862}" dt="2020-11-03T08:12:56.803" v="1211" actId="478"/>
          <ac:spMkLst>
            <pc:docMk/>
            <pc:sldMk cId="4122758198" sldId="300"/>
            <ac:spMk id="8" creationId="{45FFB77E-2B31-40DA-A7FC-841482AEDB1C}"/>
          </ac:spMkLst>
        </pc:spChg>
        <pc:graphicFrameChg chg="mod">
          <ac:chgData name="Archambault, Aude" userId="dfdf6e78-8d63-480c-bdce-0b0f3fd27a48" providerId="ADAL" clId="{6F9558F1-4F88-4B05-9714-F14965707862}" dt="2020-11-03T08:17:35.321" v="1222" actId="12093"/>
          <ac:graphicFrameMkLst>
            <pc:docMk/>
            <pc:sldMk cId="4122758198" sldId="300"/>
            <ac:graphicFrameMk id="4" creationId="{2D00AFA9-23FA-4FA0-ABA6-EF4C89EFE099}"/>
          </ac:graphicFrameMkLst>
        </pc:graphicFrameChg>
        <pc:graphicFrameChg chg="del">
          <ac:chgData name="Archambault, Aude" userId="dfdf6e78-8d63-480c-bdce-0b0f3fd27a48" providerId="ADAL" clId="{6F9558F1-4F88-4B05-9714-F14965707862}" dt="2020-11-03T08:12:42.005" v="1190" actId="478"/>
          <ac:graphicFrameMkLst>
            <pc:docMk/>
            <pc:sldMk cId="4122758198" sldId="300"/>
            <ac:graphicFrameMk id="5" creationId="{A4EC2F00-4CD8-468A-AD16-5E8B4F90BD7C}"/>
          </ac:graphicFrameMkLst>
        </pc:graphicFrameChg>
      </pc:sldChg>
      <pc:sldChg chg="addSp delSp modSp new mod">
        <pc:chgData name="Archambault, Aude" userId="dfdf6e78-8d63-480c-bdce-0b0f3fd27a48" providerId="ADAL" clId="{6F9558F1-4F88-4B05-9714-F14965707862}" dt="2020-11-03T10:23:48.294" v="1286" actId="404"/>
        <pc:sldMkLst>
          <pc:docMk/>
          <pc:sldMk cId="977841343" sldId="301"/>
        </pc:sldMkLst>
        <pc:spChg chg="del">
          <ac:chgData name="Archambault, Aude" userId="dfdf6e78-8d63-480c-bdce-0b0f3fd27a48" providerId="ADAL" clId="{6F9558F1-4F88-4B05-9714-F14965707862}" dt="2020-11-03T10:13:15.097" v="1244" actId="1032"/>
          <ac:spMkLst>
            <pc:docMk/>
            <pc:sldMk cId="977841343" sldId="301"/>
            <ac:spMk id="2" creationId="{293BE351-E429-4285-BA8B-106841BEF370}"/>
          </ac:spMkLst>
        </pc:spChg>
        <pc:spChg chg="mod">
          <ac:chgData name="Archambault, Aude" userId="dfdf6e78-8d63-480c-bdce-0b0f3fd27a48" providerId="ADAL" clId="{6F9558F1-4F88-4B05-9714-F14965707862}" dt="2020-11-03T10:23:20.743" v="1273"/>
          <ac:spMkLst>
            <pc:docMk/>
            <pc:sldMk cId="977841343" sldId="301"/>
            <ac:spMk id="3" creationId="{63C97FB4-71C1-4B00-B243-BBC67EB47833}"/>
          </ac:spMkLst>
        </pc:spChg>
        <pc:graphicFrameChg chg="add mod modGraphic">
          <ac:chgData name="Archambault, Aude" userId="dfdf6e78-8d63-480c-bdce-0b0f3fd27a48" providerId="ADAL" clId="{6F9558F1-4F88-4B05-9714-F14965707862}" dt="2020-11-03T10:23:48.294" v="1286" actId="404"/>
          <ac:graphicFrameMkLst>
            <pc:docMk/>
            <pc:sldMk cId="977841343" sldId="301"/>
            <ac:graphicFrameMk id="4" creationId="{A3D30ACA-14E9-4BD8-AA7A-C2E2065F13BB}"/>
          </ac:graphicFrameMkLst>
        </pc:graphicFrameChg>
        <pc:picChg chg="add del mod">
          <ac:chgData name="Archambault, Aude" userId="dfdf6e78-8d63-480c-bdce-0b0f3fd27a48" providerId="ADAL" clId="{6F9558F1-4F88-4B05-9714-F14965707862}" dt="2020-11-03T10:19:23.149" v="1263" actId="478"/>
          <ac:picMkLst>
            <pc:docMk/>
            <pc:sldMk cId="977841343" sldId="301"/>
            <ac:picMk id="6" creationId="{44F03DFD-5892-4796-9343-FDECA2C4C212}"/>
          </ac:picMkLst>
        </pc:picChg>
      </pc:sldChg>
      <pc:sldChg chg="addSp delSp modSp new del mod">
        <pc:chgData name="Archambault, Aude" userId="dfdf6e78-8d63-480c-bdce-0b0f3fd27a48" providerId="ADAL" clId="{6F9558F1-4F88-4B05-9714-F14965707862}" dt="2020-11-03T10:12:42.754" v="1242" actId="47"/>
        <pc:sldMkLst>
          <pc:docMk/>
          <pc:sldMk cId="1399940351" sldId="301"/>
        </pc:sldMkLst>
        <pc:spChg chg="add del">
          <ac:chgData name="Archambault, Aude" userId="dfdf6e78-8d63-480c-bdce-0b0f3fd27a48" providerId="ADAL" clId="{6F9558F1-4F88-4B05-9714-F14965707862}" dt="2020-11-03T10:10:56.015" v="1226" actId="1032"/>
          <ac:spMkLst>
            <pc:docMk/>
            <pc:sldMk cId="1399940351" sldId="301"/>
            <ac:spMk id="2" creationId="{D69B71D4-E70F-4827-80E0-084EE9A8BD27}"/>
          </ac:spMkLst>
        </pc:spChg>
        <pc:graphicFrameChg chg="add del modGraphic">
          <ac:chgData name="Archambault, Aude" userId="dfdf6e78-8d63-480c-bdce-0b0f3fd27a48" providerId="ADAL" clId="{6F9558F1-4F88-4B05-9714-F14965707862}" dt="2020-11-03T10:10:44.641" v="1225" actId="1032"/>
          <ac:graphicFrameMkLst>
            <pc:docMk/>
            <pc:sldMk cId="1399940351" sldId="301"/>
            <ac:graphicFrameMk id="4" creationId="{A5FA571A-C0A6-4B74-85D4-759B91D17F37}"/>
          </ac:graphicFrameMkLst>
        </pc:graphicFrameChg>
        <pc:graphicFrameChg chg="add mod modGraphic">
          <ac:chgData name="Archambault, Aude" userId="dfdf6e78-8d63-480c-bdce-0b0f3fd27a48" providerId="ADAL" clId="{6F9558F1-4F88-4B05-9714-F14965707862}" dt="2020-11-03T10:12:38.848" v="1241" actId="13782"/>
          <ac:graphicFrameMkLst>
            <pc:docMk/>
            <pc:sldMk cId="1399940351" sldId="301"/>
            <ac:graphicFrameMk id="5" creationId="{99A9B2AF-8BD4-40B5-AA1F-2BD695FAA339}"/>
          </ac:graphicFrameMkLst>
        </pc:graphicFrameChg>
      </pc:sldChg>
      <pc:sldChg chg="addSp delSp modSp new mod modClrScheme chgLayout">
        <pc:chgData name="Archambault, Aude" userId="dfdf6e78-8d63-480c-bdce-0b0f3fd27a48" providerId="ADAL" clId="{6F9558F1-4F88-4B05-9714-F14965707862}" dt="2020-11-03T10:26:36.355" v="1330" actId="5793"/>
        <pc:sldMkLst>
          <pc:docMk/>
          <pc:sldMk cId="668022109" sldId="302"/>
        </pc:sldMkLst>
        <pc:spChg chg="del">
          <ac:chgData name="Archambault, Aude" userId="dfdf6e78-8d63-480c-bdce-0b0f3fd27a48" providerId="ADAL" clId="{6F9558F1-4F88-4B05-9714-F14965707862}" dt="2020-11-03T10:25:10.918" v="1298" actId="22"/>
          <ac:spMkLst>
            <pc:docMk/>
            <pc:sldMk cId="668022109" sldId="302"/>
            <ac:spMk id="2" creationId="{39F1C67B-3CB0-41ED-BDC2-DB55E2B0138E}"/>
          </ac:spMkLst>
        </pc:spChg>
        <pc:spChg chg="mod ord">
          <ac:chgData name="Archambault, Aude" userId="dfdf6e78-8d63-480c-bdce-0b0f3fd27a48" providerId="ADAL" clId="{6F9558F1-4F88-4B05-9714-F14965707862}" dt="2020-11-03T10:26:36.355" v="1330" actId="5793"/>
          <ac:spMkLst>
            <pc:docMk/>
            <pc:sldMk cId="668022109" sldId="302"/>
            <ac:spMk id="3" creationId="{7211E865-2B72-4A29-8FFC-EFBF02FA3658}"/>
          </ac:spMkLst>
        </pc:spChg>
        <pc:spChg chg="add del mod">
          <ac:chgData name="Archambault, Aude" userId="dfdf6e78-8d63-480c-bdce-0b0f3fd27a48" providerId="ADAL" clId="{6F9558F1-4F88-4B05-9714-F14965707862}" dt="2020-11-03T10:25:31.283" v="1300" actId="26606"/>
          <ac:spMkLst>
            <pc:docMk/>
            <pc:sldMk cId="668022109" sldId="302"/>
            <ac:spMk id="10" creationId="{BFABADCC-2805-4B91-9F05-04AD59C8D267}"/>
          </ac:spMkLst>
        </pc:spChg>
        <pc:picChg chg="add mod">
          <ac:chgData name="Archambault, Aude" userId="dfdf6e78-8d63-480c-bdce-0b0f3fd27a48" providerId="ADAL" clId="{6F9558F1-4F88-4B05-9714-F14965707862}" dt="2020-11-03T10:26:29.204" v="1305" actId="14100"/>
          <ac:picMkLst>
            <pc:docMk/>
            <pc:sldMk cId="668022109" sldId="302"/>
            <ac:picMk id="5" creationId="{B1D7CD01-42D8-43D4-AB53-32E53BF7021D}"/>
          </ac:picMkLst>
        </pc:picChg>
      </pc:sldChg>
      <pc:sldChg chg="modSp new del mod">
        <pc:chgData name="Archambault, Aude" userId="dfdf6e78-8d63-480c-bdce-0b0f3fd27a48" providerId="ADAL" clId="{6F9558F1-4F88-4B05-9714-F14965707862}" dt="2020-11-03T10:27:19.496" v="1355" actId="47"/>
        <pc:sldMkLst>
          <pc:docMk/>
          <pc:sldMk cId="602614968" sldId="303"/>
        </pc:sldMkLst>
        <pc:spChg chg="mod">
          <ac:chgData name="Archambault, Aude" userId="dfdf6e78-8d63-480c-bdce-0b0f3fd27a48" providerId="ADAL" clId="{6F9558F1-4F88-4B05-9714-F14965707862}" dt="2020-11-03T10:26:51.086" v="1354" actId="5793"/>
          <ac:spMkLst>
            <pc:docMk/>
            <pc:sldMk cId="602614968" sldId="303"/>
            <ac:spMk id="2" creationId="{09FEFC5D-E849-4C93-BEAA-6B628F5770BC}"/>
          </ac:spMkLst>
        </pc:spChg>
        <pc:spChg chg="mod">
          <ac:chgData name="Archambault, Aude" userId="dfdf6e78-8d63-480c-bdce-0b0f3fd27a48" providerId="ADAL" clId="{6F9558F1-4F88-4B05-9714-F14965707862}" dt="2020-11-03T10:26:46.814" v="1339" actId="20577"/>
          <ac:spMkLst>
            <pc:docMk/>
            <pc:sldMk cId="602614968" sldId="303"/>
            <ac:spMk id="3" creationId="{18E018D6-A591-4BF1-861D-EE2439E9CE6B}"/>
          </ac:spMkLst>
        </pc:spChg>
      </pc:sldChg>
      <pc:sldChg chg="addSp delSp modSp new mod">
        <pc:chgData name="Archambault, Aude" userId="dfdf6e78-8d63-480c-bdce-0b0f3fd27a48" providerId="ADAL" clId="{6F9558F1-4F88-4B05-9714-F14965707862}" dt="2020-11-03T10:29:58.219" v="1383" actId="22"/>
        <pc:sldMkLst>
          <pc:docMk/>
          <pc:sldMk cId="1762611848" sldId="303"/>
        </pc:sldMkLst>
        <pc:spChg chg="del">
          <ac:chgData name="Archambault, Aude" userId="dfdf6e78-8d63-480c-bdce-0b0f3fd27a48" providerId="ADAL" clId="{6F9558F1-4F88-4B05-9714-F14965707862}" dt="2020-11-03T10:29:58.219" v="1383" actId="22"/>
          <ac:spMkLst>
            <pc:docMk/>
            <pc:sldMk cId="1762611848" sldId="303"/>
            <ac:spMk id="2" creationId="{6C58B011-4EF3-438C-A50A-16232B03EA52}"/>
          </ac:spMkLst>
        </pc:spChg>
        <pc:spChg chg="mod">
          <ac:chgData name="Archambault, Aude" userId="dfdf6e78-8d63-480c-bdce-0b0f3fd27a48" providerId="ADAL" clId="{6F9558F1-4F88-4B05-9714-F14965707862}" dt="2020-11-03T10:29:51.874" v="1382" actId="20577"/>
          <ac:spMkLst>
            <pc:docMk/>
            <pc:sldMk cId="1762611848" sldId="303"/>
            <ac:spMk id="3" creationId="{3762EB1A-A84E-4054-8F34-63798FA9C776}"/>
          </ac:spMkLst>
        </pc:spChg>
        <pc:picChg chg="add mod">
          <ac:chgData name="Archambault, Aude" userId="dfdf6e78-8d63-480c-bdce-0b0f3fd27a48" providerId="ADAL" clId="{6F9558F1-4F88-4B05-9714-F14965707862}" dt="2020-11-03T10:29:58.219" v="1383" actId="22"/>
          <ac:picMkLst>
            <pc:docMk/>
            <pc:sldMk cId="1762611848" sldId="303"/>
            <ac:picMk id="5" creationId="{DA7A124F-2D8A-474E-A658-A2078C0D532D}"/>
          </ac:picMkLst>
        </pc:picChg>
      </pc:sldChg>
      <pc:sldChg chg="new del">
        <pc:chgData name="Archambault, Aude" userId="dfdf6e78-8d63-480c-bdce-0b0f3fd27a48" providerId="ADAL" clId="{6F9558F1-4F88-4B05-9714-F14965707862}" dt="2020-11-03T10:26:15.800" v="1304" actId="47"/>
        <pc:sldMkLst>
          <pc:docMk/>
          <pc:sldMk cId="1888139981" sldId="303"/>
        </pc:sldMkLst>
      </pc:sldChg>
      <pc:sldChg chg="addSp delSp modSp new mod">
        <pc:chgData name="Archambault, Aude" userId="dfdf6e78-8d63-480c-bdce-0b0f3fd27a48" providerId="ADAL" clId="{6F9558F1-4F88-4B05-9714-F14965707862}" dt="2020-11-03T10:30:44.668" v="1417" actId="14100"/>
        <pc:sldMkLst>
          <pc:docMk/>
          <pc:sldMk cId="1458816675" sldId="304"/>
        </pc:sldMkLst>
        <pc:spChg chg="del mod">
          <ac:chgData name="Archambault, Aude" userId="dfdf6e78-8d63-480c-bdce-0b0f3fd27a48" providerId="ADAL" clId="{6F9558F1-4F88-4B05-9714-F14965707862}" dt="2020-11-03T10:30:28.510" v="1411"/>
          <ac:spMkLst>
            <pc:docMk/>
            <pc:sldMk cId="1458816675" sldId="304"/>
            <ac:spMk id="2" creationId="{0A77389B-AFE5-4E13-BB8E-8BF845E159CD}"/>
          </ac:spMkLst>
        </pc:spChg>
        <pc:spChg chg="mod ord">
          <ac:chgData name="Archambault, Aude" userId="dfdf6e78-8d63-480c-bdce-0b0f3fd27a48" providerId="ADAL" clId="{6F9558F1-4F88-4B05-9714-F14965707862}" dt="2020-11-03T10:30:35.949" v="1414" actId="26606"/>
          <ac:spMkLst>
            <pc:docMk/>
            <pc:sldMk cId="1458816675" sldId="304"/>
            <ac:spMk id="3" creationId="{9D0AEB26-5AC1-4825-B920-FDC9C7BF2939}"/>
          </ac:spMkLst>
        </pc:spChg>
        <pc:picChg chg="add mod">
          <ac:chgData name="Archambault, Aude" userId="dfdf6e78-8d63-480c-bdce-0b0f3fd27a48" providerId="ADAL" clId="{6F9558F1-4F88-4B05-9714-F14965707862}" dt="2020-11-03T10:30:44.668" v="1417" actId="14100"/>
          <ac:picMkLst>
            <pc:docMk/>
            <pc:sldMk cId="1458816675" sldId="304"/>
            <ac:picMk id="4" creationId="{CA0797D5-9CA5-411A-A73C-CFC49ADE11D4}"/>
          </ac:picMkLst>
        </pc:picChg>
      </pc:sldChg>
      <pc:sldChg chg="new del">
        <pc:chgData name="Archambault, Aude" userId="dfdf6e78-8d63-480c-bdce-0b0f3fd27a48" providerId="ADAL" clId="{6F9558F1-4F88-4B05-9714-F14965707862}" dt="2020-11-03T10:26:09.193" v="1303" actId="47"/>
        <pc:sldMkLst>
          <pc:docMk/>
          <pc:sldMk cId="1572003318" sldId="304"/>
        </pc:sldMkLst>
      </pc:sldChg>
      <pc:sldChg chg="modSp new mod">
        <pc:chgData name="Archambault, Aude" userId="dfdf6e78-8d63-480c-bdce-0b0f3fd27a48" providerId="ADAL" clId="{6F9558F1-4F88-4B05-9714-F14965707862}" dt="2020-11-03T11:52:43.597" v="1816" actId="20577"/>
        <pc:sldMkLst>
          <pc:docMk/>
          <pc:sldMk cId="3404926633" sldId="305"/>
        </pc:sldMkLst>
        <pc:spChg chg="mod">
          <ac:chgData name="Archambault, Aude" userId="dfdf6e78-8d63-480c-bdce-0b0f3fd27a48" providerId="ADAL" clId="{6F9558F1-4F88-4B05-9714-F14965707862}" dt="2020-11-03T11:52:43.597" v="1816" actId="20577"/>
          <ac:spMkLst>
            <pc:docMk/>
            <pc:sldMk cId="3404926633" sldId="305"/>
            <ac:spMk id="2" creationId="{6C55248C-BAA2-420D-940E-D2162E61A44A}"/>
          </ac:spMkLst>
        </pc:spChg>
        <pc:spChg chg="mod">
          <ac:chgData name="Archambault, Aude" userId="dfdf6e78-8d63-480c-bdce-0b0f3fd27a48" providerId="ADAL" clId="{6F9558F1-4F88-4B05-9714-F14965707862}" dt="2020-11-03T10:54:56.313" v="1768" actId="20577"/>
          <ac:spMkLst>
            <pc:docMk/>
            <pc:sldMk cId="3404926633" sldId="305"/>
            <ac:spMk id="3" creationId="{5672E47D-EADE-4EF9-928A-B8D1DA667519}"/>
          </ac:spMkLst>
        </pc:spChg>
      </pc:sldChg>
      <pc:sldChg chg="addSp delSp modSp new mod modAnim">
        <pc:chgData name="Archambault, Aude" userId="dfdf6e78-8d63-480c-bdce-0b0f3fd27a48" providerId="ADAL" clId="{6F9558F1-4F88-4B05-9714-F14965707862}" dt="2020-11-03T10:54:36.179" v="1730" actId="20577"/>
        <pc:sldMkLst>
          <pc:docMk/>
          <pc:sldMk cId="815054311" sldId="306"/>
        </pc:sldMkLst>
        <pc:spChg chg="del">
          <ac:chgData name="Archambault, Aude" userId="dfdf6e78-8d63-480c-bdce-0b0f3fd27a48" providerId="ADAL" clId="{6F9558F1-4F88-4B05-9714-F14965707862}" dt="2020-11-03T10:40:17.053" v="1618" actId="1032"/>
          <ac:spMkLst>
            <pc:docMk/>
            <pc:sldMk cId="815054311" sldId="306"/>
            <ac:spMk id="2" creationId="{A1E2EC1E-A181-4480-8CCB-A0DF108F870C}"/>
          </ac:spMkLst>
        </pc:spChg>
        <pc:spChg chg="mod">
          <ac:chgData name="Archambault, Aude" userId="dfdf6e78-8d63-480c-bdce-0b0f3fd27a48" providerId="ADAL" clId="{6F9558F1-4F88-4B05-9714-F14965707862}" dt="2020-11-03T10:54:36.179" v="1730" actId="20577"/>
          <ac:spMkLst>
            <pc:docMk/>
            <pc:sldMk cId="815054311" sldId="306"/>
            <ac:spMk id="3" creationId="{FD01C584-8AAA-4281-AA36-BB7553617F81}"/>
          </ac:spMkLst>
        </pc:spChg>
        <pc:graphicFrameChg chg="add mod modGraphic">
          <ac:chgData name="Archambault, Aude" userId="dfdf6e78-8d63-480c-bdce-0b0f3fd27a48" providerId="ADAL" clId="{6F9558F1-4F88-4B05-9714-F14965707862}" dt="2020-11-03T10:52:52.877" v="1711" actId="14100"/>
          <ac:graphicFrameMkLst>
            <pc:docMk/>
            <pc:sldMk cId="815054311" sldId="306"/>
            <ac:graphicFrameMk id="4" creationId="{EECB8FA3-80A5-485D-94D7-79038E4F7F39}"/>
          </ac:graphicFrameMkLst>
        </pc:graphicFrameChg>
        <pc:picChg chg="add mod">
          <ac:chgData name="Archambault, Aude" userId="dfdf6e78-8d63-480c-bdce-0b0f3fd27a48" providerId="ADAL" clId="{6F9558F1-4F88-4B05-9714-F14965707862}" dt="2020-11-03T10:53:20.947" v="1717" actId="14100"/>
          <ac:picMkLst>
            <pc:docMk/>
            <pc:sldMk cId="815054311" sldId="306"/>
            <ac:picMk id="5" creationId="{AC1E899E-05DC-4CE3-806C-1746FF190EBA}"/>
          </ac:picMkLst>
        </pc:picChg>
        <pc:picChg chg="add mod">
          <ac:chgData name="Archambault, Aude" userId="dfdf6e78-8d63-480c-bdce-0b0f3fd27a48" providerId="ADAL" clId="{6F9558F1-4F88-4B05-9714-F14965707862}" dt="2020-11-03T10:53:29.379" v="1718" actId="14100"/>
          <ac:picMkLst>
            <pc:docMk/>
            <pc:sldMk cId="815054311" sldId="306"/>
            <ac:picMk id="6" creationId="{092572DA-21C5-410B-9C60-8ED332F0F792}"/>
          </ac:picMkLst>
        </pc:picChg>
      </pc:sldChg>
      <pc:sldChg chg="modSp new del mod">
        <pc:chgData name="Archambault, Aude" userId="dfdf6e78-8d63-480c-bdce-0b0f3fd27a48" providerId="ADAL" clId="{6F9558F1-4F88-4B05-9714-F14965707862}" dt="2020-11-03T10:38:20.876" v="1608" actId="47"/>
        <pc:sldMkLst>
          <pc:docMk/>
          <pc:sldMk cId="3052743361" sldId="306"/>
        </pc:sldMkLst>
        <pc:spChg chg="mod">
          <ac:chgData name="Archambault, Aude" userId="dfdf6e78-8d63-480c-bdce-0b0f3fd27a48" providerId="ADAL" clId="{6F9558F1-4F88-4B05-9714-F14965707862}" dt="2020-11-03T10:38:13.130" v="1602" actId="313"/>
          <ac:spMkLst>
            <pc:docMk/>
            <pc:sldMk cId="3052743361" sldId="306"/>
            <ac:spMk id="2" creationId="{59950D46-A3D6-4F96-BEBE-17CBB9F25785}"/>
          </ac:spMkLst>
        </pc:spChg>
        <pc:spChg chg="mod">
          <ac:chgData name="Archambault, Aude" userId="dfdf6e78-8d63-480c-bdce-0b0f3fd27a48" providerId="ADAL" clId="{6F9558F1-4F88-4B05-9714-F14965707862}" dt="2020-11-03T10:38:14.699" v="1607" actId="20577"/>
          <ac:spMkLst>
            <pc:docMk/>
            <pc:sldMk cId="3052743361" sldId="306"/>
            <ac:spMk id="4" creationId="{FF44CD0D-18B8-41AC-BD99-1876063D61C6}"/>
          </ac:spMkLst>
        </pc:spChg>
      </pc:sldChg>
      <pc:sldChg chg="addSp delSp modSp new del mod modClrScheme chgLayout">
        <pc:chgData name="Archambault, Aude" userId="dfdf6e78-8d63-480c-bdce-0b0f3fd27a48" providerId="ADAL" clId="{6F9558F1-4F88-4B05-9714-F14965707862}" dt="2020-11-03T16:44:16.997" v="1970" actId="47"/>
        <pc:sldMkLst>
          <pc:docMk/>
          <pc:sldMk cId="2189948355" sldId="307"/>
        </pc:sldMkLst>
        <pc:spChg chg="del">
          <ac:chgData name="Archambault, Aude" userId="dfdf6e78-8d63-480c-bdce-0b0f3fd27a48" providerId="ADAL" clId="{6F9558F1-4F88-4B05-9714-F14965707862}" dt="2020-11-03T10:56:35.672" v="1797" actId="22"/>
          <ac:spMkLst>
            <pc:docMk/>
            <pc:sldMk cId="2189948355" sldId="307"/>
            <ac:spMk id="2" creationId="{C43AA578-CA2F-420E-8614-8AF773495ED8}"/>
          </ac:spMkLst>
        </pc:spChg>
        <pc:spChg chg="mod ord">
          <ac:chgData name="Archambault, Aude" userId="dfdf6e78-8d63-480c-bdce-0b0f3fd27a48" providerId="ADAL" clId="{6F9558F1-4F88-4B05-9714-F14965707862}" dt="2020-11-03T10:56:52.739" v="1804" actId="26606"/>
          <ac:spMkLst>
            <pc:docMk/>
            <pc:sldMk cId="2189948355" sldId="307"/>
            <ac:spMk id="3" creationId="{F66F68C2-910B-49DA-B0F7-7C265C53DE46}"/>
          </ac:spMkLst>
        </pc:spChg>
        <pc:spChg chg="add mod">
          <ac:chgData name="Archambault, Aude" userId="dfdf6e78-8d63-480c-bdce-0b0f3fd27a48" providerId="ADAL" clId="{6F9558F1-4F88-4B05-9714-F14965707862}" dt="2020-11-03T10:56:52.739" v="1804" actId="26606"/>
          <ac:spMkLst>
            <pc:docMk/>
            <pc:sldMk cId="2189948355" sldId="307"/>
            <ac:spMk id="10" creationId="{D9C5D6D9-FBD4-4B6B-87A4-A24C38149E96}"/>
          </ac:spMkLst>
        </pc:spChg>
        <pc:spChg chg="add mod">
          <ac:chgData name="Archambault, Aude" userId="dfdf6e78-8d63-480c-bdce-0b0f3fd27a48" providerId="ADAL" clId="{6F9558F1-4F88-4B05-9714-F14965707862}" dt="2020-11-03T10:56:52.739" v="1804" actId="26606"/>
          <ac:spMkLst>
            <pc:docMk/>
            <pc:sldMk cId="2189948355" sldId="307"/>
            <ac:spMk id="12" creationId="{5E36B6DD-E9FD-4E3E-AA36-F4084C2DD125}"/>
          </ac:spMkLst>
        </pc:spChg>
        <pc:spChg chg="add mod">
          <ac:chgData name="Archambault, Aude" userId="dfdf6e78-8d63-480c-bdce-0b0f3fd27a48" providerId="ADAL" clId="{6F9558F1-4F88-4B05-9714-F14965707862}" dt="2020-11-03T10:56:52.739" v="1804" actId="26606"/>
          <ac:spMkLst>
            <pc:docMk/>
            <pc:sldMk cId="2189948355" sldId="307"/>
            <ac:spMk id="14" creationId="{29E68FD7-C01F-47F1-A1FA-DE6E02E2AF52}"/>
          </ac:spMkLst>
        </pc:spChg>
        <pc:picChg chg="add mod">
          <ac:chgData name="Archambault, Aude" userId="dfdf6e78-8d63-480c-bdce-0b0f3fd27a48" providerId="ADAL" clId="{6F9558F1-4F88-4B05-9714-F14965707862}" dt="2020-11-03T10:56:52.739" v="1804" actId="26606"/>
          <ac:picMkLst>
            <pc:docMk/>
            <pc:sldMk cId="2189948355" sldId="307"/>
            <ac:picMk id="5" creationId="{EBF85B85-C561-439E-9DB0-D7C85D7F5F1C}"/>
          </ac:picMkLst>
        </pc:picChg>
      </pc:sldChg>
      <pc:sldChg chg="addSp delSp modSp new mod">
        <pc:chgData name="Archambault, Aude" userId="dfdf6e78-8d63-480c-bdce-0b0f3fd27a48" providerId="ADAL" clId="{6F9558F1-4F88-4B05-9714-F14965707862}" dt="2020-11-03T16:35:00.041" v="1855" actId="20577"/>
        <pc:sldMkLst>
          <pc:docMk/>
          <pc:sldMk cId="3285118281" sldId="308"/>
        </pc:sldMkLst>
        <pc:spChg chg="del">
          <ac:chgData name="Archambault, Aude" userId="dfdf6e78-8d63-480c-bdce-0b0f3fd27a48" providerId="ADAL" clId="{6F9558F1-4F88-4B05-9714-F14965707862}" dt="2020-11-03T10:59:42.705" v="1806" actId="22"/>
          <ac:spMkLst>
            <pc:docMk/>
            <pc:sldMk cId="3285118281" sldId="308"/>
            <ac:spMk id="2" creationId="{985A92DE-3A19-43CD-9699-9265C6E4D06C}"/>
          </ac:spMkLst>
        </pc:spChg>
        <pc:spChg chg="mod">
          <ac:chgData name="Archambault, Aude" userId="dfdf6e78-8d63-480c-bdce-0b0f3fd27a48" providerId="ADAL" clId="{6F9558F1-4F88-4B05-9714-F14965707862}" dt="2020-11-03T16:35:00.041" v="1855" actId="20577"/>
          <ac:spMkLst>
            <pc:docMk/>
            <pc:sldMk cId="3285118281" sldId="308"/>
            <ac:spMk id="3" creationId="{8E4B7806-1898-4C19-9D32-E84723F4E15E}"/>
          </ac:spMkLst>
        </pc:spChg>
        <pc:picChg chg="add mod">
          <ac:chgData name="Archambault, Aude" userId="dfdf6e78-8d63-480c-bdce-0b0f3fd27a48" providerId="ADAL" clId="{6F9558F1-4F88-4B05-9714-F14965707862}" dt="2020-11-03T16:33:30.021" v="1817" actId="14100"/>
          <ac:picMkLst>
            <pc:docMk/>
            <pc:sldMk cId="3285118281" sldId="308"/>
            <ac:picMk id="5" creationId="{BF834A5E-622B-4CB5-8BDB-1ACC066D444C}"/>
          </ac:picMkLst>
        </pc:picChg>
        <pc:picChg chg="add mod">
          <ac:chgData name="Archambault, Aude" userId="dfdf6e78-8d63-480c-bdce-0b0f3fd27a48" providerId="ADAL" clId="{6F9558F1-4F88-4B05-9714-F14965707862}" dt="2020-11-03T10:59:49.906" v="1807"/>
          <ac:picMkLst>
            <pc:docMk/>
            <pc:sldMk cId="3285118281" sldId="308"/>
            <ac:picMk id="6" creationId="{A5CDB7D0-B369-48E8-8EF8-6779910EBC56}"/>
          </ac:picMkLst>
        </pc:picChg>
      </pc:sldChg>
      <pc:sldChg chg="addSp modSp new mod">
        <pc:chgData name="Archambault, Aude" userId="dfdf6e78-8d63-480c-bdce-0b0f3fd27a48" providerId="ADAL" clId="{6F9558F1-4F88-4B05-9714-F14965707862}" dt="2020-11-03T16:37:49.221" v="1916" actId="14100"/>
        <pc:sldMkLst>
          <pc:docMk/>
          <pc:sldMk cId="194348203" sldId="309"/>
        </pc:sldMkLst>
        <pc:spChg chg="mod">
          <ac:chgData name="Archambault, Aude" userId="dfdf6e78-8d63-480c-bdce-0b0f3fd27a48" providerId="ADAL" clId="{6F9558F1-4F88-4B05-9714-F14965707862}" dt="2020-11-03T16:37:43.259" v="1914" actId="20577"/>
          <ac:spMkLst>
            <pc:docMk/>
            <pc:sldMk cId="194348203" sldId="309"/>
            <ac:spMk id="2" creationId="{E97698F3-B6EC-47FA-BB20-B0917721D724}"/>
          </ac:spMkLst>
        </pc:spChg>
        <pc:spChg chg="mod">
          <ac:chgData name="Archambault, Aude" userId="dfdf6e78-8d63-480c-bdce-0b0f3fd27a48" providerId="ADAL" clId="{6F9558F1-4F88-4B05-9714-F14965707862}" dt="2020-11-03T16:36:00.342" v="1876" actId="20577"/>
          <ac:spMkLst>
            <pc:docMk/>
            <pc:sldMk cId="194348203" sldId="309"/>
            <ac:spMk id="3" creationId="{75327D0D-717B-4112-ACD6-C502FC460781}"/>
          </ac:spMkLst>
        </pc:spChg>
        <pc:picChg chg="add mod">
          <ac:chgData name="Archambault, Aude" userId="dfdf6e78-8d63-480c-bdce-0b0f3fd27a48" providerId="ADAL" clId="{6F9558F1-4F88-4B05-9714-F14965707862}" dt="2020-11-03T16:37:49.221" v="1916" actId="14100"/>
          <ac:picMkLst>
            <pc:docMk/>
            <pc:sldMk cId="194348203" sldId="309"/>
            <ac:picMk id="5" creationId="{0CFB164D-AF44-4BC9-AFEC-29DC8D148CB0}"/>
          </ac:picMkLst>
        </pc:picChg>
      </pc:sldChg>
      <pc:sldChg chg="addSp delSp modSp new mod">
        <pc:chgData name="Archambault, Aude" userId="dfdf6e78-8d63-480c-bdce-0b0f3fd27a48" providerId="ADAL" clId="{6F9558F1-4F88-4B05-9714-F14965707862}" dt="2020-11-03T19:06:05.550" v="2016" actId="14100"/>
        <pc:sldMkLst>
          <pc:docMk/>
          <pc:sldMk cId="411415590" sldId="310"/>
        </pc:sldMkLst>
        <pc:spChg chg="add del mod">
          <ac:chgData name="Archambault, Aude" userId="dfdf6e78-8d63-480c-bdce-0b0f3fd27a48" providerId="ADAL" clId="{6F9558F1-4F88-4B05-9714-F14965707862}" dt="2020-11-03T16:49:35.359" v="2006"/>
          <ac:spMkLst>
            <pc:docMk/>
            <pc:sldMk cId="411415590" sldId="310"/>
            <ac:spMk id="2" creationId="{4C0052C0-3E14-4E82-A8AA-D8238A0CB0AC}"/>
          </ac:spMkLst>
        </pc:spChg>
        <pc:spChg chg="mod">
          <ac:chgData name="Archambault, Aude" userId="dfdf6e78-8d63-480c-bdce-0b0f3fd27a48" providerId="ADAL" clId="{6F9558F1-4F88-4B05-9714-F14965707862}" dt="2020-11-03T16:38:49.304" v="1919" actId="790"/>
          <ac:spMkLst>
            <pc:docMk/>
            <pc:sldMk cId="411415590" sldId="310"/>
            <ac:spMk id="3" creationId="{58CB3594-24A3-4A1E-A3E9-2AF1E58A79CC}"/>
          </ac:spMkLst>
        </pc:spChg>
        <pc:graphicFrameChg chg="add mod modGraphic">
          <ac:chgData name="Archambault, Aude" userId="dfdf6e78-8d63-480c-bdce-0b0f3fd27a48" providerId="ADAL" clId="{6F9558F1-4F88-4B05-9714-F14965707862}" dt="2020-11-03T19:05:54.919" v="2012" actId="14100"/>
          <ac:graphicFrameMkLst>
            <pc:docMk/>
            <pc:sldMk cId="411415590" sldId="310"/>
            <ac:graphicFrameMk id="4" creationId="{CC536513-FB73-4496-A906-C5216517830F}"/>
          </ac:graphicFrameMkLst>
        </pc:graphicFrameChg>
        <pc:picChg chg="add del mod">
          <ac:chgData name="Archambault, Aude" userId="dfdf6e78-8d63-480c-bdce-0b0f3fd27a48" providerId="ADAL" clId="{6F9558F1-4F88-4B05-9714-F14965707862}" dt="2020-11-03T16:49:34.047" v="2005"/>
          <ac:picMkLst>
            <pc:docMk/>
            <pc:sldMk cId="411415590" sldId="310"/>
            <ac:picMk id="5" creationId="{3348AF9F-B391-4E05-805A-84CC280B6DA0}"/>
          </ac:picMkLst>
        </pc:picChg>
        <pc:picChg chg="add mod">
          <ac:chgData name="Archambault, Aude" userId="dfdf6e78-8d63-480c-bdce-0b0f3fd27a48" providerId="ADAL" clId="{6F9558F1-4F88-4B05-9714-F14965707862}" dt="2020-11-03T19:06:05.550" v="2016" actId="14100"/>
          <ac:picMkLst>
            <pc:docMk/>
            <pc:sldMk cId="411415590" sldId="310"/>
            <ac:picMk id="6" creationId="{AE13AE63-3016-48CD-90BB-812571E2BD36}"/>
          </ac:picMkLst>
        </pc:picChg>
      </pc:sldChg>
      <pc:sldChg chg="addSp delSp modSp new mod">
        <pc:chgData name="Archambault, Aude" userId="dfdf6e78-8d63-480c-bdce-0b0f3fd27a48" providerId="ADAL" clId="{6F9558F1-4F88-4B05-9714-F14965707862}" dt="2020-11-03T19:06:30.089" v="2021" actId="20577"/>
        <pc:sldMkLst>
          <pc:docMk/>
          <pc:sldMk cId="3261565227" sldId="311"/>
        </pc:sldMkLst>
        <pc:spChg chg="mod">
          <ac:chgData name="Archambault, Aude" userId="dfdf6e78-8d63-480c-bdce-0b0f3fd27a48" providerId="ADAL" clId="{6F9558F1-4F88-4B05-9714-F14965707862}" dt="2020-11-03T19:06:30.089" v="2021" actId="20577"/>
          <ac:spMkLst>
            <pc:docMk/>
            <pc:sldMk cId="3261565227" sldId="311"/>
            <ac:spMk id="2" creationId="{E1CAB40D-4EFC-4378-BFAD-C65A106BC64C}"/>
          </ac:spMkLst>
        </pc:spChg>
        <pc:spChg chg="mod">
          <ac:chgData name="Archambault, Aude" userId="dfdf6e78-8d63-480c-bdce-0b0f3fd27a48" providerId="ADAL" clId="{6F9558F1-4F88-4B05-9714-F14965707862}" dt="2020-11-03T16:40:52.020" v="1945" actId="20577"/>
          <ac:spMkLst>
            <pc:docMk/>
            <pc:sldMk cId="3261565227" sldId="311"/>
            <ac:spMk id="3" creationId="{018B111B-19E1-4C49-93D9-10F766649E0D}"/>
          </ac:spMkLst>
        </pc:spChg>
        <pc:picChg chg="add del mod">
          <ac:chgData name="Archambault, Aude" userId="dfdf6e78-8d63-480c-bdce-0b0f3fd27a48" providerId="ADAL" clId="{6F9558F1-4F88-4B05-9714-F14965707862}" dt="2020-11-03T16:46:38.500" v="1989" actId="478"/>
          <ac:picMkLst>
            <pc:docMk/>
            <pc:sldMk cId="3261565227" sldId="311"/>
            <ac:picMk id="5" creationId="{7C0B833E-AF4B-42A0-8557-67BB67CBCA92}"/>
          </ac:picMkLst>
        </pc:picChg>
        <pc:picChg chg="add mod">
          <ac:chgData name="Archambault, Aude" userId="dfdf6e78-8d63-480c-bdce-0b0f3fd27a48" providerId="ADAL" clId="{6F9558F1-4F88-4B05-9714-F14965707862}" dt="2020-11-03T16:47:30.187" v="2002" actId="14100"/>
          <ac:picMkLst>
            <pc:docMk/>
            <pc:sldMk cId="3261565227" sldId="311"/>
            <ac:picMk id="7" creationId="{29F45FFA-D72C-43F9-936D-80B6CDC74B41}"/>
          </ac:picMkLst>
        </pc:picChg>
      </pc:sldChg>
      <pc:sldChg chg="addSp modSp new mod">
        <pc:chgData name="Archambault, Aude" userId="dfdf6e78-8d63-480c-bdce-0b0f3fd27a48" providerId="ADAL" clId="{6F9558F1-4F88-4B05-9714-F14965707862}" dt="2020-11-03T19:21:56.498" v="2032" actId="20577"/>
        <pc:sldMkLst>
          <pc:docMk/>
          <pc:sldMk cId="2368726398" sldId="312"/>
        </pc:sldMkLst>
        <pc:spChg chg="mod">
          <ac:chgData name="Archambault, Aude" userId="dfdf6e78-8d63-480c-bdce-0b0f3fd27a48" providerId="ADAL" clId="{6F9558F1-4F88-4B05-9714-F14965707862}" dt="2020-11-03T19:21:56.498" v="2032" actId="20577"/>
          <ac:spMkLst>
            <pc:docMk/>
            <pc:sldMk cId="2368726398" sldId="312"/>
            <ac:spMk id="2" creationId="{08EA2825-6032-4672-B438-65F16761B35B}"/>
          </ac:spMkLst>
        </pc:spChg>
        <pc:spChg chg="mod">
          <ac:chgData name="Archambault, Aude" userId="dfdf6e78-8d63-480c-bdce-0b0f3fd27a48" providerId="ADAL" clId="{6F9558F1-4F88-4B05-9714-F14965707862}" dt="2020-11-03T16:42:54.383" v="1969" actId="20577"/>
          <ac:spMkLst>
            <pc:docMk/>
            <pc:sldMk cId="2368726398" sldId="312"/>
            <ac:spMk id="3" creationId="{986DA9DB-91F2-44B7-B495-30A5BF247A14}"/>
          </ac:spMkLst>
        </pc:spChg>
        <pc:picChg chg="add mod">
          <ac:chgData name="Archambault, Aude" userId="dfdf6e78-8d63-480c-bdce-0b0f3fd27a48" providerId="ADAL" clId="{6F9558F1-4F88-4B05-9714-F14965707862}" dt="2020-11-03T16:45:39.180" v="1982" actId="1076"/>
          <ac:picMkLst>
            <pc:docMk/>
            <pc:sldMk cId="2368726398" sldId="312"/>
            <ac:picMk id="5" creationId="{7FEA3776-56E5-4175-86D6-6958C4668382}"/>
          </ac:picMkLst>
        </pc:picChg>
      </pc:sldChg>
      <pc:sldChg chg="addSp delSp modSp new del mod">
        <pc:chgData name="Archambault, Aude" userId="dfdf6e78-8d63-480c-bdce-0b0f3fd27a48" providerId="ADAL" clId="{6F9558F1-4F88-4B05-9714-F14965707862}" dt="2020-11-03T16:42:23.189" v="1960" actId="47"/>
        <pc:sldMkLst>
          <pc:docMk/>
          <pc:sldMk cId="3651016005" sldId="312"/>
        </pc:sldMkLst>
        <pc:spChg chg="mod">
          <ac:chgData name="Archambault, Aude" userId="dfdf6e78-8d63-480c-bdce-0b0f3fd27a48" providerId="ADAL" clId="{6F9558F1-4F88-4B05-9714-F14965707862}" dt="2020-11-03T16:41:49.482" v="1954"/>
          <ac:spMkLst>
            <pc:docMk/>
            <pc:sldMk cId="3651016005" sldId="312"/>
            <ac:spMk id="3" creationId="{DCF5FCE3-1E88-40E5-91CB-85D6CC34768C}"/>
          </ac:spMkLst>
        </pc:spChg>
        <pc:spChg chg="del">
          <ac:chgData name="Archambault, Aude" userId="dfdf6e78-8d63-480c-bdce-0b0f3fd27a48" providerId="ADAL" clId="{6F9558F1-4F88-4B05-9714-F14965707862}" dt="2020-11-03T16:42:06.985" v="1955" actId="22"/>
          <ac:spMkLst>
            <pc:docMk/>
            <pc:sldMk cId="3651016005" sldId="312"/>
            <ac:spMk id="5" creationId="{16D1393F-C0B2-474E-8BF1-06FFEF01D2CF}"/>
          </ac:spMkLst>
        </pc:spChg>
        <pc:picChg chg="add mod">
          <ac:chgData name="Archambault, Aude" userId="dfdf6e78-8d63-480c-bdce-0b0f3fd27a48" providerId="ADAL" clId="{6F9558F1-4F88-4B05-9714-F14965707862}" dt="2020-11-03T16:42:20.052" v="1959" actId="1076"/>
          <ac:picMkLst>
            <pc:docMk/>
            <pc:sldMk cId="3651016005" sldId="312"/>
            <ac:picMk id="8" creationId="{088B76A8-CD69-4AF8-B013-F0D96EA728B0}"/>
          </ac:picMkLst>
        </pc:picChg>
      </pc:sldChg>
      <pc:sldChg chg="addSp modSp new mod">
        <pc:chgData name="Archambault, Aude" userId="dfdf6e78-8d63-480c-bdce-0b0f3fd27a48" providerId="ADAL" clId="{6F9558F1-4F88-4B05-9714-F14965707862}" dt="2020-11-03T19:29:37.817" v="2087" actId="20577"/>
        <pc:sldMkLst>
          <pc:docMk/>
          <pc:sldMk cId="2814180766" sldId="313"/>
        </pc:sldMkLst>
        <pc:spChg chg="mod">
          <ac:chgData name="Archambault, Aude" userId="dfdf6e78-8d63-480c-bdce-0b0f3fd27a48" providerId="ADAL" clId="{6F9558F1-4F88-4B05-9714-F14965707862}" dt="2020-11-03T19:29:37.817" v="2087" actId="20577"/>
          <ac:spMkLst>
            <pc:docMk/>
            <pc:sldMk cId="2814180766" sldId="313"/>
            <ac:spMk id="2" creationId="{47AB1790-228F-40C6-939A-A82540EFC893}"/>
          </ac:spMkLst>
        </pc:spChg>
        <pc:spChg chg="mod">
          <ac:chgData name="Archambault, Aude" userId="dfdf6e78-8d63-480c-bdce-0b0f3fd27a48" providerId="ADAL" clId="{6F9558F1-4F88-4B05-9714-F14965707862}" dt="2020-11-03T19:22:22.668" v="2070" actId="20577"/>
          <ac:spMkLst>
            <pc:docMk/>
            <pc:sldMk cId="2814180766" sldId="313"/>
            <ac:spMk id="3" creationId="{AB656DE4-3DEA-447B-AEE8-B113FD71E7EC}"/>
          </ac:spMkLst>
        </pc:spChg>
        <pc:picChg chg="add mod">
          <ac:chgData name="Archambault, Aude" userId="dfdf6e78-8d63-480c-bdce-0b0f3fd27a48" providerId="ADAL" clId="{6F9558F1-4F88-4B05-9714-F14965707862}" dt="2020-11-03T19:29:04.585" v="2085" actId="1076"/>
          <ac:picMkLst>
            <pc:docMk/>
            <pc:sldMk cId="2814180766" sldId="313"/>
            <ac:picMk id="5" creationId="{43A62C3D-ABEF-4598-8D47-CD12C0130FC8}"/>
          </ac:picMkLst>
        </pc:picChg>
      </pc:sldChg>
      <pc:sldChg chg="addSp delSp modSp new mod">
        <pc:chgData name="Archambault, Aude" userId="dfdf6e78-8d63-480c-bdce-0b0f3fd27a48" providerId="ADAL" clId="{6F9558F1-4F88-4B05-9714-F14965707862}" dt="2020-11-03T20:08:57.733" v="2815" actId="20577"/>
        <pc:sldMkLst>
          <pc:docMk/>
          <pc:sldMk cId="338613295" sldId="314"/>
        </pc:sldMkLst>
        <pc:spChg chg="del">
          <ac:chgData name="Archambault, Aude" userId="dfdf6e78-8d63-480c-bdce-0b0f3fd27a48" providerId="ADAL" clId="{6F9558F1-4F88-4B05-9714-F14965707862}" dt="2020-11-03T19:30:08.202" v="2089"/>
          <ac:spMkLst>
            <pc:docMk/>
            <pc:sldMk cId="338613295" sldId="314"/>
            <ac:spMk id="2" creationId="{74354C31-C85C-40AE-8835-88191F62C104}"/>
          </ac:spMkLst>
        </pc:spChg>
        <pc:spChg chg="mod">
          <ac:chgData name="Archambault, Aude" userId="dfdf6e78-8d63-480c-bdce-0b0f3fd27a48" providerId="ADAL" clId="{6F9558F1-4F88-4B05-9714-F14965707862}" dt="2020-11-03T20:08:57.733" v="2815" actId="20577"/>
          <ac:spMkLst>
            <pc:docMk/>
            <pc:sldMk cId="338613295" sldId="314"/>
            <ac:spMk id="3" creationId="{EE3206BE-A73C-4B9A-A60C-97F721064489}"/>
          </ac:spMkLst>
        </pc:spChg>
        <pc:graphicFrameChg chg="add mod">
          <ac:chgData name="Archambault, Aude" userId="dfdf6e78-8d63-480c-bdce-0b0f3fd27a48" providerId="ADAL" clId="{6F9558F1-4F88-4B05-9714-F14965707862}" dt="2020-11-03T19:30:22.129" v="2091"/>
          <ac:graphicFrameMkLst>
            <pc:docMk/>
            <pc:sldMk cId="338613295" sldId="314"/>
            <ac:graphicFrameMk id="4" creationId="{9667ED9B-2D40-4E35-BB88-DAC9DF76BD6B}"/>
          </ac:graphicFrameMkLst>
        </pc:graphicFrameChg>
      </pc:sldChg>
      <pc:sldChg chg="addSp modSp new mod">
        <pc:chgData name="Archambault, Aude" userId="dfdf6e78-8d63-480c-bdce-0b0f3fd27a48" providerId="ADAL" clId="{6F9558F1-4F88-4B05-9714-F14965707862}" dt="2020-11-03T20:05:35.978" v="2746" actId="20577"/>
        <pc:sldMkLst>
          <pc:docMk/>
          <pc:sldMk cId="3617758975" sldId="315"/>
        </pc:sldMkLst>
        <pc:spChg chg="mod">
          <ac:chgData name="Archambault, Aude" userId="dfdf6e78-8d63-480c-bdce-0b0f3fd27a48" providerId="ADAL" clId="{6F9558F1-4F88-4B05-9714-F14965707862}" dt="2020-11-03T19:41:29.969" v="2359" actId="12"/>
          <ac:spMkLst>
            <pc:docMk/>
            <pc:sldMk cId="3617758975" sldId="315"/>
            <ac:spMk id="2" creationId="{350D233D-75D5-4379-B0F3-5FE20CCCB886}"/>
          </ac:spMkLst>
        </pc:spChg>
        <pc:spChg chg="mod">
          <ac:chgData name="Archambault, Aude" userId="dfdf6e78-8d63-480c-bdce-0b0f3fd27a48" providerId="ADAL" clId="{6F9558F1-4F88-4B05-9714-F14965707862}" dt="2020-11-03T20:05:35.978" v="2746" actId="20577"/>
          <ac:spMkLst>
            <pc:docMk/>
            <pc:sldMk cId="3617758975" sldId="315"/>
            <ac:spMk id="3" creationId="{DC25B0C9-AF75-498E-84A8-9C729FEC0B86}"/>
          </ac:spMkLst>
        </pc:spChg>
        <pc:picChg chg="add mod">
          <ac:chgData name="Archambault, Aude" userId="dfdf6e78-8d63-480c-bdce-0b0f3fd27a48" providerId="ADAL" clId="{6F9558F1-4F88-4B05-9714-F14965707862}" dt="2020-11-03T19:42:05.481" v="2365" actId="1076"/>
          <ac:picMkLst>
            <pc:docMk/>
            <pc:sldMk cId="3617758975" sldId="315"/>
            <ac:picMk id="5" creationId="{1B34F3C3-2FA8-40DB-B1AC-4804273668DC}"/>
          </ac:picMkLst>
        </pc:picChg>
        <pc:picChg chg="add mod">
          <ac:chgData name="Archambault, Aude" userId="dfdf6e78-8d63-480c-bdce-0b0f3fd27a48" providerId="ADAL" clId="{6F9558F1-4F88-4B05-9714-F14965707862}" dt="2020-11-03T19:42:05.481" v="2365" actId="1076"/>
          <ac:picMkLst>
            <pc:docMk/>
            <pc:sldMk cId="3617758975" sldId="315"/>
            <ac:picMk id="7" creationId="{4D545015-6C57-4981-A4AE-D9AC98C20186}"/>
          </ac:picMkLst>
        </pc:picChg>
        <pc:picChg chg="add mod">
          <ac:chgData name="Archambault, Aude" userId="dfdf6e78-8d63-480c-bdce-0b0f3fd27a48" providerId="ADAL" clId="{6F9558F1-4F88-4B05-9714-F14965707862}" dt="2020-11-03T19:42:20.087" v="2368" actId="1076"/>
          <ac:picMkLst>
            <pc:docMk/>
            <pc:sldMk cId="3617758975" sldId="315"/>
            <ac:picMk id="9" creationId="{E393D9E4-274B-45E2-87E8-B2BCFC3785D1}"/>
          </ac:picMkLst>
        </pc:picChg>
        <pc:picChg chg="add mod">
          <ac:chgData name="Archambault, Aude" userId="dfdf6e78-8d63-480c-bdce-0b0f3fd27a48" providerId="ADAL" clId="{6F9558F1-4F88-4B05-9714-F14965707862}" dt="2020-11-03T19:42:05.481" v="2365" actId="1076"/>
          <ac:picMkLst>
            <pc:docMk/>
            <pc:sldMk cId="3617758975" sldId="315"/>
            <ac:picMk id="11" creationId="{7AB99EB9-45E9-4849-A55F-12B313961EEE}"/>
          </ac:picMkLst>
        </pc:picChg>
        <pc:picChg chg="add mod">
          <ac:chgData name="Archambault, Aude" userId="dfdf6e78-8d63-480c-bdce-0b0f3fd27a48" providerId="ADAL" clId="{6F9558F1-4F88-4B05-9714-F14965707862}" dt="2020-11-03T19:42:05.481" v="2365" actId="1076"/>
          <ac:picMkLst>
            <pc:docMk/>
            <pc:sldMk cId="3617758975" sldId="315"/>
            <ac:picMk id="13" creationId="{0BB13DD1-25C4-4D16-8DE9-11E62D78ABB0}"/>
          </ac:picMkLst>
        </pc:picChg>
        <pc:picChg chg="add mod">
          <ac:chgData name="Archambault, Aude" userId="dfdf6e78-8d63-480c-bdce-0b0f3fd27a48" providerId="ADAL" clId="{6F9558F1-4F88-4B05-9714-F14965707862}" dt="2020-11-03T19:42:16.451" v="2367" actId="1076"/>
          <ac:picMkLst>
            <pc:docMk/>
            <pc:sldMk cId="3617758975" sldId="315"/>
            <ac:picMk id="15" creationId="{29FFDC06-6176-45E5-B6D4-89B4DE220164}"/>
          </ac:picMkLst>
        </pc:picChg>
        <pc:picChg chg="add mod">
          <ac:chgData name="Archambault, Aude" userId="dfdf6e78-8d63-480c-bdce-0b0f3fd27a48" providerId="ADAL" clId="{6F9558F1-4F88-4B05-9714-F14965707862}" dt="2020-11-03T19:42:16.451" v="2367" actId="1076"/>
          <ac:picMkLst>
            <pc:docMk/>
            <pc:sldMk cId="3617758975" sldId="315"/>
            <ac:picMk id="17" creationId="{0A5B8CF6-4025-457A-A728-B32606D32AEF}"/>
          </ac:picMkLst>
        </pc:picChg>
        <pc:picChg chg="add mod">
          <ac:chgData name="Archambault, Aude" userId="dfdf6e78-8d63-480c-bdce-0b0f3fd27a48" providerId="ADAL" clId="{6F9558F1-4F88-4B05-9714-F14965707862}" dt="2020-11-03T19:42:16.451" v="2367" actId="1076"/>
          <ac:picMkLst>
            <pc:docMk/>
            <pc:sldMk cId="3617758975" sldId="315"/>
            <ac:picMk id="19" creationId="{ECFD7282-0F9A-457F-9B12-4F5D2E930337}"/>
          </ac:picMkLst>
        </pc:picChg>
        <pc:picChg chg="add mod">
          <ac:chgData name="Archambault, Aude" userId="dfdf6e78-8d63-480c-bdce-0b0f3fd27a48" providerId="ADAL" clId="{6F9558F1-4F88-4B05-9714-F14965707862}" dt="2020-11-03T19:42:16.451" v="2367" actId="1076"/>
          <ac:picMkLst>
            <pc:docMk/>
            <pc:sldMk cId="3617758975" sldId="315"/>
            <ac:picMk id="21" creationId="{C66905D0-9FAF-42C0-9A32-474A8F4B4D3E}"/>
          </ac:picMkLst>
        </pc:picChg>
        <pc:picChg chg="add mod">
          <ac:chgData name="Archambault, Aude" userId="dfdf6e78-8d63-480c-bdce-0b0f3fd27a48" providerId="ADAL" clId="{6F9558F1-4F88-4B05-9714-F14965707862}" dt="2020-11-03T19:42:16.451" v="2367" actId="1076"/>
          <ac:picMkLst>
            <pc:docMk/>
            <pc:sldMk cId="3617758975" sldId="315"/>
            <ac:picMk id="23" creationId="{CC8411B5-5808-4885-A49A-866D4E01841F}"/>
          </ac:picMkLst>
        </pc:picChg>
      </pc:sldChg>
      <pc:sldChg chg="addSp delSp modSp new mod">
        <pc:chgData name="Archambault, Aude" userId="dfdf6e78-8d63-480c-bdce-0b0f3fd27a48" providerId="ADAL" clId="{6F9558F1-4F88-4B05-9714-F14965707862}" dt="2020-11-03T19:55:09.970" v="2618" actId="5793"/>
        <pc:sldMkLst>
          <pc:docMk/>
          <pc:sldMk cId="1563820946" sldId="316"/>
        </pc:sldMkLst>
        <pc:spChg chg="mod">
          <ac:chgData name="Archambault, Aude" userId="dfdf6e78-8d63-480c-bdce-0b0f3fd27a48" providerId="ADAL" clId="{6F9558F1-4F88-4B05-9714-F14965707862}" dt="2020-11-03T19:55:09.970" v="2618" actId="5793"/>
          <ac:spMkLst>
            <pc:docMk/>
            <pc:sldMk cId="1563820946" sldId="316"/>
            <ac:spMk id="2" creationId="{A1B93E18-0EF2-4FA5-8609-E18254BC6DDA}"/>
          </ac:spMkLst>
        </pc:spChg>
        <pc:spChg chg="mod">
          <ac:chgData name="Archambault, Aude" userId="dfdf6e78-8d63-480c-bdce-0b0f3fd27a48" providerId="ADAL" clId="{6F9558F1-4F88-4B05-9714-F14965707862}" dt="2020-11-03T19:49:36.069" v="2501" actId="20577"/>
          <ac:spMkLst>
            <pc:docMk/>
            <pc:sldMk cId="1563820946" sldId="316"/>
            <ac:spMk id="3" creationId="{E17373D8-B87C-41FB-A3BA-A3F6B949DC6A}"/>
          </ac:spMkLst>
        </pc:spChg>
        <pc:spChg chg="add del">
          <ac:chgData name="Archambault, Aude" userId="dfdf6e78-8d63-480c-bdce-0b0f3fd27a48" providerId="ADAL" clId="{6F9558F1-4F88-4B05-9714-F14965707862}" dt="2020-11-03T19:54:02.430" v="2562" actId="11529"/>
          <ac:spMkLst>
            <pc:docMk/>
            <pc:sldMk cId="1563820946" sldId="316"/>
            <ac:spMk id="4" creationId="{2830C7E8-3B92-451A-B171-56ADA40C7400}"/>
          </ac:spMkLst>
        </pc:spChg>
      </pc:sldChg>
      <pc:sldChg chg="addSp delSp modSp new del mod">
        <pc:chgData name="Archambault, Aude" userId="dfdf6e78-8d63-480c-bdce-0b0f3fd27a48" providerId="ADAL" clId="{6F9558F1-4F88-4B05-9714-F14965707862}" dt="2020-11-03T19:53:39.741" v="2559" actId="47"/>
        <pc:sldMkLst>
          <pc:docMk/>
          <pc:sldMk cId="1506182290" sldId="317"/>
        </pc:sldMkLst>
        <pc:spChg chg="del">
          <ac:chgData name="Archambault, Aude" userId="dfdf6e78-8d63-480c-bdce-0b0f3fd27a48" providerId="ADAL" clId="{6F9558F1-4F88-4B05-9714-F14965707862}" dt="2020-11-03T19:52:23.288" v="2507" actId="1032"/>
          <ac:spMkLst>
            <pc:docMk/>
            <pc:sldMk cId="1506182290" sldId="317"/>
            <ac:spMk id="2" creationId="{B5FFCED4-B6F6-4C64-9C4A-B9AF6D326B8B}"/>
          </ac:spMkLst>
        </pc:spChg>
        <pc:graphicFrameChg chg="add mod modGraphic">
          <ac:chgData name="Archambault, Aude" userId="dfdf6e78-8d63-480c-bdce-0b0f3fd27a48" providerId="ADAL" clId="{6F9558F1-4F88-4B05-9714-F14965707862}" dt="2020-11-03T19:53:32.619" v="2558" actId="20577"/>
          <ac:graphicFrameMkLst>
            <pc:docMk/>
            <pc:sldMk cId="1506182290" sldId="317"/>
            <ac:graphicFrameMk id="4" creationId="{66EB8D77-5889-4B93-B4E1-0CE0567C666F}"/>
          </ac:graphicFrameMkLst>
        </pc:graphicFrameChg>
      </pc:sldChg>
      <pc:sldChg chg="addSp delSp modSp new mod">
        <pc:chgData name="Archambault, Aude" userId="dfdf6e78-8d63-480c-bdce-0b0f3fd27a48" providerId="ADAL" clId="{6F9558F1-4F88-4B05-9714-F14965707862}" dt="2020-11-03T20:02:38.150" v="2681" actId="20577"/>
        <pc:sldMkLst>
          <pc:docMk/>
          <pc:sldMk cId="3299369184" sldId="317"/>
        </pc:sldMkLst>
        <pc:spChg chg="add del">
          <ac:chgData name="Archambault, Aude" userId="dfdf6e78-8d63-480c-bdce-0b0f3fd27a48" providerId="ADAL" clId="{6F9558F1-4F88-4B05-9714-F14965707862}" dt="2020-11-03T20:00:17.323" v="2665" actId="1032"/>
          <ac:spMkLst>
            <pc:docMk/>
            <pc:sldMk cId="3299369184" sldId="317"/>
            <ac:spMk id="2" creationId="{E48BFD2A-EFA0-4981-96B4-8EDEAAF32E13}"/>
          </ac:spMkLst>
        </pc:spChg>
        <pc:spChg chg="mod">
          <ac:chgData name="Archambault, Aude" userId="dfdf6e78-8d63-480c-bdce-0b0f3fd27a48" providerId="ADAL" clId="{6F9558F1-4F88-4B05-9714-F14965707862}" dt="2020-11-03T20:02:38.150" v="2681" actId="20577"/>
          <ac:spMkLst>
            <pc:docMk/>
            <pc:sldMk cId="3299369184" sldId="317"/>
            <ac:spMk id="3" creationId="{11F29A70-FF14-4FFC-9A02-A916CD8B01ED}"/>
          </ac:spMkLst>
        </pc:spChg>
        <pc:graphicFrameChg chg="add del mod modGraphic">
          <ac:chgData name="Archambault, Aude" userId="dfdf6e78-8d63-480c-bdce-0b0f3fd27a48" providerId="ADAL" clId="{6F9558F1-4F88-4B05-9714-F14965707862}" dt="2020-11-03T19:59:54.920" v="2664" actId="1032"/>
          <ac:graphicFrameMkLst>
            <pc:docMk/>
            <pc:sldMk cId="3299369184" sldId="317"/>
            <ac:graphicFrameMk id="4" creationId="{7CD139D6-F97F-4EFA-995D-3F561199B652}"/>
          </ac:graphicFrameMkLst>
        </pc:graphicFrameChg>
        <pc:graphicFrameChg chg="add mod modGraphic">
          <ac:chgData name="Archambault, Aude" userId="dfdf6e78-8d63-480c-bdce-0b0f3fd27a48" providerId="ADAL" clId="{6F9558F1-4F88-4B05-9714-F14965707862}" dt="2020-11-03T20:02:33.464" v="2677" actId="20577"/>
          <ac:graphicFrameMkLst>
            <pc:docMk/>
            <pc:sldMk cId="3299369184" sldId="317"/>
            <ac:graphicFrameMk id="5" creationId="{EC99E0DD-8842-4302-B379-23C745011FBF}"/>
          </ac:graphicFrameMkLst>
        </pc:graphicFrameChg>
      </pc:sldChg>
      <pc:sldChg chg="modSp add mod">
        <pc:chgData name="Archambault, Aude" userId="dfdf6e78-8d63-480c-bdce-0b0f3fd27a48" providerId="ADAL" clId="{6F9558F1-4F88-4B05-9714-F14965707862}" dt="2020-11-03T20:03:41.002" v="2694" actId="14100"/>
        <pc:sldMkLst>
          <pc:docMk/>
          <pc:sldMk cId="473850362" sldId="318"/>
        </pc:sldMkLst>
        <pc:spChg chg="mod">
          <ac:chgData name="Archambault, Aude" userId="dfdf6e78-8d63-480c-bdce-0b0f3fd27a48" providerId="ADAL" clId="{6F9558F1-4F88-4B05-9714-F14965707862}" dt="2020-11-03T20:02:46.422" v="2684" actId="20577"/>
          <ac:spMkLst>
            <pc:docMk/>
            <pc:sldMk cId="473850362" sldId="318"/>
            <ac:spMk id="3" creationId="{11F29A70-FF14-4FFC-9A02-A916CD8B01ED}"/>
          </ac:spMkLst>
        </pc:spChg>
        <pc:graphicFrameChg chg="mod">
          <ac:chgData name="Archambault, Aude" userId="dfdf6e78-8d63-480c-bdce-0b0f3fd27a48" providerId="ADAL" clId="{6F9558F1-4F88-4B05-9714-F14965707862}" dt="2020-11-03T20:03:41.002" v="2694" actId="14100"/>
          <ac:graphicFrameMkLst>
            <pc:docMk/>
            <pc:sldMk cId="473850362" sldId="318"/>
            <ac:graphicFrameMk id="5" creationId="{EC99E0DD-8842-4302-B379-23C745011FBF}"/>
          </ac:graphicFrameMkLst>
        </pc:graphicFrameChg>
      </pc:sldChg>
      <pc:sldChg chg="modSp new mod">
        <pc:chgData name="Archambault, Aude" userId="dfdf6e78-8d63-480c-bdce-0b0f3fd27a48" providerId="ADAL" clId="{6F9558F1-4F88-4B05-9714-F14965707862}" dt="2020-11-03T20:07:22.584" v="2774" actId="20577"/>
        <pc:sldMkLst>
          <pc:docMk/>
          <pc:sldMk cId="3792541626" sldId="319"/>
        </pc:sldMkLst>
        <pc:spChg chg="mod">
          <ac:chgData name="Archambault, Aude" userId="dfdf6e78-8d63-480c-bdce-0b0f3fd27a48" providerId="ADAL" clId="{6F9558F1-4F88-4B05-9714-F14965707862}" dt="2020-11-03T20:06:27.858" v="2757" actId="6549"/>
          <ac:spMkLst>
            <pc:docMk/>
            <pc:sldMk cId="3792541626" sldId="319"/>
            <ac:spMk id="2" creationId="{FB865533-8929-47F7-B1E9-0D852FABACFB}"/>
          </ac:spMkLst>
        </pc:spChg>
        <pc:spChg chg="mod">
          <ac:chgData name="Archambault, Aude" userId="dfdf6e78-8d63-480c-bdce-0b0f3fd27a48" providerId="ADAL" clId="{6F9558F1-4F88-4B05-9714-F14965707862}" dt="2020-11-03T20:07:22.584" v="2774" actId="20577"/>
          <ac:spMkLst>
            <pc:docMk/>
            <pc:sldMk cId="3792541626" sldId="319"/>
            <ac:spMk id="3" creationId="{4CA8C7CC-7B19-4FBA-96D6-1C366B733656}"/>
          </ac:spMkLst>
        </pc:spChg>
      </pc:sldChg>
      <pc:sldMasterChg chg="delSldLayout">
        <pc:chgData name="Archambault, Aude" userId="dfdf6e78-8d63-480c-bdce-0b0f3fd27a48" providerId="ADAL" clId="{6F9558F1-4F88-4B05-9714-F14965707862}" dt="2020-11-03T20:06:50.993" v="2759" actId="47"/>
        <pc:sldMasterMkLst>
          <pc:docMk/>
          <pc:sldMasterMk cId="3261537267" sldId="2147484034"/>
        </pc:sldMasterMkLst>
        <pc:sldLayoutChg chg="del">
          <pc:chgData name="Archambault, Aude" userId="dfdf6e78-8d63-480c-bdce-0b0f3fd27a48" providerId="ADAL" clId="{6F9558F1-4F88-4B05-9714-F14965707862}" dt="2020-11-03T20:06:48.298" v="2758" actId="47"/>
          <pc:sldLayoutMkLst>
            <pc:docMk/>
            <pc:sldMasterMk cId="3261537267" sldId="2147484034"/>
            <pc:sldLayoutMk cId="2831937069" sldId="2147484043"/>
          </pc:sldLayoutMkLst>
        </pc:sldLayoutChg>
        <pc:sldLayoutChg chg="del">
          <pc:chgData name="Archambault, Aude" userId="dfdf6e78-8d63-480c-bdce-0b0f3fd27a48" providerId="ADAL" clId="{6F9558F1-4F88-4B05-9714-F14965707862}" dt="2020-11-03T20:06:50.993" v="2759" actId="47"/>
          <pc:sldLayoutMkLst>
            <pc:docMk/>
            <pc:sldMasterMk cId="3261537267" sldId="2147484034"/>
            <pc:sldLayoutMk cId="1965808174" sldId="2147484044"/>
          </pc:sldLayoutMkLst>
        </pc:sldLayoutChg>
        <pc:sldLayoutChg chg="del">
          <pc:chgData name="Archambault, Aude" userId="dfdf6e78-8d63-480c-bdce-0b0f3fd27a48" providerId="ADAL" clId="{6F9558F1-4F88-4B05-9714-F14965707862}" dt="2020-11-03T07:36:15.272" v="728" actId="47"/>
          <pc:sldLayoutMkLst>
            <pc:docMk/>
            <pc:sldMasterMk cId="3261537267" sldId="2147484034"/>
            <pc:sldLayoutMk cId="4066256728" sldId="2147484045"/>
          </pc:sldLayoutMkLst>
        </pc:sldLayoutChg>
        <pc:sldLayoutChg chg="del">
          <pc:chgData name="Archambault, Aude" userId="dfdf6e78-8d63-480c-bdce-0b0f3fd27a48" providerId="ADAL" clId="{6F9558F1-4F88-4B05-9714-F14965707862}" dt="2020-11-03T07:48:50.335" v="1062" actId="47"/>
          <pc:sldLayoutMkLst>
            <pc:docMk/>
            <pc:sldMasterMk cId="3261537267" sldId="2147484034"/>
            <pc:sldLayoutMk cId="4158907011" sldId="2147484045"/>
          </pc:sldLayoutMkLst>
        </pc:sldLayoutChg>
      </pc:sldMasterChg>
    </pc:docChg>
  </pc:docChgLst>
  <pc:docChgLst>
    <pc:chgData name="Archambault, Aude" userId="dfdf6e78-8d63-480c-bdce-0b0f3fd27a48" providerId="ADAL" clId="{5D4B85A0-326A-49B4-9CFD-0E00395AB2D9}"/>
    <pc:docChg chg="undo custSel addSld delSld modSld sldOrd modSection">
      <pc:chgData name="Archambault, Aude" userId="dfdf6e78-8d63-480c-bdce-0b0f3fd27a48" providerId="ADAL" clId="{5D4B85A0-326A-49B4-9CFD-0E00395AB2D9}" dt="2021-02-22T16:23:31.779" v="1993" actId="20578"/>
      <pc:docMkLst>
        <pc:docMk/>
      </pc:docMkLst>
      <pc:sldChg chg="modSp mod">
        <pc:chgData name="Archambault, Aude" userId="dfdf6e78-8d63-480c-bdce-0b0f3fd27a48" providerId="ADAL" clId="{5D4B85A0-326A-49B4-9CFD-0E00395AB2D9}" dt="2021-02-22T09:39:51.322" v="4" actId="27636"/>
        <pc:sldMkLst>
          <pc:docMk/>
          <pc:sldMk cId="76914611" sldId="256"/>
        </pc:sldMkLst>
        <pc:spChg chg="mod">
          <ac:chgData name="Archambault, Aude" userId="dfdf6e78-8d63-480c-bdce-0b0f3fd27a48" providerId="ADAL" clId="{5D4B85A0-326A-49B4-9CFD-0E00395AB2D9}" dt="2021-02-22T09:39:51.322" v="4" actId="27636"/>
          <ac:spMkLst>
            <pc:docMk/>
            <pc:sldMk cId="76914611" sldId="256"/>
            <ac:spMk id="2" creationId="{00000000-0000-0000-0000-000000000000}"/>
          </ac:spMkLst>
        </pc:spChg>
      </pc:sldChg>
      <pc:sldChg chg="modSp mod">
        <pc:chgData name="Archambault, Aude" userId="dfdf6e78-8d63-480c-bdce-0b0f3fd27a48" providerId="ADAL" clId="{5D4B85A0-326A-49B4-9CFD-0E00395AB2D9}" dt="2021-02-22T09:41:54.217" v="114" actId="27636"/>
        <pc:sldMkLst>
          <pc:docMk/>
          <pc:sldMk cId="1920782211" sldId="263"/>
        </pc:sldMkLst>
        <pc:spChg chg="mod">
          <ac:chgData name="Archambault, Aude" userId="dfdf6e78-8d63-480c-bdce-0b0f3fd27a48" providerId="ADAL" clId="{5D4B85A0-326A-49B4-9CFD-0E00395AB2D9}" dt="2021-02-22T09:41:54.217" v="114" actId="27636"/>
          <ac:spMkLst>
            <pc:docMk/>
            <pc:sldMk cId="1920782211" sldId="263"/>
            <ac:spMk id="3" creationId="{FFF5BAE0-B3D7-1A47-8260-AE7CCF256CC8}"/>
          </ac:spMkLst>
        </pc:spChg>
      </pc:sldChg>
      <pc:sldChg chg="modSp mod">
        <pc:chgData name="Archambault, Aude" userId="dfdf6e78-8d63-480c-bdce-0b0f3fd27a48" providerId="ADAL" clId="{5D4B85A0-326A-49B4-9CFD-0E00395AB2D9}" dt="2021-02-22T09:41:28.237" v="49" actId="20577"/>
        <pc:sldMkLst>
          <pc:docMk/>
          <pc:sldMk cId="1623371876" sldId="320"/>
        </pc:sldMkLst>
        <pc:spChg chg="mod">
          <ac:chgData name="Archambault, Aude" userId="dfdf6e78-8d63-480c-bdce-0b0f3fd27a48" providerId="ADAL" clId="{5D4B85A0-326A-49B4-9CFD-0E00395AB2D9}" dt="2021-02-22T09:41:28.237" v="49" actId="20577"/>
          <ac:spMkLst>
            <pc:docMk/>
            <pc:sldMk cId="1623371876" sldId="320"/>
            <ac:spMk id="3" creationId="{CF57E49C-F8D1-4C7E-AE20-3D5D7B006CFA}"/>
          </ac:spMkLst>
        </pc:spChg>
      </pc:sldChg>
      <pc:sldChg chg="delSp modSp del mod">
        <pc:chgData name="Archambault, Aude" userId="dfdf6e78-8d63-480c-bdce-0b0f3fd27a48" providerId="ADAL" clId="{5D4B85A0-326A-49B4-9CFD-0E00395AB2D9}" dt="2021-02-22T15:40:58.369" v="1460" actId="47"/>
        <pc:sldMkLst>
          <pc:docMk/>
          <pc:sldMk cId="3450292119" sldId="321"/>
        </pc:sldMkLst>
        <pc:spChg chg="mod">
          <ac:chgData name="Archambault, Aude" userId="dfdf6e78-8d63-480c-bdce-0b0f3fd27a48" providerId="ADAL" clId="{5D4B85A0-326A-49B4-9CFD-0E00395AB2D9}" dt="2021-02-22T15:24:04.922" v="1161"/>
          <ac:spMkLst>
            <pc:docMk/>
            <pc:sldMk cId="3450292119" sldId="321"/>
            <ac:spMk id="3" creationId="{91F007AC-81B3-470B-A292-8AF355B2EA17}"/>
          </ac:spMkLst>
        </pc:spChg>
        <pc:spChg chg="mod">
          <ac:chgData name="Archambault, Aude" userId="dfdf6e78-8d63-480c-bdce-0b0f3fd27a48" providerId="ADAL" clId="{5D4B85A0-326A-49B4-9CFD-0E00395AB2D9}" dt="2021-02-22T15:27:05.820" v="1249" actId="20577"/>
          <ac:spMkLst>
            <pc:docMk/>
            <pc:sldMk cId="3450292119" sldId="321"/>
            <ac:spMk id="7" creationId="{4B9F1457-755D-4E11-B214-AB3A1A62831F}"/>
          </ac:spMkLst>
        </pc:spChg>
        <pc:spChg chg="mod">
          <ac:chgData name="Archambault, Aude" userId="dfdf6e78-8d63-480c-bdce-0b0f3fd27a48" providerId="ADAL" clId="{5D4B85A0-326A-49B4-9CFD-0E00395AB2D9}" dt="2021-02-22T15:28:02.942" v="1310" actId="6549"/>
          <ac:spMkLst>
            <pc:docMk/>
            <pc:sldMk cId="3450292119" sldId="321"/>
            <ac:spMk id="18" creationId="{1328AD34-4BE5-4D1A-BE73-B39A9064C733}"/>
          </ac:spMkLst>
        </pc:spChg>
        <pc:spChg chg="mod">
          <ac:chgData name="Archambault, Aude" userId="dfdf6e78-8d63-480c-bdce-0b0f3fd27a48" providerId="ADAL" clId="{5D4B85A0-326A-49B4-9CFD-0E00395AB2D9}" dt="2021-02-22T15:27:58.320" v="1304" actId="12"/>
          <ac:spMkLst>
            <pc:docMk/>
            <pc:sldMk cId="3450292119" sldId="321"/>
            <ac:spMk id="20" creationId="{74132510-8DFF-48BE-BA1B-3EBE5D71CF28}"/>
          </ac:spMkLst>
        </pc:spChg>
        <pc:spChg chg="mod">
          <ac:chgData name="Archambault, Aude" userId="dfdf6e78-8d63-480c-bdce-0b0f3fd27a48" providerId="ADAL" clId="{5D4B85A0-326A-49B4-9CFD-0E00395AB2D9}" dt="2021-02-22T15:27:11.227" v="1250" actId="6549"/>
          <ac:spMkLst>
            <pc:docMk/>
            <pc:sldMk cId="3450292119" sldId="321"/>
            <ac:spMk id="22" creationId="{749138E5-D804-4928-897A-C05672CBA251}"/>
          </ac:spMkLst>
        </pc:spChg>
        <pc:picChg chg="mod">
          <ac:chgData name="Archambault, Aude" userId="dfdf6e78-8d63-480c-bdce-0b0f3fd27a48" providerId="ADAL" clId="{5D4B85A0-326A-49B4-9CFD-0E00395AB2D9}" dt="2021-02-22T15:27:23.274" v="1252" actId="1076"/>
          <ac:picMkLst>
            <pc:docMk/>
            <pc:sldMk cId="3450292119" sldId="321"/>
            <ac:picMk id="10" creationId="{1EB4C045-B530-4064-AD57-1B9457EE3AA9}"/>
          </ac:picMkLst>
        </pc:picChg>
        <pc:picChg chg="del">
          <ac:chgData name="Archambault, Aude" userId="dfdf6e78-8d63-480c-bdce-0b0f3fd27a48" providerId="ADAL" clId="{5D4B85A0-326A-49B4-9CFD-0E00395AB2D9}" dt="2021-02-22T15:27:13.462" v="1251" actId="478"/>
          <ac:picMkLst>
            <pc:docMk/>
            <pc:sldMk cId="3450292119" sldId="321"/>
            <ac:picMk id="11" creationId="{13650BC7-8AD1-4E68-AE71-4810965CE6B8}"/>
          </ac:picMkLst>
        </pc:picChg>
      </pc:sldChg>
      <pc:sldChg chg="addSp delSp modSp add mod modAnim">
        <pc:chgData name="Archambault, Aude" userId="dfdf6e78-8d63-480c-bdce-0b0f3fd27a48" providerId="ADAL" clId="{5D4B85A0-326A-49B4-9CFD-0E00395AB2D9}" dt="2021-02-22T15:07:08.539" v="1034" actId="6549"/>
        <pc:sldMkLst>
          <pc:docMk/>
          <pc:sldMk cId="2551653112" sldId="340"/>
        </pc:sldMkLst>
        <pc:spChg chg="mod">
          <ac:chgData name="Archambault, Aude" userId="dfdf6e78-8d63-480c-bdce-0b0f3fd27a48" providerId="ADAL" clId="{5D4B85A0-326A-49B4-9CFD-0E00395AB2D9}" dt="2021-02-22T15:07:08.539" v="1034" actId="6549"/>
          <ac:spMkLst>
            <pc:docMk/>
            <pc:sldMk cId="2551653112" sldId="340"/>
            <ac:spMk id="2" creationId="{FB865533-8929-47F7-B1E9-0D852FABACFB}"/>
          </ac:spMkLst>
        </pc:spChg>
        <pc:spChg chg="mod">
          <ac:chgData name="Archambault, Aude" userId="dfdf6e78-8d63-480c-bdce-0b0f3fd27a48" providerId="ADAL" clId="{5D4B85A0-326A-49B4-9CFD-0E00395AB2D9}" dt="2021-02-22T10:30:23.373" v="148" actId="313"/>
          <ac:spMkLst>
            <pc:docMk/>
            <pc:sldMk cId="2551653112" sldId="340"/>
            <ac:spMk id="3" creationId="{4CA8C7CC-7B19-4FBA-96D6-1C366B733656}"/>
          </ac:spMkLst>
        </pc:spChg>
        <pc:spChg chg="mod">
          <ac:chgData name="Archambault, Aude" userId="dfdf6e78-8d63-480c-bdce-0b0f3fd27a48" providerId="ADAL" clId="{5D4B85A0-326A-49B4-9CFD-0E00395AB2D9}" dt="2021-02-22T10:37:57.967" v="268" actId="27803"/>
          <ac:spMkLst>
            <pc:docMk/>
            <pc:sldMk cId="2551653112" sldId="340"/>
            <ac:spMk id="8" creationId="{869E166A-3FC2-4795-A10A-C0DD378463CA}"/>
          </ac:spMkLst>
        </pc:spChg>
        <pc:spChg chg="mod">
          <ac:chgData name="Archambault, Aude" userId="dfdf6e78-8d63-480c-bdce-0b0f3fd27a48" providerId="ADAL" clId="{5D4B85A0-326A-49B4-9CFD-0E00395AB2D9}" dt="2021-02-22T10:37:57.967" v="268" actId="27803"/>
          <ac:spMkLst>
            <pc:docMk/>
            <pc:sldMk cId="2551653112" sldId="340"/>
            <ac:spMk id="9" creationId="{E7480113-88CC-4028-99E8-9065C065102C}"/>
          </ac:spMkLst>
        </pc:spChg>
        <pc:spChg chg="mod">
          <ac:chgData name="Archambault, Aude" userId="dfdf6e78-8d63-480c-bdce-0b0f3fd27a48" providerId="ADAL" clId="{5D4B85A0-326A-49B4-9CFD-0E00395AB2D9}" dt="2021-02-22T10:37:57.967" v="268" actId="27803"/>
          <ac:spMkLst>
            <pc:docMk/>
            <pc:sldMk cId="2551653112" sldId="340"/>
            <ac:spMk id="10" creationId="{700C98CF-27A9-4931-B5E4-F8E01BDED4BA}"/>
          </ac:spMkLst>
        </pc:spChg>
        <pc:spChg chg="mod">
          <ac:chgData name="Archambault, Aude" userId="dfdf6e78-8d63-480c-bdce-0b0f3fd27a48" providerId="ADAL" clId="{5D4B85A0-326A-49B4-9CFD-0E00395AB2D9}" dt="2021-02-22T10:37:57.967" v="268" actId="27803"/>
          <ac:spMkLst>
            <pc:docMk/>
            <pc:sldMk cId="2551653112" sldId="340"/>
            <ac:spMk id="11" creationId="{815FD94D-BD3F-4D05-A515-6A176AA25662}"/>
          </ac:spMkLst>
        </pc:spChg>
        <pc:spChg chg="mod">
          <ac:chgData name="Archambault, Aude" userId="dfdf6e78-8d63-480c-bdce-0b0f3fd27a48" providerId="ADAL" clId="{5D4B85A0-326A-49B4-9CFD-0E00395AB2D9}" dt="2021-02-22T10:37:57.967" v="268" actId="27803"/>
          <ac:spMkLst>
            <pc:docMk/>
            <pc:sldMk cId="2551653112" sldId="340"/>
            <ac:spMk id="12" creationId="{3D6171B5-DB2D-4D42-9604-F45C140E81BD}"/>
          </ac:spMkLst>
        </pc:spChg>
        <pc:spChg chg="mod">
          <ac:chgData name="Archambault, Aude" userId="dfdf6e78-8d63-480c-bdce-0b0f3fd27a48" providerId="ADAL" clId="{5D4B85A0-326A-49B4-9CFD-0E00395AB2D9}" dt="2021-02-22T10:37:57.967" v="268" actId="27803"/>
          <ac:spMkLst>
            <pc:docMk/>
            <pc:sldMk cId="2551653112" sldId="340"/>
            <ac:spMk id="13" creationId="{C711286E-02BE-48B4-9234-0549A4B4DA3C}"/>
          </ac:spMkLst>
        </pc:spChg>
        <pc:spChg chg="del mod">
          <ac:chgData name="Archambault, Aude" userId="dfdf6e78-8d63-480c-bdce-0b0f3fd27a48" providerId="ADAL" clId="{5D4B85A0-326A-49B4-9CFD-0E00395AB2D9}" dt="2021-02-22T13:00:17.975" v="992" actId="478"/>
          <ac:spMkLst>
            <pc:docMk/>
            <pc:sldMk cId="2551653112" sldId="340"/>
            <ac:spMk id="14" creationId="{43942652-81FE-4626-B423-0DCDD9FAAB4C}"/>
          </ac:spMkLst>
        </pc:spChg>
        <pc:spChg chg="mod">
          <ac:chgData name="Archambault, Aude" userId="dfdf6e78-8d63-480c-bdce-0b0f3fd27a48" providerId="ADAL" clId="{5D4B85A0-326A-49B4-9CFD-0E00395AB2D9}" dt="2021-02-22T10:37:57.967" v="268" actId="27803"/>
          <ac:spMkLst>
            <pc:docMk/>
            <pc:sldMk cId="2551653112" sldId="340"/>
            <ac:spMk id="15" creationId="{BFFC8A81-3CFE-4A34-B410-FD58E78450B6}"/>
          </ac:spMkLst>
        </pc:spChg>
        <pc:spChg chg="mod">
          <ac:chgData name="Archambault, Aude" userId="dfdf6e78-8d63-480c-bdce-0b0f3fd27a48" providerId="ADAL" clId="{5D4B85A0-326A-49B4-9CFD-0E00395AB2D9}" dt="2021-02-22T10:37:57.967" v="268" actId="27803"/>
          <ac:spMkLst>
            <pc:docMk/>
            <pc:sldMk cId="2551653112" sldId="340"/>
            <ac:spMk id="16" creationId="{A9A10642-76E0-44F4-84C5-34278FFC0DE3}"/>
          </ac:spMkLst>
        </pc:spChg>
        <pc:spChg chg="add mod">
          <ac:chgData name="Archambault, Aude" userId="dfdf6e78-8d63-480c-bdce-0b0f3fd27a48" providerId="ADAL" clId="{5D4B85A0-326A-49B4-9CFD-0E00395AB2D9}" dt="2021-02-22T13:06:30.059" v="999" actId="14100"/>
          <ac:spMkLst>
            <pc:docMk/>
            <pc:sldMk cId="2551653112" sldId="340"/>
            <ac:spMk id="17" creationId="{746416D7-4A42-4B10-B8A8-FAD7462D072D}"/>
          </ac:spMkLst>
        </pc:spChg>
        <pc:grpChg chg="del mod">
          <ac:chgData name="Archambault, Aude" userId="dfdf6e78-8d63-480c-bdce-0b0f3fd27a48" providerId="ADAL" clId="{5D4B85A0-326A-49B4-9CFD-0E00395AB2D9}" dt="2021-02-22T13:00:20.266" v="993" actId="478"/>
          <ac:grpSpMkLst>
            <pc:docMk/>
            <pc:sldMk cId="2551653112" sldId="340"/>
            <ac:grpSpMk id="7" creationId="{8D5CCA6E-35A7-4E82-917F-7B3C27A7E856}"/>
          </ac:grpSpMkLst>
        </pc:grpChg>
        <pc:picChg chg="add del mod">
          <ac:chgData name="Archambault, Aude" userId="dfdf6e78-8d63-480c-bdce-0b0f3fd27a48" providerId="ADAL" clId="{5D4B85A0-326A-49B4-9CFD-0E00395AB2D9}" dt="2021-02-22T10:37:57.967" v="268" actId="27803"/>
          <ac:picMkLst>
            <pc:docMk/>
            <pc:sldMk cId="2551653112" sldId="340"/>
            <ac:picMk id="6" creationId="{8D5CCA6E-35A7-4E82-917F-7B3C27A7E856}"/>
          </ac:picMkLst>
        </pc:picChg>
        <pc:picChg chg="add mod">
          <ac:chgData name="Archambault, Aude" userId="dfdf6e78-8d63-480c-bdce-0b0f3fd27a48" providerId="ADAL" clId="{5D4B85A0-326A-49B4-9CFD-0E00395AB2D9}" dt="2021-02-22T13:06:00.926" v="995" actId="931"/>
          <ac:picMkLst>
            <pc:docMk/>
            <pc:sldMk cId="2551653112" sldId="340"/>
            <ac:picMk id="19" creationId="{B4C3ACFB-A570-4C2B-B7F2-F3E5DEDAE25F}"/>
          </ac:picMkLst>
        </pc:picChg>
      </pc:sldChg>
      <pc:sldChg chg="add del">
        <pc:chgData name="Archambault, Aude" userId="dfdf6e78-8d63-480c-bdce-0b0f3fd27a48" providerId="ADAL" clId="{5D4B85A0-326A-49B4-9CFD-0E00395AB2D9}" dt="2021-02-22T15:11:46.679" v="1147" actId="47"/>
        <pc:sldMkLst>
          <pc:docMk/>
          <pc:sldMk cId="3802422175" sldId="341"/>
        </pc:sldMkLst>
      </pc:sldChg>
      <pc:sldChg chg="add del">
        <pc:chgData name="Archambault, Aude" userId="dfdf6e78-8d63-480c-bdce-0b0f3fd27a48" providerId="ADAL" clId="{5D4B85A0-326A-49B4-9CFD-0E00395AB2D9}" dt="2021-02-22T10:36:15.008" v="259" actId="47"/>
        <pc:sldMkLst>
          <pc:docMk/>
          <pc:sldMk cId="46312689" sldId="342"/>
        </pc:sldMkLst>
      </pc:sldChg>
      <pc:sldChg chg="add del">
        <pc:chgData name="Archambault, Aude" userId="dfdf6e78-8d63-480c-bdce-0b0f3fd27a48" providerId="ADAL" clId="{5D4B85A0-326A-49B4-9CFD-0E00395AB2D9}" dt="2021-02-22T10:36:15.008" v="259" actId="47"/>
        <pc:sldMkLst>
          <pc:docMk/>
          <pc:sldMk cId="1634290533" sldId="343"/>
        </pc:sldMkLst>
      </pc:sldChg>
      <pc:sldChg chg="ord">
        <pc:chgData name="Archambault, Aude" userId="dfdf6e78-8d63-480c-bdce-0b0f3fd27a48" providerId="ADAL" clId="{5D4B85A0-326A-49B4-9CFD-0E00395AB2D9}" dt="2021-02-22T16:23:31.779" v="1993" actId="20578"/>
        <pc:sldMkLst>
          <pc:docMk/>
          <pc:sldMk cId="2945908443" sldId="351"/>
        </pc:sldMkLst>
      </pc:sldChg>
      <pc:sldChg chg="del">
        <pc:chgData name="Archambault, Aude" userId="dfdf6e78-8d63-480c-bdce-0b0f3fd27a48" providerId="ADAL" clId="{5D4B85A0-326A-49B4-9CFD-0E00395AB2D9}" dt="2021-02-22T15:22:54.492" v="1157" actId="47"/>
        <pc:sldMkLst>
          <pc:docMk/>
          <pc:sldMk cId="990219833" sldId="1215"/>
        </pc:sldMkLst>
      </pc:sldChg>
      <pc:sldChg chg="del">
        <pc:chgData name="Archambault, Aude" userId="dfdf6e78-8d63-480c-bdce-0b0f3fd27a48" providerId="ADAL" clId="{5D4B85A0-326A-49B4-9CFD-0E00395AB2D9}" dt="2021-02-22T15:11:49.871" v="1148" actId="47"/>
        <pc:sldMkLst>
          <pc:docMk/>
          <pc:sldMk cId="1488638828" sldId="1216"/>
        </pc:sldMkLst>
      </pc:sldChg>
      <pc:sldChg chg="modSp mod">
        <pc:chgData name="Archambault, Aude" userId="dfdf6e78-8d63-480c-bdce-0b0f3fd27a48" providerId="ADAL" clId="{5D4B85A0-326A-49B4-9CFD-0E00395AB2D9}" dt="2021-02-22T15:23:23.236" v="1158"/>
        <pc:sldMkLst>
          <pc:docMk/>
          <pc:sldMk cId="1457021769" sldId="1217"/>
        </pc:sldMkLst>
        <pc:spChg chg="mod">
          <ac:chgData name="Archambault, Aude" userId="dfdf6e78-8d63-480c-bdce-0b0f3fd27a48" providerId="ADAL" clId="{5D4B85A0-326A-49B4-9CFD-0E00395AB2D9}" dt="2021-02-22T15:23:23.236" v="1158"/>
          <ac:spMkLst>
            <pc:docMk/>
            <pc:sldMk cId="1457021769" sldId="1217"/>
            <ac:spMk id="2" creationId="{77DD2EE0-216E-46EF-9514-B3CE922A463C}"/>
          </ac:spMkLst>
        </pc:spChg>
      </pc:sldChg>
      <pc:sldChg chg="del ord">
        <pc:chgData name="Archambault, Aude" userId="dfdf6e78-8d63-480c-bdce-0b0f3fd27a48" providerId="ADAL" clId="{5D4B85A0-326A-49B4-9CFD-0E00395AB2D9}" dt="2021-02-22T16:22:39.364" v="1982" actId="47"/>
        <pc:sldMkLst>
          <pc:docMk/>
          <pc:sldMk cId="2929925412" sldId="1218"/>
        </pc:sldMkLst>
      </pc:sldChg>
      <pc:sldChg chg="del">
        <pc:chgData name="Archambault, Aude" userId="dfdf6e78-8d63-480c-bdce-0b0f3fd27a48" providerId="ADAL" clId="{5D4B85A0-326A-49B4-9CFD-0E00395AB2D9}" dt="2021-02-22T16:22:40.292" v="1983" actId="47"/>
        <pc:sldMkLst>
          <pc:docMk/>
          <pc:sldMk cId="4036092211" sldId="1221"/>
        </pc:sldMkLst>
      </pc:sldChg>
      <pc:sldChg chg="del">
        <pc:chgData name="Archambault, Aude" userId="dfdf6e78-8d63-480c-bdce-0b0f3fd27a48" providerId="ADAL" clId="{5D4B85A0-326A-49B4-9CFD-0E00395AB2D9}" dt="2021-02-22T16:22:48.030" v="1984" actId="47"/>
        <pc:sldMkLst>
          <pc:docMk/>
          <pc:sldMk cId="135706162" sldId="1223"/>
        </pc:sldMkLst>
      </pc:sldChg>
      <pc:sldChg chg="del">
        <pc:chgData name="Archambault, Aude" userId="dfdf6e78-8d63-480c-bdce-0b0f3fd27a48" providerId="ADAL" clId="{5D4B85A0-326A-49B4-9CFD-0E00395AB2D9}" dt="2021-02-22T16:22:50.430" v="1985" actId="47"/>
        <pc:sldMkLst>
          <pc:docMk/>
          <pc:sldMk cId="3658912723" sldId="1226"/>
        </pc:sldMkLst>
      </pc:sldChg>
      <pc:sldChg chg="del">
        <pc:chgData name="Archambault, Aude" userId="dfdf6e78-8d63-480c-bdce-0b0f3fd27a48" providerId="ADAL" clId="{5D4B85A0-326A-49B4-9CFD-0E00395AB2D9}" dt="2021-02-22T16:22:51.272" v="1986" actId="47"/>
        <pc:sldMkLst>
          <pc:docMk/>
          <pc:sldMk cId="1238644621" sldId="1227"/>
        </pc:sldMkLst>
      </pc:sldChg>
      <pc:sldChg chg="modSp del mod">
        <pc:chgData name="Archambault, Aude" userId="dfdf6e78-8d63-480c-bdce-0b0f3fd27a48" providerId="ADAL" clId="{5D4B85A0-326A-49B4-9CFD-0E00395AB2D9}" dt="2021-02-22T16:22:38.147" v="1981" actId="47"/>
        <pc:sldMkLst>
          <pc:docMk/>
          <pc:sldMk cId="178487628" sldId="1229"/>
        </pc:sldMkLst>
        <pc:spChg chg="mod">
          <ac:chgData name="Archambault, Aude" userId="dfdf6e78-8d63-480c-bdce-0b0f3fd27a48" providerId="ADAL" clId="{5D4B85A0-326A-49B4-9CFD-0E00395AB2D9}" dt="2021-02-22T16:02:30.970" v="1758" actId="113"/>
          <ac:spMkLst>
            <pc:docMk/>
            <pc:sldMk cId="178487628" sldId="1229"/>
            <ac:spMk id="20" creationId="{74132510-8DFF-48BE-BA1B-3EBE5D71CF28}"/>
          </ac:spMkLst>
        </pc:spChg>
      </pc:sldChg>
      <pc:sldChg chg="modSp del mod">
        <pc:chgData name="Archambault, Aude" userId="dfdf6e78-8d63-480c-bdce-0b0f3fd27a48" providerId="ADAL" clId="{5D4B85A0-326A-49B4-9CFD-0E00395AB2D9}" dt="2021-02-22T16:22:55.997" v="1988" actId="47"/>
        <pc:sldMkLst>
          <pc:docMk/>
          <pc:sldMk cId="2385138209" sldId="1230"/>
        </pc:sldMkLst>
        <pc:spChg chg="mod">
          <ac:chgData name="Archambault, Aude" userId="dfdf6e78-8d63-480c-bdce-0b0f3fd27a48" providerId="ADAL" clId="{5D4B85A0-326A-49B4-9CFD-0E00395AB2D9}" dt="2021-02-22T16:01:51.433" v="1754" actId="1076"/>
          <ac:spMkLst>
            <pc:docMk/>
            <pc:sldMk cId="2385138209" sldId="1230"/>
            <ac:spMk id="20" creationId="{74132510-8DFF-48BE-BA1B-3EBE5D71CF28}"/>
          </ac:spMkLst>
        </pc:spChg>
      </pc:sldChg>
      <pc:sldChg chg="del">
        <pc:chgData name="Archambault, Aude" userId="dfdf6e78-8d63-480c-bdce-0b0f3fd27a48" providerId="ADAL" clId="{5D4B85A0-326A-49B4-9CFD-0E00395AB2D9}" dt="2021-02-22T16:22:52.603" v="1987" actId="47"/>
        <pc:sldMkLst>
          <pc:docMk/>
          <pc:sldMk cId="1855151717" sldId="1231"/>
        </pc:sldMkLst>
      </pc:sldChg>
      <pc:sldChg chg="del">
        <pc:chgData name="Archambault, Aude" userId="dfdf6e78-8d63-480c-bdce-0b0f3fd27a48" providerId="ADAL" clId="{5D4B85A0-326A-49B4-9CFD-0E00395AB2D9}" dt="2021-02-22T16:22:56.907" v="1989" actId="47"/>
        <pc:sldMkLst>
          <pc:docMk/>
          <pc:sldMk cId="2770946448" sldId="1232"/>
        </pc:sldMkLst>
      </pc:sldChg>
      <pc:sldChg chg="del">
        <pc:chgData name="Archambault, Aude" userId="dfdf6e78-8d63-480c-bdce-0b0f3fd27a48" providerId="ADAL" clId="{5D4B85A0-326A-49B4-9CFD-0E00395AB2D9}" dt="2021-02-22T16:22:58.024" v="1990" actId="47"/>
        <pc:sldMkLst>
          <pc:docMk/>
          <pc:sldMk cId="4086416779" sldId="1233"/>
        </pc:sldMkLst>
      </pc:sldChg>
      <pc:sldChg chg="del">
        <pc:chgData name="Archambault, Aude" userId="dfdf6e78-8d63-480c-bdce-0b0f3fd27a48" providerId="ADAL" clId="{5D4B85A0-326A-49B4-9CFD-0E00395AB2D9}" dt="2021-02-22T16:22:59.219" v="1991" actId="47"/>
        <pc:sldMkLst>
          <pc:docMk/>
          <pc:sldMk cId="2634654415" sldId="1234"/>
        </pc:sldMkLst>
      </pc:sldChg>
      <pc:sldChg chg="del">
        <pc:chgData name="Archambault, Aude" userId="dfdf6e78-8d63-480c-bdce-0b0f3fd27a48" providerId="ADAL" clId="{5D4B85A0-326A-49B4-9CFD-0E00395AB2D9}" dt="2021-02-22T16:22:59.979" v="1992" actId="47"/>
        <pc:sldMkLst>
          <pc:docMk/>
          <pc:sldMk cId="3432906502" sldId="1235"/>
        </pc:sldMkLst>
      </pc:sldChg>
      <pc:sldChg chg="addSp delSp modSp mod">
        <pc:chgData name="Archambault, Aude" userId="dfdf6e78-8d63-480c-bdce-0b0f3fd27a48" providerId="ADAL" clId="{5D4B85A0-326A-49B4-9CFD-0E00395AB2D9}" dt="2021-02-22T16:22:28.790" v="1979" actId="14100"/>
        <pc:sldMkLst>
          <pc:docMk/>
          <pc:sldMk cId="3823743871" sldId="1236"/>
        </pc:sldMkLst>
        <pc:spChg chg="mod">
          <ac:chgData name="Archambault, Aude" userId="dfdf6e78-8d63-480c-bdce-0b0f3fd27a48" providerId="ADAL" clId="{5D4B85A0-326A-49B4-9CFD-0E00395AB2D9}" dt="2021-02-22T16:20:11.633" v="1962" actId="14100"/>
          <ac:spMkLst>
            <pc:docMk/>
            <pc:sldMk cId="3823743871" sldId="1236"/>
            <ac:spMk id="2" creationId="{AD83E730-E522-4935-8F73-95FE0A4F4845}"/>
          </ac:spMkLst>
        </pc:spChg>
        <pc:spChg chg="mod">
          <ac:chgData name="Archambault, Aude" userId="dfdf6e78-8d63-480c-bdce-0b0f3fd27a48" providerId="ADAL" clId="{5D4B85A0-326A-49B4-9CFD-0E00395AB2D9}" dt="2021-02-22T16:18:15.804" v="1930" actId="20577"/>
          <ac:spMkLst>
            <pc:docMk/>
            <pc:sldMk cId="3823743871" sldId="1236"/>
            <ac:spMk id="3" creationId="{1A618ED6-7DCA-4EA6-8382-33F7B5E3DB39}"/>
          </ac:spMkLst>
        </pc:spChg>
        <pc:picChg chg="del">
          <ac:chgData name="Archambault, Aude" userId="dfdf6e78-8d63-480c-bdce-0b0f3fd27a48" providerId="ADAL" clId="{5D4B85A0-326A-49B4-9CFD-0E00395AB2D9}" dt="2021-02-22T16:18:06.792" v="1898" actId="478"/>
          <ac:picMkLst>
            <pc:docMk/>
            <pc:sldMk cId="3823743871" sldId="1236"/>
            <ac:picMk id="4" creationId="{2FD999ED-AA95-459E-86A0-8524B876C7DC}"/>
          </ac:picMkLst>
        </pc:picChg>
        <pc:picChg chg="add mod">
          <ac:chgData name="Archambault, Aude" userId="dfdf6e78-8d63-480c-bdce-0b0f3fd27a48" providerId="ADAL" clId="{5D4B85A0-326A-49B4-9CFD-0E00395AB2D9}" dt="2021-02-22T16:22:25.848" v="1978" actId="1076"/>
          <ac:picMkLst>
            <pc:docMk/>
            <pc:sldMk cId="3823743871" sldId="1236"/>
            <ac:picMk id="6" creationId="{8BBD2FB7-2B23-4E23-AA60-A52B00E4AA30}"/>
          </ac:picMkLst>
        </pc:picChg>
        <pc:picChg chg="add mod">
          <ac:chgData name="Archambault, Aude" userId="dfdf6e78-8d63-480c-bdce-0b0f3fd27a48" providerId="ADAL" clId="{5D4B85A0-326A-49B4-9CFD-0E00395AB2D9}" dt="2021-02-22T16:22:19.216" v="1974" actId="1076"/>
          <ac:picMkLst>
            <pc:docMk/>
            <pc:sldMk cId="3823743871" sldId="1236"/>
            <ac:picMk id="8" creationId="{EB386EAD-206C-449D-806F-7A5C1403F0D5}"/>
          </ac:picMkLst>
        </pc:picChg>
        <pc:picChg chg="add mod">
          <ac:chgData name="Archambault, Aude" userId="dfdf6e78-8d63-480c-bdce-0b0f3fd27a48" providerId="ADAL" clId="{5D4B85A0-326A-49B4-9CFD-0E00395AB2D9}" dt="2021-02-22T16:22:28.790" v="1979" actId="14100"/>
          <ac:picMkLst>
            <pc:docMk/>
            <pc:sldMk cId="3823743871" sldId="1236"/>
            <ac:picMk id="10" creationId="{CE39EB75-FEE1-469D-9A0B-7A4CE997255B}"/>
          </ac:picMkLst>
        </pc:picChg>
      </pc:sldChg>
      <pc:sldChg chg="del">
        <pc:chgData name="Archambault, Aude" userId="dfdf6e78-8d63-480c-bdce-0b0f3fd27a48" providerId="ADAL" clId="{5D4B85A0-326A-49B4-9CFD-0E00395AB2D9}" dt="2021-02-22T16:22:36.120" v="1980" actId="47"/>
        <pc:sldMkLst>
          <pc:docMk/>
          <pc:sldMk cId="1130262117" sldId="1237"/>
        </pc:sldMkLst>
      </pc:sldChg>
      <pc:sldChg chg="addSp modSp new add del mod">
        <pc:chgData name="Archambault, Aude" userId="dfdf6e78-8d63-480c-bdce-0b0f3fd27a48" providerId="ADAL" clId="{5D4B85A0-326A-49B4-9CFD-0E00395AB2D9}" dt="2021-02-22T10:52:48.553" v="410" actId="47"/>
        <pc:sldMkLst>
          <pc:docMk/>
          <pc:sldMk cId="70374152" sldId="1238"/>
        </pc:sldMkLst>
        <pc:spChg chg="mod">
          <ac:chgData name="Archambault, Aude" userId="dfdf6e78-8d63-480c-bdce-0b0f3fd27a48" providerId="ADAL" clId="{5D4B85A0-326A-49B4-9CFD-0E00395AB2D9}" dt="2021-02-22T10:39:57.740" v="280" actId="5793"/>
          <ac:spMkLst>
            <pc:docMk/>
            <pc:sldMk cId="70374152" sldId="1238"/>
            <ac:spMk id="3" creationId="{A2F6487D-EB57-4A53-B3F5-3AF17818FAF8}"/>
          </ac:spMkLst>
        </pc:spChg>
        <pc:spChg chg="mod">
          <ac:chgData name="Archambault, Aude" userId="dfdf6e78-8d63-480c-bdce-0b0f3fd27a48" providerId="ADAL" clId="{5D4B85A0-326A-49B4-9CFD-0E00395AB2D9}" dt="2021-02-22T10:41:21.010" v="283" actId="6549"/>
          <ac:spMkLst>
            <pc:docMk/>
            <pc:sldMk cId="70374152" sldId="1238"/>
            <ac:spMk id="5" creationId="{4FF98D61-32C1-4D3B-87F7-5FE45AAD870D}"/>
          </ac:spMkLst>
        </pc:spChg>
        <pc:spChg chg="mod">
          <ac:chgData name="Archambault, Aude" userId="dfdf6e78-8d63-480c-bdce-0b0f3fd27a48" providerId="ADAL" clId="{5D4B85A0-326A-49B4-9CFD-0E00395AB2D9}" dt="2021-02-22T10:39:25.185" v="277"/>
          <ac:spMkLst>
            <pc:docMk/>
            <pc:sldMk cId="70374152" sldId="1238"/>
            <ac:spMk id="6" creationId="{9C7759D1-DC32-4887-AD04-721220C1A228}"/>
          </ac:spMkLst>
        </pc:spChg>
        <pc:picChg chg="add mod">
          <ac:chgData name="Archambault, Aude" userId="dfdf6e78-8d63-480c-bdce-0b0f3fd27a48" providerId="ADAL" clId="{5D4B85A0-326A-49B4-9CFD-0E00395AB2D9}" dt="2021-02-22T10:39:29.546" v="278"/>
          <ac:picMkLst>
            <pc:docMk/>
            <pc:sldMk cId="70374152" sldId="1238"/>
            <ac:picMk id="7" creationId="{D01C434B-2091-4DD7-83B0-D63C534815B4}"/>
          </ac:picMkLst>
        </pc:picChg>
      </pc:sldChg>
      <pc:sldChg chg="addSp delSp modSp new mod">
        <pc:chgData name="Archambault, Aude" userId="dfdf6e78-8d63-480c-bdce-0b0f3fd27a48" providerId="ADAL" clId="{5D4B85A0-326A-49B4-9CFD-0E00395AB2D9}" dt="2021-02-22T15:09:16.135" v="1140" actId="404"/>
        <pc:sldMkLst>
          <pc:docMk/>
          <pc:sldMk cId="1107896007" sldId="1239"/>
        </pc:sldMkLst>
        <pc:spChg chg="mod">
          <ac:chgData name="Archambault, Aude" userId="dfdf6e78-8d63-480c-bdce-0b0f3fd27a48" providerId="ADAL" clId="{5D4B85A0-326A-49B4-9CFD-0E00395AB2D9}" dt="2021-02-22T13:06:57.339" v="1023" actId="6549"/>
          <ac:spMkLst>
            <pc:docMk/>
            <pc:sldMk cId="1107896007" sldId="1239"/>
            <ac:spMk id="2" creationId="{522D07D0-FE46-4D22-AE20-DF86A5DBEA12}"/>
          </ac:spMkLst>
        </pc:spChg>
        <pc:spChg chg="mod">
          <ac:chgData name="Archambault, Aude" userId="dfdf6e78-8d63-480c-bdce-0b0f3fd27a48" providerId="ADAL" clId="{5D4B85A0-326A-49B4-9CFD-0E00395AB2D9}" dt="2021-02-22T15:09:16.135" v="1140" actId="404"/>
          <ac:spMkLst>
            <pc:docMk/>
            <pc:sldMk cId="1107896007" sldId="1239"/>
            <ac:spMk id="3" creationId="{59D1202B-50C9-4F0A-8FEC-0CA0D93E27FB}"/>
          </ac:spMkLst>
        </pc:spChg>
        <pc:spChg chg="mod">
          <ac:chgData name="Archambault, Aude" userId="dfdf6e78-8d63-480c-bdce-0b0f3fd27a48" providerId="ADAL" clId="{5D4B85A0-326A-49B4-9CFD-0E00395AB2D9}" dt="2021-02-22T13:06:58.435" v="1024" actId="6549"/>
          <ac:spMkLst>
            <pc:docMk/>
            <pc:sldMk cId="1107896007" sldId="1239"/>
            <ac:spMk id="4" creationId="{86A0CC0B-4BEB-4D51-836D-681484FB2176}"/>
          </ac:spMkLst>
        </pc:spChg>
        <pc:spChg chg="del">
          <ac:chgData name="Archambault, Aude" userId="dfdf6e78-8d63-480c-bdce-0b0f3fd27a48" providerId="ADAL" clId="{5D4B85A0-326A-49B4-9CFD-0E00395AB2D9}" dt="2021-02-22T10:42:30.363" v="305"/>
          <ac:spMkLst>
            <pc:docMk/>
            <pc:sldMk cId="1107896007" sldId="1239"/>
            <ac:spMk id="5" creationId="{73A96ADC-5538-450D-953C-9DEFC72B0D77}"/>
          </ac:spMkLst>
        </pc:spChg>
        <pc:spChg chg="mod">
          <ac:chgData name="Archambault, Aude" userId="dfdf6e78-8d63-480c-bdce-0b0f3fd27a48" providerId="ADAL" clId="{5D4B85A0-326A-49B4-9CFD-0E00395AB2D9}" dt="2021-02-22T15:09:07.900" v="1138" actId="20577"/>
          <ac:spMkLst>
            <pc:docMk/>
            <pc:sldMk cId="1107896007" sldId="1239"/>
            <ac:spMk id="6" creationId="{460FE904-D33B-4332-8CDA-D835FA53AE18}"/>
          </ac:spMkLst>
        </pc:spChg>
        <pc:spChg chg="add mod">
          <ac:chgData name="Archambault, Aude" userId="dfdf6e78-8d63-480c-bdce-0b0f3fd27a48" providerId="ADAL" clId="{5D4B85A0-326A-49B4-9CFD-0E00395AB2D9}" dt="2021-02-22T15:08:16.681" v="1059" actId="14100"/>
          <ac:spMkLst>
            <pc:docMk/>
            <pc:sldMk cId="1107896007" sldId="1239"/>
            <ac:spMk id="7" creationId="{2C863F7F-2951-4BA4-9407-0764A9049061}"/>
          </ac:spMkLst>
        </pc:spChg>
        <pc:spChg chg="add mod">
          <ac:chgData name="Archambault, Aude" userId="dfdf6e78-8d63-480c-bdce-0b0f3fd27a48" providerId="ADAL" clId="{5D4B85A0-326A-49B4-9CFD-0E00395AB2D9}" dt="2021-02-22T15:08:19.666" v="1060" actId="14100"/>
          <ac:spMkLst>
            <pc:docMk/>
            <pc:sldMk cId="1107896007" sldId="1239"/>
            <ac:spMk id="8" creationId="{945F36C5-9045-4F2D-881D-AAB728C61D3F}"/>
          </ac:spMkLst>
        </pc:spChg>
        <pc:picChg chg="add mod">
          <ac:chgData name="Archambault, Aude" userId="dfdf6e78-8d63-480c-bdce-0b0f3fd27a48" providerId="ADAL" clId="{5D4B85A0-326A-49B4-9CFD-0E00395AB2D9}" dt="2021-02-22T10:50:02.645" v="346"/>
          <ac:picMkLst>
            <pc:docMk/>
            <pc:sldMk cId="1107896007" sldId="1239"/>
            <ac:picMk id="9" creationId="{8C926A24-0AA4-4B41-B728-8BC9F18EBCF0}"/>
          </ac:picMkLst>
        </pc:picChg>
        <pc:picChg chg="add del mod">
          <ac:chgData name="Archambault, Aude" userId="dfdf6e78-8d63-480c-bdce-0b0f3fd27a48" providerId="ADAL" clId="{5D4B85A0-326A-49B4-9CFD-0E00395AB2D9}" dt="2021-02-22T10:52:44.182" v="408"/>
          <ac:picMkLst>
            <pc:docMk/>
            <pc:sldMk cId="1107896007" sldId="1239"/>
            <ac:picMk id="10" creationId="{018583A4-9C55-4B8D-80EF-0A0004907A3E}"/>
          </ac:picMkLst>
        </pc:picChg>
        <pc:picChg chg="add del mod">
          <ac:chgData name="Archambault, Aude" userId="dfdf6e78-8d63-480c-bdce-0b0f3fd27a48" providerId="ADAL" clId="{5D4B85A0-326A-49B4-9CFD-0E00395AB2D9}" dt="2021-02-22T10:52:53.640" v="412"/>
          <ac:picMkLst>
            <pc:docMk/>
            <pc:sldMk cId="1107896007" sldId="1239"/>
            <ac:picMk id="11" creationId="{A6E8C8B8-AFD7-40A4-A4A2-BF4FFAA8AEDF}"/>
          </ac:picMkLst>
        </pc:picChg>
      </pc:sldChg>
      <pc:sldChg chg="new del">
        <pc:chgData name="Archambault, Aude" userId="dfdf6e78-8d63-480c-bdce-0b0f3fd27a48" providerId="ADAL" clId="{5D4B85A0-326A-49B4-9CFD-0E00395AB2D9}" dt="2021-02-22T15:11:52.643" v="1149" actId="47"/>
        <pc:sldMkLst>
          <pc:docMk/>
          <pc:sldMk cId="1023300415" sldId="1240"/>
        </pc:sldMkLst>
      </pc:sldChg>
      <pc:sldChg chg="addSp modSp add del mod">
        <pc:chgData name="Archambault, Aude" userId="dfdf6e78-8d63-480c-bdce-0b0f3fd27a48" providerId="ADAL" clId="{5D4B85A0-326A-49B4-9CFD-0E00395AB2D9}" dt="2021-02-22T12:52:16.533" v="977" actId="47"/>
        <pc:sldMkLst>
          <pc:docMk/>
          <pc:sldMk cId="2289016598" sldId="1241"/>
        </pc:sldMkLst>
        <pc:spChg chg="mod">
          <ac:chgData name="Archambault, Aude" userId="dfdf6e78-8d63-480c-bdce-0b0f3fd27a48" providerId="ADAL" clId="{5D4B85A0-326A-49B4-9CFD-0E00395AB2D9}" dt="2021-02-22T10:53:13.273" v="414"/>
          <ac:spMkLst>
            <pc:docMk/>
            <pc:sldMk cId="2289016598" sldId="1241"/>
            <ac:spMk id="3" creationId="{91F007AC-81B3-470B-A292-8AF355B2EA17}"/>
          </ac:spMkLst>
        </pc:spChg>
        <pc:picChg chg="add mod">
          <ac:chgData name="Archambault, Aude" userId="dfdf6e78-8d63-480c-bdce-0b0f3fd27a48" providerId="ADAL" clId="{5D4B85A0-326A-49B4-9CFD-0E00395AB2D9}" dt="2021-02-22T10:53:17.863" v="415"/>
          <ac:picMkLst>
            <pc:docMk/>
            <pc:sldMk cId="2289016598" sldId="1241"/>
            <ac:picMk id="12" creationId="{B18F113E-12B1-46D4-9588-5F992289CE63}"/>
          </ac:picMkLst>
        </pc:picChg>
      </pc:sldChg>
      <pc:sldChg chg="new del">
        <pc:chgData name="Archambault, Aude" userId="dfdf6e78-8d63-480c-bdce-0b0f3fd27a48" providerId="ADAL" clId="{5D4B85A0-326A-49B4-9CFD-0E00395AB2D9}" dt="2021-02-22T10:55:29.335" v="418" actId="680"/>
        <pc:sldMkLst>
          <pc:docMk/>
          <pc:sldMk cId="4117940002" sldId="1242"/>
        </pc:sldMkLst>
      </pc:sldChg>
      <pc:sldChg chg="new del">
        <pc:chgData name="Archambault, Aude" userId="dfdf6e78-8d63-480c-bdce-0b0f3fd27a48" providerId="ADAL" clId="{5D4B85A0-326A-49B4-9CFD-0E00395AB2D9}" dt="2021-02-22T11:02:51.932" v="433" actId="47"/>
        <pc:sldMkLst>
          <pc:docMk/>
          <pc:sldMk cId="4150022454" sldId="1242"/>
        </pc:sldMkLst>
      </pc:sldChg>
      <pc:sldChg chg="addSp delSp modSp new mod ord">
        <pc:chgData name="Archambault, Aude" userId="dfdf6e78-8d63-480c-bdce-0b0f3fd27a48" providerId="ADAL" clId="{5D4B85A0-326A-49B4-9CFD-0E00395AB2D9}" dt="2021-02-22T12:51:38.098" v="976" actId="1076"/>
        <pc:sldMkLst>
          <pc:docMk/>
          <pc:sldMk cId="2502578913" sldId="1243"/>
        </pc:sldMkLst>
        <pc:spChg chg="del">
          <ac:chgData name="Archambault, Aude" userId="dfdf6e78-8d63-480c-bdce-0b0f3fd27a48" providerId="ADAL" clId="{5D4B85A0-326A-49B4-9CFD-0E00395AB2D9}" dt="2021-02-22T10:57:12.265" v="421" actId="1032"/>
          <ac:spMkLst>
            <pc:docMk/>
            <pc:sldMk cId="2502578913" sldId="1243"/>
            <ac:spMk id="2" creationId="{D7D100A5-2314-4547-B8FE-B19BF6E0104D}"/>
          </ac:spMkLst>
        </pc:spChg>
        <pc:spChg chg="mod">
          <ac:chgData name="Archambault, Aude" userId="dfdf6e78-8d63-480c-bdce-0b0f3fd27a48" providerId="ADAL" clId="{5D4B85A0-326A-49B4-9CFD-0E00395AB2D9}" dt="2021-02-22T11:09:20.289" v="476" actId="27636"/>
          <ac:spMkLst>
            <pc:docMk/>
            <pc:sldMk cId="2502578913" sldId="1243"/>
            <ac:spMk id="3" creationId="{091850DB-1D07-427C-97C3-2671A9F1E33B}"/>
          </ac:spMkLst>
        </pc:spChg>
        <pc:spChg chg="add mod">
          <ac:chgData name="Archambault, Aude" userId="dfdf6e78-8d63-480c-bdce-0b0f3fd27a48" providerId="ADAL" clId="{5D4B85A0-326A-49B4-9CFD-0E00395AB2D9}" dt="2021-02-22T11:09:38.460" v="480" actId="11529"/>
          <ac:spMkLst>
            <pc:docMk/>
            <pc:sldMk cId="2502578913" sldId="1243"/>
            <ac:spMk id="5" creationId="{3894BA70-551E-4443-84A5-CB8FB6E1D912}"/>
          </ac:spMkLst>
        </pc:spChg>
        <pc:spChg chg="add mod">
          <ac:chgData name="Archambault, Aude" userId="dfdf6e78-8d63-480c-bdce-0b0f3fd27a48" providerId="ADAL" clId="{5D4B85A0-326A-49B4-9CFD-0E00395AB2D9}" dt="2021-02-22T12:51:36.442" v="975" actId="14100"/>
          <ac:spMkLst>
            <pc:docMk/>
            <pc:sldMk cId="2502578913" sldId="1243"/>
            <ac:spMk id="6" creationId="{26CC0F81-9631-47CB-83EA-24778E8E03EB}"/>
          </ac:spMkLst>
        </pc:spChg>
        <pc:spChg chg="add mod">
          <ac:chgData name="Archambault, Aude" userId="dfdf6e78-8d63-480c-bdce-0b0f3fd27a48" providerId="ADAL" clId="{5D4B85A0-326A-49B4-9CFD-0E00395AB2D9}" dt="2021-02-22T11:19:24.857" v="643"/>
          <ac:spMkLst>
            <pc:docMk/>
            <pc:sldMk cId="2502578913" sldId="1243"/>
            <ac:spMk id="11" creationId="{0AE67BBA-C7AE-42A0-8F34-30DEB961030F}"/>
          </ac:spMkLst>
        </pc:spChg>
        <pc:spChg chg="add mod">
          <ac:chgData name="Archambault, Aude" userId="dfdf6e78-8d63-480c-bdce-0b0f3fd27a48" providerId="ADAL" clId="{5D4B85A0-326A-49B4-9CFD-0E00395AB2D9}" dt="2021-02-22T11:19:24.857" v="643"/>
          <ac:spMkLst>
            <pc:docMk/>
            <pc:sldMk cId="2502578913" sldId="1243"/>
            <ac:spMk id="12" creationId="{0DFB42E2-AA0D-46DC-AE83-FE8A4E773CF7}"/>
          </ac:spMkLst>
        </pc:spChg>
        <pc:grpChg chg="add mod">
          <ac:chgData name="Archambault, Aude" userId="dfdf6e78-8d63-480c-bdce-0b0f3fd27a48" providerId="ADAL" clId="{5D4B85A0-326A-49B4-9CFD-0E00395AB2D9}" dt="2021-02-22T11:19:24.857" v="643"/>
          <ac:grpSpMkLst>
            <pc:docMk/>
            <pc:sldMk cId="2502578913" sldId="1243"/>
            <ac:grpSpMk id="10" creationId="{BB1188E4-AA04-4C5C-8EB9-3F08CA8AF086}"/>
          </ac:grpSpMkLst>
        </pc:grpChg>
        <pc:graphicFrameChg chg="add mod modGraphic">
          <ac:chgData name="Archambault, Aude" userId="dfdf6e78-8d63-480c-bdce-0b0f3fd27a48" providerId="ADAL" clId="{5D4B85A0-326A-49B4-9CFD-0E00395AB2D9}" dt="2021-02-22T11:13:28.123" v="601" actId="14100"/>
          <ac:graphicFrameMkLst>
            <pc:docMk/>
            <pc:sldMk cId="2502578913" sldId="1243"/>
            <ac:graphicFrameMk id="4" creationId="{29948AEA-388B-4BDC-A896-2ACA5D961A11}"/>
          </ac:graphicFrameMkLst>
        </pc:graphicFrameChg>
        <pc:picChg chg="add del mod">
          <ac:chgData name="Archambault, Aude" userId="dfdf6e78-8d63-480c-bdce-0b0f3fd27a48" providerId="ADAL" clId="{5D4B85A0-326A-49B4-9CFD-0E00395AB2D9}" dt="2021-02-22T11:11:31.650" v="570" actId="478"/>
          <ac:picMkLst>
            <pc:docMk/>
            <pc:sldMk cId="2502578913" sldId="1243"/>
            <ac:picMk id="7" creationId="{0CAD2DA6-2EC4-42A6-871A-09E8742DAFB5}"/>
          </ac:picMkLst>
        </pc:picChg>
        <pc:picChg chg="add mod">
          <ac:chgData name="Archambault, Aude" userId="dfdf6e78-8d63-480c-bdce-0b0f3fd27a48" providerId="ADAL" clId="{5D4B85A0-326A-49B4-9CFD-0E00395AB2D9}" dt="2021-02-22T11:13:46.340" v="603"/>
          <ac:picMkLst>
            <pc:docMk/>
            <pc:sldMk cId="2502578913" sldId="1243"/>
            <ac:picMk id="8" creationId="{E777F11C-020F-4C89-8FDA-ABF69194CE87}"/>
          </ac:picMkLst>
        </pc:picChg>
        <pc:picChg chg="add mod">
          <ac:chgData name="Archambault, Aude" userId="dfdf6e78-8d63-480c-bdce-0b0f3fd27a48" providerId="ADAL" clId="{5D4B85A0-326A-49B4-9CFD-0E00395AB2D9}" dt="2021-02-22T12:51:38.098" v="976" actId="1076"/>
          <ac:picMkLst>
            <pc:docMk/>
            <pc:sldMk cId="2502578913" sldId="1243"/>
            <ac:picMk id="9" creationId="{85790F7C-E0CC-4F40-AEF5-F8EAEC8155EA}"/>
          </ac:picMkLst>
        </pc:picChg>
      </pc:sldChg>
      <pc:sldChg chg="addSp delSp modSp new mod ord modClrScheme chgLayout">
        <pc:chgData name="Archambault, Aude" userId="dfdf6e78-8d63-480c-bdce-0b0f3fd27a48" providerId="ADAL" clId="{5D4B85A0-326A-49B4-9CFD-0E00395AB2D9}" dt="2021-02-22T15:11:43.003" v="1146"/>
        <pc:sldMkLst>
          <pc:docMk/>
          <pc:sldMk cId="52244397" sldId="1244"/>
        </pc:sldMkLst>
        <pc:spChg chg="del">
          <ac:chgData name="Archambault, Aude" userId="dfdf6e78-8d63-480c-bdce-0b0f3fd27a48" providerId="ADAL" clId="{5D4B85A0-326A-49B4-9CFD-0E00395AB2D9}" dt="2021-02-22T11:15:59.562" v="619" actId="22"/>
          <ac:spMkLst>
            <pc:docMk/>
            <pc:sldMk cId="52244397" sldId="1244"/>
            <ac:spMk id="2" creationId="{D648341F-FEF8-4D76-9AB0-D54346ED2781}"/>
          </ac:spMkLst>
        </pc:spChg>
        <pc:spChg chg="add del">
          <ac:chgData name="Archambault, Aude" userId="dfdf6e78-8d63-480c-bdce-0b0f3fd27a48" providerId="ADAL" clId="{5D4B85A0-326A-49B4-9CFD-0E00395AB2D9}" dt="2021-02-22T11:16:07.929" v="625" actId="26606"/>
          <ac:spMkLst>
            <pc:docMk/>
            <pc:sldMk cId="52244397" sldId="1244"/>
            <ac:spMk id="3" creationId="{716A3B0A-10C6-4EA7-BB7C-40EDBB8A6343}"/>
          </ac:spMkLst>
        </pc:spChg>
        <pc:spChg chg="add mod">
          <ac:chgData name="Archambault, Aude" userId="dfdf6e78-8d63-480c-bdce-0b0f3fd27a48" providerId="ADAL" clId="{5D4B85A0-326A-49B4-9CFD-0E00395AB2D9}" dt="2021-02-22T11:17:23.295" v="631" actId="5793"/>
          <ac:spMkLst>
            <pc:docMk/>
            <pc:sldMk cId="52244397" sldId="1244"/>
            <ac:spMk id="8" creationId="{A687EF65-BA17-4283-BB8A-99474D663710}"/>
          </ac:spMkLst>
        </pc:spChg>
        <pc:spChg chg="add mod">
          <ac:chgData name="Archambault, Aude" userId="dfdf6e78-8d63-480c-bdce-0b0f3fd27a48" providerId="ADAL" clId="{5D4B85A0-326A-49B4-9CFD-0E00395AB2D9}" dt="2021-02-22T11:16:36.320" v="626"/>
          <ac:spMkLst>
            <pc:docMk/>
            <pc:sldMk cId="52244397" sldId="1244"/>
            <ac:spMk id="10" creationId="{A2B5C82C-BFFC-464A-B668-8E0DBFF301A2}"/>
          </ac:spMkLst>
        </pc:spChg>
        <pc:picChg chg="add del mod ord">
          <ac:chgData name="Archambault, Aude" userId="dfdf6e78-8d63-480c-bdce-0b0f3fd27a48" providerId="ADAL" clId="{5D4B85A0-326A-49B4-9CFD-0E00395AB2D9}" dt="2021-02-22T11:17:14.942" v="628" actId="478"/>
          <ac:picMkLst>
            <pc:docMk/>
            <pc:sldMk cId="52244397" sldId="1244"/>
            <ac:picMk id="5" creationId="{DB6C6214-D350-4690-AEB4-25918BB71FEB}"/>
          </ac:picMkLst>
        </pc:picChg>
        <pc:picChg chg="add mod">
          <ac:chgData name="Archambault, Aude" userId="dfdf6e78-8d63-480c-bdce-0b0f3fd27a48" providerId="ADAL" clId="{5D4B85A0-326A-49B4-9CFD-0E00395AB2D9}" dt="2021-02-22T11:16:40.587" v="627"/>
          <ac:picMkLst>
            <pc:docMk/>
            <pc:sldMk cId="52244397" sldId="1244"/>
            <ac:picMk id="7" creationId="{D185B8D2-CACF-4D6C-A2CD-3106BC88C232}"/>
          </ac:picMkLst>
        </pc:picChg>
        <pc:picChg chg="add mod">
          <ac:chgData name="Archambault, Aude" userId="dfdf6e78-8d63-480c-bdce-0b0f3fd27a48" providerId="ADAL" clId="{5D4B85A0-326A-49B4-9CFD-0E00395AB2D9}" dt="2021-02-22T11:17:18.135" v="630" actId="1076"/>
          <ac:picMkLst>
            <pc:docMk/>
            <pc:sldMk cId="52244397" sldId="1244"/>
            <ac:picMk id="11" creationId="{CC29775E-8D6B-4BCA-ADBF-3D5CD016BE44}"/>
          </ac:picMkLst>
        </pc:picChg>
      </pc:sldChg>
      <pc:sldChg chg="addSp delSp modSp new del mod">
        <pc:chgData name="Archambault, Aude" userId="dfdf6e78-8d63-480c-bdce-0b0f3fd27a48" providerId="ADAL" clId="{5D4B85A0-326A-49B4-9CFD-0E00395AB2D9}" dt="2021-02-22T15:09:42.100" v="1144" actId="47"/>
        <pc:sldMkLst>
          <pc:docMk/>
          <pc:sldMk cId="2934137351" sldId="1245"/>
        </pc:sldMkLst>
        <pc:spChg chg="add mod">
          <ac:chgData name="Archambault, Aude" userId="dfdf6e78-8d63-480c-bdce-0b0f3fd27a48" providerId="ADAL" clId="{5D4B85A0-326A-49B4-9CFD-0E00395AB2D9}" dt="2021-02-22T11:18:05.098" v="637"/>
          <ac:spMkLst>
            <pc:docMk/>
            <pc:sldMk cId="2934137351" sldId="1245"/>
            <ac:spMk id="7" creationId="{E8687932-7178-45F4-843F-00544177B3A5}"/>
          </ac:spMkLst>
        </pc:spChg>
        <pc:spChg chg="add mod">
          <ac:chgData name="Archambault, Aude" userId="dfdf6e78-8d63-480c-bdce-0b0f3fd27a48" providerId="ADAL" clId="{5D4B85A0-326A-49B4-9CFD-0E00395AB2D9}" dt="2021-02-22T11:18:05.098" v="637"/>
          <ac:spMkLst>
            <pc:docMk/>
            <pc:sldMk cId="2934137351" sldId="1245"/>
            <ac:spMk id="8" creationId="{D081A7FE-8B08-4C8B-B233-BD823DB2CD5F}"/>
          </ac:spMkLst>
        </pc:spChg>
        <pc:spChg chg="add mod">
          <ac:chgData name="Archambault, Aude" userId="dfdf6e78-8d63-480c-bdce-0b0f3fd27a48" providerId="ADAL" clId="{5D4B85A0-326A-49B4-9CFD-0E00395AB2D9}" dt="2021-02-22T11:18:16.372" v="639"/>
          <ac:spMkLst>
            <pc:docMk/>
            <pc:sldMk cId="2934137351" sldId="1245"/>
            <ac:spMk id="10" creationId="{B6C7245C-F28E-4481-AE60-24712187C30C}"/>
          </ac:spMkLst>
        </pc:spChg>
        <pc:spChg chg="add mod">
          <ac:chgData name="Archambault, Aude" userId="dfdf6e78-8d63-480c-bdce-0b0f3fd27a48" providerId="ADAL" clId="{5D4B85A0-326A-49B4-9CFD-0E00395AB2D9}" dt="2021-02-22T11:18:16.372" v="639"/>
          <ac:spMkLst>
            <pc:docMk/>
            <pc:sldMk cId="2934137351" sldId="1245"/>
            <ac:spMk id="11" creationId="{D32D8D6A-E1DD-4D73-83AF-DFF8A976349B}"/>
          </ac:spMkLst>
        </pc:spChg>
        <pc:spChg chg="add mod">
          <ac:chgData name="Archambault, Aude" userId="dfdf6e78-8d63-480c-bdce-0b0f3fd27a48" providerId="ADAL" clId="{5D4B85A0-326A-49B4-9CFD-0E00395AB2D9}" dt="2021-02-22T11:18:22.556" v="641"/>
          <ac:spMkLst>
            <pc:docMk/>
            <pc:sldMk cId="2934137351" sldId="1245"/>
            <ac:spMk id="13" creationId="{F567AB5D-8E05-444B-988C-9B5D312FE1C9}"/>
          </ac:spMkLst>
        </pc:spChg>
        <pc:spChg chg="add mod">
          <ac:chgData name="Archambault, Aude" userId="dfdf6e78-8d63-480c-bdce-0b0f3fd27a48" providerId="ADAL" clId="{5D4B85A0-326A-49B4-9CFD-0E00395AB2D9}" dt="2021-02-22T11:18:22.556" v="641"/>
          <ac:spMkLst>
            <pc:docMk/>
            <pc:sldMk cId="2934137351" sldId="1245"/>
            <ac:spMk id="14" creationId="{83B36CB3-CC8E-4033-9524-ECECDB0253D6}"/>
          </ac:spMkLst>
        </pc:spChg>
        <pc:grpChg chg="add del mod">
          <ac:chgData name="Archambault, Aude" userId="dfdf6e78-8d63-480c-bdce-0b0f3fd27a48" providerId="ADAL" clId="{5D4B85A0-326A-49B4-9CFD-0E00395AB2D9}" dt="2021-02-22T11:18:15.462" v="638" actId="478"/>
          <ac:grpSpMkLst>
            <pc:docMk/>
            <pc:sldMk cId="2934137351" sldId="1245"/>
            <ac:grpSpMk id="6" creationId="{FAC6415F-70BF-4BA2-AE0F-F0F315688E7D}"/>
          </ac:grpSpMkLst>
        </pc:grpChg>
        <pc:grpChg chg="add del mod">
          <ac:chgData name="Archambault, Aude" userId="dfdf6e78-8d63-480c-bdce-0b0f3fd27a48" providerId="ADAL" clId="{5D4B85A0-326A-49B4-9CFD-0E00395AB2D9}" dt="2021-02-22T11:18:22.293" v="640" actId="478"/>
          <ac:grpSpMkLst>
            <pc:docMk/>
            <pc:sldMk cId="2934137351" sldId="1245"/>
            <ac:grpSpMk id="9" creationId="{9B956312-D871-4FB2-92DA-41A64CD205B2}"/>
          </ac:grpSpMkLst>
        </pc:grpChg>
        <pc:grpChg chg="add mod">
          <ac:chgData name="Archambault, Aude" userId="dfdf6e78-8d63-480c-bdce-0b0f3fd27a48" providerId="ADAL" clId="{5D4B85A0-326A-49B4-9CFD-0E00395AB2D9}" dt="2021-02-22T11:18:22.556" v="641"/>
          <ac:grpSpMkLst>
            <pc:docMk/>
            <pc:sldMk cId="2934137351" sldId="1245"/>
            <ac:grpSpMk id="12" creationId="{6599C138-1680-4187-8905-00F243EF079C}"/>
          </ac:grpSpMkLst>
        </pc:grpChg>
        <pc:picChg chg="add del">
          <ac:chgData name="Archambault, Aude" userId="dfdf6e78-8d63-480c-bdce-0b0f3fd27a48" providerId="ADAL" clId="{5D4B85A0-326A-49B4-9CFD-0E00395AB2D9}" dt="2021-02-22T11:17:59.075" v="636" actId="478"/>
          <ac:picMkLst>
            <pc:docMk/>
            <pc:sldMk cId="2934137351" sldId="1245"/>
            <ac:picMk id="5" creationId="{A4F6F658-EF67-4D37-896B-1B2F9D8D54FC}"/>
          </ac:picMkLst>
        </pc:picChg>
      </pc:sldChg>
      <pc:sldChg chg="delSp modSp add del mod">
        <pc:chgData name="Archambault, Aude" userId="dfdf6e78-8d63-480c-bdce-0b0f3fd27a48" providerId="ADAL" clId="{5D4B85A0-326A-49B4-9CFD-0E00395AB2D9}" dt="2021-02-22T11:21:15.332" v="712" actId="47"/>
        <pc:sldMkLst>
          <pc:docMk/>
          <pc:sldMk cId="3022415225" sldId="1246"/>
        </pc:sldMkLst>
        <pc:spChg chg="del">
          <ac:chgData name="Archambault, Aude" userId="dfdf6e78-8d63-480c-bdce-0b0f3fd27a48" providerId="ADAL" clId="{5D4B85A0-326A-49B4-9CFD-0E00395AB2D9}" dt="2021-02-22T11:19:31.308" v="645" actId="478"/>
          <ac:spMkLst>
            <pc:docMk/>
            <pc:sldMk cId="3022415225" sldId="1246"/>
            <ac:spMk id="6" creationId="{26CC0F81-9631-47CB-83EA-24778E8E03EB}"/>
          </ac:spMkLst>
        </pc:spChg>
        <pc:graphicFrameChg chg="mod">
          <ac:chgData name="Archambault, Aude" userId="dfdf6e78-8d63-480c-bdce-0b0f3fd27a48" providerId="ADAL" clId="{5D4B85A0-326A-49B4-9CFD-0E00395AB2D9}" dt="2021-02-22T11:19:52.393" v="649" actId="13782"/>
          <ac:graphicFrameMkLst>
            <pc:docMk/>
            <pc:sldMk cId="3022415225" sldId="1246"/>
            <ac:graphicFrameMk id="4" creationId="{29948AEA-388B-4BDC-A896-2ACA5D961A11}"/>
          </ac:graphicFrameMkLst>
        </pc:graphicFrameChg>
      </pc:sldChg>
      <pc:sldChg chg="addSp delSp modSp new del mod">
        <pc:chgData name="Archambault, Aude" userId="dfdf6e78-8d63-480c-bdce-0b0f3fd27a48" providerId="ADAL" clId="{5D4B85A0-326A-49B4-9CFD-0E00395AB2D9}" dt="2021-02-22T15:09:41.140" v="1143" actId="47"/>
        <pc:sldMkLst>
          <pc:docMk/>
          <pc:sldMk cId="1381198202" sldId="1247"/>
        </pc:sldMkLst>
        <pc:spChg chg="del">
          <ac:chgData name="Archambault, Aude" userId="dfdf6e78-8d63-480c-bdce-0b0f3fd27a48" providerId="ADAL" clId="{5D4B85A0-326A-49B4-9CFD-0E00395AB2D9}" dt="2021-02-22T11:20:07.655" v="651" actId="1032"/>
          <ac:spMkLst>
            <pc:docMk/>
            <pc:sldMk cId="1381198202" sldId="1247"/>
            <ac:spMk id="2" creationId="{1EE4C457-F0A7-4CAA-84B1-C945E579433C}"/>
          </ac:spMkLst>
        </pc:spChg>
        <pc:graphicFrameChg chg="add mod modGraphic">
          <ac:chgData name="Archambault, Aude" userId="dfdf6e78-8d63-480c-bdce-0b0f3fd27a48" providerId="ADAL" clId="{5D4B85A0-326A-49B4-9CFD-0E00395AB2D9}" dt="2021-02-22T11:22:21.651" v="713"/>
          <ac:graphicFrameMkLst>
            <pc:docMk/>
            <pc:sldMk cId="1381198202" sldId="1247"/>
            <ac:graphicFrameMk id="4" creationId="{B6521643-E11F-426A-BF6C-DD57E2CE0694}"/>
          </ac:graphicFrameMkLst>
        </pc:graphicFrameChg>
      </pc:sldChg>
      <pc:sldChg chg="add del">
        <pc:chgData name="Archambault, Aude" userId="dfdf6e78-8d63-480c-bdce-0b0f3fd27a48" providerId="ADAL" clId="{5D4B85A0-326A-49B4-9CFD-0E00395AB2D9}" dt="2021-02-22T14:07:25.263" v="1033" actId="47"/>
        <pc:sldMkLst>
          <pc:docMk/>
          <pc:sldMk cId="2147376306" sldId="1248"/>
        </pc:sldMkLst>
      </pc:sldChg>
      <pc:sldChg chg="addSp delSp modSp new del mod delAnim modAnim">
        <pc:chgData name="Archambault, Aude" userId="dfdf6e78-8d63-480c-bdce-0b0f3fd27a48" providerId="ADAL" clId="{5D4B85A0-326A-49B4-9CFD-0E00395AB2D9}" dt="2021-02-22T12:51:20.054" v="973" actId="47"/>
        <pc:sldMkLst>
          <pc:docMk/>
          <pc:sldMk cId="1290663413" sldId="1249"/>
        </pc:sldMkLst>
        <pc:spChg chg="mod">
          <ac:chgData name="Archambault, Aude" userId="dfdf6e78-8d63-480c-bdce-0b0f3fd27a48" providerId="ADAL" clId="{5D4B85A0-326A-49B4-9CFD-0E00395AB2D9}" dt="2021-02-22T12:43:29.857" v="812" actId="20577"/>
          <ac:spMkLst>
            <pc:docMk/>
            <pc:sldMk cId="1290663413" sldId="1249"/>
            <ac:spMk id="2" creationId="{7418A6CB-A44F-4848-93C5-571453580219}"/>
          </ac:spMkLst>
        </pc:spChg>
        <pc:spChg chg="mod">
          <ac:chgData name="Archambault, Aude" userId="dfdf6e78-8d63-480c-bdce-0b0f3fd27a48" providerId="ADAL" clId="{5D4B85A0-326A-49B4-9CFD-0E00395AB2D9}" dt="2021-02-22T11:45:33.272" v="744"/>
          <ac:spMkLst>
            <pc:docMk/>
            <pc:sldMk cId="1290663413" sldId="1249"/>
            <ac:spMk id="3" creationId="{2A2FBD0E-CCED-4ABB-B0EF-8A8ED3F4A0DB}"/>
          </ac:spMkLst>
        </pc:spChg>
        <pc:picChg chg="add del mod">
          <ac:chgData name="Archambault, Aude" userId="dfdf6e78-8d63-480c-bdce-0b0f3fd27a48" providerId="ADAL" clId="{5D4B85A0-326A-49B4-9CFD-0E00395AB2D9}" dt="2021-02-22T12:38:58.600" v="752" actId="478"/>
          <ac:picMkLst>
            <pc:docMk/>
            <pc:sldMk cId="1290663413" sldId="1249"/>
            <ac:picMk id="4" creationId="{C33CE852-EC50-495B-B9BD-5AD92A93FE5E}"/>
          </ac:picMkLst>
        </pc:picChg>
        <pc:picChg chg="add del mod">
          <ac:chgData name="Archambault, Aude" userId="dfdf6e78-8d63-480c-bdce-0b0f3fd27a48" providerId="ADAL" clId="{5D4B85A0-326A-49B4-9CFD-0E00395AB2D9}" dt="2021-02-22T12:38:59.276" v="753" actId="478"/>
          <ac:picMkLst>
            <pc:docMk/>
            <pc:sldMk cId="1290663413" sldId="1249"/>
            <ac:picMk id="5" creationId="{B41D0D0B-9146-44DE-8568-C9E9FFBE0CF3}"/>
          </ac:picMkLst>
        </pc:picChg>
        <pc:picChg chg="add del mod">
          <ac:chgData name="Archambault, Aude" userId="dfdf6e78-8d63-480c-bdce-0b0f3fd27a48" providerId="ADAL" clId="{5D4B85A0-326A-49B4-9CFD-0E00395AB2D9}" dt="2021-02-22T12:38:59.781" v="754" actId="478"/>
          <ac:picMkLst>
            <pc:docMk/>
            <pc:sldMk cId="1290663413" sldId="1249"/>
            <ac:picMk id="6" creationId="{DE8631E9-AF4A-4A89-BAB0-ACFD3B10FDB6}"/>
          </ac:picMkLst>
        </pc:picChg>
        <pc:picChg chg="add mod">
          <ac:chgData name="Archambault, Aude" userId="dfdf6e78-8d63-480c-bdce-0b0f3fd27a48" providerId="ADAL" clId="{5D4B85A0-326A-49B4-9CFD-0E00395AB2D9}" dt="2021-02-22T11:45:39.974" v="745"/>
          <ac:picMkLst>
            <pc:docMk/>
            <pc:sldMk cId="1290663413" sldId="1249"/>
            <ac:picMk id="7" creationId="{22072C34-BA47-4669-9E56-426602AA26E6}"/>
          </ac:picMkLst>
        </pc:picChg>
        <pc:picChg chg="add del mod">
          <ac:chgData name="Archambault, Aude" userId="dfdf6e78-8d63-480c-bdce-0b0f3fd27a48" providerId="ADAL" clId="{5D4B85A0-326A-49B4-9CFD-0E00395AB2D9}" dt="2021-02-22T12:38:52.164" v="750"/>
          <ac:picMkLst>
            <pc:docMk/>
            <pc:sldMk cId="1290663413" sldId="1249"/>
            <ac:picMk id="8" creationId="{493F9DA5-255E-46FB-AF49-B14B0C4224D9}"/>
          </ac:picMkLst>
        </pc:picChg>
      </pc:sldChg>
      <pc:sldChg chg="add del">
        <pc:chgData name="Archambault, Aude" userId="dfdf6e78-8d63-480c-bdce-0b0f3fd27a48" providerId="ADAL" clId="{5D4B85A0-326A-49B4-9CFD-0E00395AB2D9}" dt="2021-02-22T11:23:28.411" v="717"/>
        <pc:sldMkLst>
          <pc:docMk/>
          <pc:sldMk cId="249859185" sldId="1250"/>
        </pc:sldMkLst>
      </pc:sldChg>
      <pc:sldChg chg="add ord">
        <pc:chgData name="Archambault, Aude" userId="dfdf6e78-8d63-480c-bdce-0b0f3fd27a48" providerId="ADAL" clId="{5D4B85A0-326A-49B4-9CFD-0E00395AB2D9}" dt="2021-02-22T15:09:38.423" v="1142"/>
        <pc:sldMkLst>
          <pc:docMk/>
          <pc:sldMk cId="1255741533" sldId="1250"/>
        </pc:sldMkLst>
      </pc:sldChg>
      <pc:sldChg chg="addSp delSp modSp new mod">
        <pc:chgData name="Archambault, Aude" userId="dfdf6e78-8d63-480c-bdce-0b0f3fd27a48" providerId="ADAL" clId="{5D4B85A0-326A-49B4-9CFD-0E00395AB2D9}" dt="2021-02-22T12:51:27.656" v="974"/>
        <pc:sldMkLst>
          <pc:docMk/>
          <pc:sldMk cId="1034024731" sldId="1251"/>
        </pc:sldMkLst>
        <pc:spChg chg="del">
          <ac:chgData name="Archambault, Aude" userId="dfdf6e78-8d63-480c-bdce-0b0f3fd27a48" providerId="ADAL" clId="{5D4B85A0-326A-49B4-9CFD-0E00395AB2D9}" dt="2021-02-22T12:41:06.633" v="807" actId="1032"/>
          <ac:spMkLst>
            <pc:docMk/>
            <pc:sldMk cId="1034024731" sldId="1251"/>
            <ac:spMk id="2" creationId="{E1FCB19D-CB6B-4E7A-831F-6184714D5C23}"/>
          </ac:spMkLst>
        </pc:spChg>
        <pc:spChg chg="mod">
          <ac:chgData name="Archambault, Aude" userId="dfdf6e78-8d63-480c-bdce-0b0f3fd27a48" providerId="ADAL" clId="{5D4B85A0-326A-49B4-9CFD-0E00395AB2D9}" dt="2021-02-22T12:48:48.718" v="946" actId="20577"/>
          <ac:spMkLst>
            <pc:docMk/>
            <pc:sldMk cId="1034024731" sldId="1251"/>
            <ac:spMk id="3" creationId="{92E803C6-2241-4D6E-899C-6882ADD5732E}"/>
          </ac:spMkLst>
        </pc:spChg>
        <pc:spChg chg="add del mod">
          <ac:chgData name="Archambault, Aude" userId="dfdf6e78-8d63-480c-bdce-0b0f3fd27a48" providerId="ADAL" clId="{5D4B85A0-326A-49B4-9CFD-0E00395AB2D9}" dt="2021-02-22T12:45:19.954" v="835" actId="478"/>
          <ac:spMkLst>
            <pc:docMk/>
            <pc:sldMk cId="1034024731" sldId="1251"/>
            <ac:spMk id="5" creationId="{E3E00471-3C3E-408D-AC4E-4E35B9C09C18}"/>
          </ac:spMkLst>
        </pc:spChg>
        <pc:graphicFrameChg chg="add mod modGraphic">
          <ac:chgData name="Archambault, Aude" userId="dfdf6e78-8d63-480c-bdce-0b0f3fd27a48" providerId="ADAL" clId="{5D4B85A0-326A-49B4-9CFD-0E00395AB2D9}" dt="2021-02-22T12:50:43.881" v="972" actId="20577"/>
          <ac:graphicFrameMkLst>
            <pc:docMk/>
            <pc:sldMk cId="1034024731" sldId="1251"/>
            <ac:graphicFrameMk id="4" creationId="{3E02D5CF-ABAC-4936-86C2-62B385E4DA55}"/>
          </ac:graphicFrameMkLst>
        </pc:graphicFrameChg>
        <pc:picChg chg="add mod">
          <ac:chgData name="Archambault, Aude" userId="dfdf6e78-8d63-480c-bdce-0b0f3fd27a48" providerId="ADAL" clId="{5D4B85A0-326A-49B4-9CFD-0E00395AB2D9}" dt="2021-02-22T12:51:27.656" v="974"/>
          <ac:picMkLst>
            <pc:docMk/>
            <pc:sldMk cId="1034024731" sldId="1251"/>
            <ac:picMk id="6" creationId="{F53A006D-A72E-4EDB-ACBC-7B2BD9407E9F}"/>
          </ac:picMkLst>
        </pc:picChg>
      </pc:sldChg>
      <pc:sldChg chg="addSp delSp modSp new mod">
        <pc:chgData name="Archambault, Aude" userId="dfdf6e78-8d63-480c-bdce-0b0f3fd27a48" providerId="ADAL" clId="{5D4B85A0-326A-49B4-9CFD-0E00395AB2D9}" dt="2021-02-22T15:21:24.951" v="1156"/>
        <pc:sldMkLst>
          <pc:docMk/>
          <pc:sldMk cId="2092762944" sldId="1252"/>
        </pc:sldMkLst>
        <pc:spChg chg="del">
          <ac:chgData name="Archambault, Aude" userId="dfdf6e78-8d63-480c-bdce-0b0f3fd27a48" providerId="ADAL" clId="{5D4B85A0-326A-49B4-9CFD-0E00395AB2D9}" dt="2021-02-22T15:20:43.853" v="1151"/>
          <ac:spMkLst>
            <pc:docMk/>
            <pc:sldMk cId="2092762944" sldId="1252"/>
            <ac:spMk id="2" creationId="{3C0A1A3C-1C50-46C0-8722-1FBBF3789E94}"/>
          </ac:spMkLst>
        </pc:spChg>
        <pc:spChg chg="mod">
          <ac:chgData name="Archambault, Aude" userId="dfdf6e78-8d63-480c-bdce-0b0f3fd27a48" providerId="ADAL" clId="{5D4B85A0-326A-49B4-9CFD-0E00395AB2D9}" dt="2021-02-22T15:21:20.331" v="1155" actId="108"/>
          <ac:spMkLst>
            <pc:docMk/>
            <pc:sldMk cId="2092762944" sldId="1252"/>
            <ac:spMk id="3" creationId="{EBE78B04-6891-483C-B435-C1CEAB2A5A86}"/>
          </ac:spMkLst>
        </pc:spChg>
        <pc:picChg chg="add mod">
          <ac:chgData name="Archambault, Aude" userId="dfdf6e78-8d63-480c-bdce-0b0f3fd27a48" providerId="ADAL" clId="{5D4B85A0-326A-49B4-9CFD-0E00395AB2D9}" dt="2021-02-22T15:20:43.853" v="1151"/>
          <ac:picMkLst>
            <pc:docMk/>
            <pc:sldMk cId="2092762944" sldId="1252"/>
            <ac:picMk id="4" creationId="{16F7DFDD-B7D3-4EAD-B414-ED70B4226D84}"/>
          </ac:picMkLst>
        </pc:picChg>
        <pc:picChg chg="add mod">
          <ac:chgData name="Archambault, Aude" userId="dfdf6e78-8d63-480c-bdce-0b0f3fd27a48" providerId="ADAL" clId="{5D4B85A0-326A-49B4-9CFD-0E00395AB2D9}" dt="2021-02-22T15:21:24.951" v="1156"/>
          <ac:picMkLst>
            <pc:docMk/>
            <pc:sldMk cId="2092762944" sldId="1252"/>
            <ac:picMk id="5" creationId="{CEF8014D-2E3A-443E-A267-DC80BC9B87FC}"/>
          </ac:picMkLst>
        </pc:picChg>
      </pc:sldChg>
      <pc:sldChg chg="addSp modSp new mod">
        <pc:chgData name="Archambault, Aude" userId="dfdf6e78-8d63-480c-bdce-0b0f3fd27a48" providerId="ADAL" clId="{5D4B85A0-326A-49B4-9CFD-0E00395AB2D9}" dt="2021-02-22T15:49:56.073" v="1468" actId="20577"/>
        <pc:sldMkLst>
          <pc:docMk/>
          <pc:sldMk cId="2904096930" sldId="1253"/>
        </pc:sldMkLst>
        <pc:spChg chg="mod">
          <ac:chgData name="Archambault, Aude" userId="dfdf6e78-8d63-480c-bdce-0b0f3fd27a48" providerId="ADAL" clId="{5D4B85A0-326A-49B4-9CFD-0E00395AB2D9}" dt="2021-02-22T15:41:15.771" v="1467" actId="20577"/>
          <ac:spMkLst>
            <pc:docMk/>
            <pc:sldMk cId="2904096930" sldId="1253"/>
            <ac:spMk id="2" creationId="{EA236037-76D5-4441-98CF-4F243BA56AF1}"/>
          </ac:spMkLst>
        </pc:spChg>
        <pc:spChg chg="mod">
          <ac:chgData name="Archambault, Aude" userId="dfdf6e78-8d63-480c-bdce-0b0f3fd27a48" providerId="ADAL" clId="{5D4B85A0-326A-49B4-9CFD-0E00395AB2D9}" dt="2021-02-22T15:49:56.073" v="1468" actId="20577"/>
          <ac:spMkLst>
            <pc:docMk/>
            <pc:sldMk cId="2904096930" sldId="1253"/>
            <ac:spMk id="3" creationId="{7769D1E4-BD96-447F-95B0-CC40CD01AF74}"/>
          </ac:spMkLst>
        </pc:spChg>
        <pc:spChg chg="add mod">
          <ac:chgData name="Archambault, Aude" userId="dfdf6e78-8d63-480c-bdce-0b0f3fd27a48" providerId="ADAL" clId="{5D4B85A0-326A-49B4-9CFD-0E00395AB2D9}" dt="2021-02-22T15:39:18.608" v="1454" actId="14100"/>
          <ac:spMkLst>
            <pc:docMk/>
            <pc:sldMk cId="2904096930" sldId="1253"/>
            <ac:spMk id="5" creationId="{93B1A43E-D884-4D78-9DDE-A583722201CA}"/>
          </ac:spMkLst>
        </pc:spChg>
        <pc:picChg chg="add mod">
          <ac:chgData name="Archambault, Aude" userId="dfdf6e78-8d63-480c-bdce-0b0f3fd27a48" providerId="ADAL" clId="{5D4B85A0-326A-49B4-9CFD-0E00395AB2D9}" dt="2021-02-22T15:41:02.208" v="1461" actId="1076"/>
          <ac:picMkLst>
            <pc:docMk/>
            <pc:sldMk cId="2904096930" sldId="1253"/>
            <ac:picMk id="4" creationId="{EAB04210-DD36-4AB3-88AA-68EEB47D1AA9}"/>
          </ac:picMkLst>
        </pc:picChg>
      </pc:sldChg>
      <pc:sldChg chg="delSp modSp add mod">
        <pc:chgData name="Archambault, Aude" userId="dfdf6e78-8d63-480c-bdce-0b0f3fd27a48" providerId="ADAL" clId="{5D4B85A0-326A-49B4-9CFD-0E00395AB2D9}" dt="2021-02-22T15:56:32.558" v="1676" actId="20577"/>
        <pc:sldMkLst>
          <pc:docMk/>
          <pc:sldMk cId="4167163524" sldId="1254"/>
        </pc:sldMkLst>
        <pc:spChg chg="mod">
          <ac:chgData name="Archambault, Aude" userId="dfdf6e78-8d63-480c-bdce-0b0f3fd27a48" providerId="ADAL" clId="{5D4B85A0-326A-49B4-9CFD-0E00395AB2D9}" dt="2021-02-22T15:56:32.558" v="1676" actId="20577"/>
          <ac:spMkLst>
            <pc:docMk/>
            <pc:sldMk cId="4167163524" sldId="1254"/>
            <ac:spMk id="3" creationId="{92E803C6-2241-4D6E-899C-6882ADD5732E}"/>
          </ac:spMkLst>
        </pc:spChg>
        <pc:graphicFrameChg chg="mod">
          <ac:chgData name="Archambault, Aude" userId="dfdf6e78-8d63-480c-bdce-0b0f3fd27a48" providerId="ADAL" clId="{5D4B85A0-326A-49B4-9CFD-0E00395AB2D9}" dt="2021-02-22T15:56:20.762" v="1666" actId="20577"/>
          <ac:graphicFrameMkLst>
            <pc:docMk/>
            <pc:sldMk cId="4167163524" sldId="1254"/>
            <ac:graphicFrameMk id="4" creationId="{3E02D5CF-ABAC-4936-86C2-62B385E4DA55}"/>
          </ac:graphicFrameMkLst>
        </pc:graphicFrameChg>
        <pc:picChg chg="del">
          <ac:chgData name="Archambault, Aude" userId="dfdf6e78-8d63-480c-bdce-0b0f3fd27a48" providerId="ADAL" clId="{5D4B85A0-326A-49B4-9CFD-0E00395AB2D9}" dt="2021-02-22T15:50:23.615" v="1470" actId="478"/>
          <ac:picMkLst>
            <pc:docMk/>
            <pc:sldMk cId="4167163524" sldId="1254"/>
            <ac:picMk id="6" creationId="{F53A006D-A72E-4EDB-ACBC-7B2BD9407E9F}"/>
          </ac:picMkLst>
        </pc:picChg>
      </pc:sldChg>
      <pc:sldChg chg="addSp delSp modSp add mod">
        <pc:chgData name="Archambault, Aude" userId="dfdf6e78-8d63-480c-bdce-0b0f3fd27a48" providerId="ADAL" clId="{5D4B85A0-326A-49B4-9CFD-0E00395AB2D9}" dt="2021-02-22T16:11:10.067" v="1867" actId="1076"/>
        <pc:sldMkLst>
          <pc:docMk/>
          <pc:sldMk cId="2010554558" sldId="1255"/>
        </pc:sldMkLst>
        <pc:spChg chg="mod">
          <ac:chgData name="Archambault, Aude" userId="dfdf6e78-8d63-480c-bdce-0b0f3fd27a48" providerId="ADAL" clId="{5D4B85A0-326A-49B4-9CFD-0E00395AB2D9}" dt="2021-02-22T16:11:07.253" v="1866" actId="1076"/>
          <ac:spMkLst>
            <pc:docMk/>
            <pc:sldMk cId="2010554558" sldId="1255"/>
            <ac:spMk id="2" creationId="{EA236037-76D5-4441-98CF-4F243BA56AF1}"/>
          </ac:spMkLst>
        </pc:spChg>
        <pc:spChg chg="mod">
          <ac:chgData name="Archambault, Aude" userId="dfdf6e78-8d63-480c-bdce-0b0f3fd27a48" providerId="ADAL" clId="{5D4B85A0-326A-49B4-9CFD-0E00395AB2D9}" dt="2021-02-22T15:58:07.612" v="1678"/>
          <ac:spMkLst>
            <pc:docMk/>
            <pc:sldMk cId="2010554558" sldId="1255"/>
            <ac:spMk id="3" creationId="{7769D1E4-BD96-447F-95B0-CC40CD01AF74}"/>
          </ac:spMkLst>
        </pc:spChg>
        <pc:spChg chg="del mod">
          <ac:chgData name="Archambault, Aude" userId="dfdf6e78-8d63-480c-bdce-0b0f3fd27a48" providerId="ADAL" clId="{5D4B85A0-326A-49B4-9CFD-0E00395AB2D9}" dt="2021-02-22T16:02:23.244" v="1757" actId="478"/>
          <ac:spMkLst>
            <pc:docMk/>
            <pc:sldMk cId="2010554558" sldId="1255"/>
            <ac:spMk id="5" creationId="{93B1A43E-D884-4D78-9DDE-A583722201CA}"/>
          </ac:spMkLst>
        </pc:spChg>
        <pc:spChg chg="add del mod">
          <ac:chgData name="Archambault, Aude" userId="dfdf6e78-8d63-480c-bdce-0b0f3fd27a48" providerId="ADAL" clId="{5D4B85A0-326A-49B4-9CFD-0E00395AB2D9}" dt="2021-02-22T16:07:43.162" v="1826" actId="478"/>
          <ac:spMkLst>
            <pc:docMk/>
            <pc:sldMk cId="2010554558" sldId="1255"/>
            <ac:spMk id="7" creationId="{28A193F6-2BD5-4C0D-8C5B-1877FF2A1A1B}"/>
          </ac:spMkLst>
        </pc:spChg>
        <pc:spChg chg="add del">
          <ac:chgData name="Archambault, Aude" userId="dfdf6e78-8d63-480c-bdce-0b0f3fd27a48" providerId="ADAL" clId="{5D4B85A0-326A-49B4-9CFD-0E00395AB2D9}" dt="2021-02-22T16:09:18.674" v="1856" actId="478"/>
          <ac:spMkLst>
            <pc:docMk/>
            <pc:sldMk cId="2010554558" sldId="1255"/>
            <ac:spMk id="12" creationId="{E0722FDE-9AFB-4C7A-BE02-49EA2FA45216}"/>
          </ac:spMkLst>
        </pc:spChg>
        <pc:picChg chg="del mod">
          <ac:chgData name="Archambault, Aude" userId="dfdf6e78-8d63-480c-bdce-0b0f3fd27a48" providerId="ADAL" clId="{5D4B85A0-326A-49B4-9CFD-0E00395AB2D9}" dt="2021-02-22T16:02:16.493" v="1755" actId="478"/>
          <ac:picMkLst>
            <pc:docMk/>
            <pc:sldMk cId="2010554558" sldId="1255"/>
            <ac:picMk id="4" creationId="{EAB04210-DD36-4AB3-88AA-68EEB47D1AA9}"/>
          </ac:picMkLst>
        </pc:picChg>
        <pc:picChg chg="add mod">
          <ac:chgData name="Archambault, Aude" userId="dfdf6e78-8d63-480c-bdce-0b0f3fd27a48" providerId="ADAL" clId="{5D4B85A0-326A-49B4-9CFD-0E00395AB2D9}" dt="2021-02-22T16:11:10.067" v="1867" actId="1076"/>
          <ac:picMkLst>
            <pc:docMk/>
            <pc:sldMk cId="2010554558" sldId="1255"/>
            <ac:picMk id="6" creationId="{A7488788-CE38-47A1-9B3D-4521AB11A3D0}"/>
          </ac:picMkLst>
        </pc:picChg>
        <pc:picChg chg="add mod">
          <ac:chgData name="Archambault, Aude" userId="dfdf6e78-8d63-480c-bdce-0b0f3fd27a48" providerId="ADAL" clId="{5D4B85A0-326A-49B4-9CFD-0E00395AB2D9}" dt="2021-02-22T16:10:58.752" v="1865" actId="14100"/>
          <ac:picMkLst>
            <pc:docMk/>
            <pc:sldMk cId="2010554558" sldId="1255"/>
            <ac:picMk id="9" creationId="{3D0610F5-FBFF-4F42-8600-A9F89F8DCAA9}"/>
          </ac:picMkLst>
        </pc:picChg>
        <pc:picChg chg="add mod">
          <ac:chgData name="Archambault, Aude" userId="dfdf6e78-8d63-480c-bdce-0b0f3fd27a48" providerId="ADAL" clId="{5D4B85A0-326A-49B4-9CFD-0E00395AB2D9}" dt="2021-02-22T16:10:56.852" v="1864" actId="14100"/>
          <ac:picMkLst>
            <pc:docMk/>
            <pc:sldMk cId="2010554558" sldId="1255"/>
            <ac:picMk id="11" creationId="{62CF7E45-865C-4577-93C4-BF5EE0917F0F}"/>
          </ac:picMkLst>
        </pc:picChg>
      </pc:sldChg>
      <pc:sldChg chg="addSp delSp modSp new mod">
        <pc:chgData name="Archambault, Aude" userId="dfdf6e78-8d63-480c-bdce-0b0f3fd27a48" providerId="ADAL" clId="{5D4B85A0-326A-49B4-9CFD-0E00395AB2D9}" dt="2021-02-22T16:17:34.917" v="1897" actId="20577"/>
        <pc:sldMkLst>
          <pc:docMk/>
          <pc:sldMk cId="2344577630" sldId="1256"/>
        </pc:sldMkLst>
        <pc:spChg chg="del">
          <ac:chgData name="Archambault, Aude" userId="dfdf6e78-8d63-480c-bdce-0b0f3fd27a48" providerId="ADAL" clId="{5D4B85A0-326A-49B4-9CFD-0E00395AB2D9}" dt="2021-02-22T16:12:33.650" v="1874" actId="1032"/>
          <ac:spMkLst>
            <pc:docMk/>
            <pc:sldMk cId="2344577630" sldId="1256"/>
            <ac:spMk id="2" creationId="{02BE563F-7A7A-41C5-8CDC-6202A3897FFE}"/>
          </ac:spMkLst>
        </pc:spChg>
        <pc:spChg chg="mod">
          <ac:chgData name="Archambault, Aude" userId="dfdf6e78-8d63-480c-bdce-0b0f3fd27a48" providerId="ADAL" clId="{5D4B85A0-326A-49B4-9CFD-0E00395AB2D9}" dt="2021-02-22T16:12:12.143" v="1873" actId="20577"/>
          <ac:spMkLst>
            <pc:docMk/>
            <pc:sldMk cId="2344577630" sldId="1256"/>
            <ac:spMk id="3" creationId="{AABDFF72-DC2D-4E14-BE1F-C10566E0331C}"/>
          </ac:spMkLst>
        </pc:spChg>
        <pc:graphicFrameChg chg="add mod modGraphic">
          <ac:chgData name="Archambault, Aude" userId="dfdf6e78-8d63-480c-bdce-0b0f3fd27a48" providerId="ADAL" clId="{5D4B85A0-326A-49B4-9CFD-0E00395AB2D9}" dt="2021-02-22T16:17:34.917" v="1897" actId="20577"/>
          <ac:graphicFrameMkLst>
            <pc:docMk/>
            <pc:sldMk cId="2344577630" sldId="1256"/>
            <ac:graphicFrameMk id="4" creationId="{3024A481-FE4E-411E-9220-2E5319213060}"/>
          </ac:graphicFrameMkLst>
        </pc:graphicFrameChg>
      </pc:sldChg>
      <pc:sldChg chg="modSp add del mod">
        <pc:chgData name="Archambault, Aude" userId="dfdf6e78-8d63-480c-bdce-0b0f3fd27a48" providerId="ADAL" clId="{5D4B85A0-326A-49B4-9CFD-0E00395AB2D9}" dt="2021-02-22T16:11:23.782" v="1868" actId="47"/>
        <pc:sldMkLst>
          <pc:docMk/>
          <pc:sldMk cId="2850001960" sldId="1256"/>
        </pc:sldMkLst>
        <pc:spChg chg="mod">
          <ac:chgData name="Archambault, Aude" userId="dfdf6e78-8d63-480c-bdce-0b0f3fd27a48" providerId="ADAL" clId="{5D4B85A0-326A-49B4-9CFD-0E00395AB2D9}" dt="2021-02-22T16:02:57.760" v="1760" actId="6549"/>
          <ac:spMkLst>
            <pc:docMk/>
            <pc:sldMk cId="2850001960" sldId="1256"/>
            <ac:spMk id="2" creationId="{23E3C642-6A43-4E86-B65E-AC00389AEABE}"/>
          </ac:spMkLst>
        </pc:spChg>
      </pc:sldChg>
      <pc:sldChg chg="modSp new del mod">
        <pc:chgData name="Archambault, Aude" userId="dfdf6e78-8d63-480c-bdce-0b0f3fd27a48" providerId="ADAL" clId="{5D4B85A0-326A-49B4-9CFD-0E00395AB2D9}" dt="2021-02-22T16:11:23.782" v="1868" actId="47"/>
        <pc:sldMkLst>
          <pc:docMk/>
          <pc:sldMk cId="2611783227" sldId="1257"/>
        </pc:sldMkLst>
        <pc:spChg chg="mod">
          <ac:chgData name="Archambault, Aude" userId="dfdf6e78-8d63-480c-bdce-0b0f3fd27a48" providerId="ADAL" clId="{5D4B85A0-326A-49B4-9CFD-0E00395AB2D9}" dt="2021-02-22T16:03:21.354" v="1763"/>
          <ac:spMkLst>
            <pc:docMk/>
            <pc:sldMk cId="2611783227" sldId="1257"/>
            <ac:spMk id="4" creationId="{DE5B8512-43BE-4884-8E5D-23A68CD87DE7}"/>
          </ac:spMkLst>
        </pc:spChg>
        <pc:spChg chg="mod">
          <ac:chgData name="Archambault, Aude" userId="dfdf6e78-8d63-480c-bdce-0b0f3fd27a48" providerId="ADAL" clId="{5D4B85A0-326A-49B4-9CFD-0E00395AB2D9}" dt="2021-02-22T16:03:22.443" v="1764"/>
          <ac:spMkLst>
            <pc:docMk/>
            <pc:sldMk cId="2611783227" sldId="1257"/>
            <ac:spMk id="5" creationId="{31901B65-720D-4541-AED2-12703309FFBC}"/>
          </ac:spMkLst>
        </pc:spChg>
      </pc:sldChg>
    </pc:docChg>
  </pc:docChgLst>
  <pc:docChgLst>
    <pc:chgData name="Archambault, Aude" userId="dfdf6e78-8d63-480c-bdce-0b0f3fd27a48" providerId="ADAL" clId="{8FD3AB6A-398E-4052-923E-E0232A2B9534}"/>
    <pc:docChg chg="undo custSel addSld delSld modSld modSection">
      <pc:chgData name="Archambault, Aude" userId="dfdf6e78-8d63-480c-bdce-0b0f3fd27a48" providerId="ADAL" clId="{8FD3AB6A-398E-4052-923E-E0232A2B9534}" dt="2021-02-16T15:57:48.859" v="1437" actId="20577"/>
      <pc:docMkLst>
        <pc:docMk/>
      </pc:docMkLst>
      <pc:sldChg chg="addSp delSp modSp mod">
        <pc:chgData name="Archambault, Aude" userId="dfdf6e78-8d63-480c-bdce-0b0f3fd27a48" providerId="ADAL" clId="{8FD3AB6A-398E-4052-923E-E0232A2B9534}" dt="2021-02-15T15:47:07.093" v="325" actId="1076"/>
        <pc:sldMkLst>
          <pc:docMk/>
          <pc:sldMk cId="3450292119" sldId="321"/>
        </pc:sldMkLst>
        <pc:spChg chg="mod">
          <ac:chgData name="Archambault, Aude" userId="dfdf6e78-8d63-480c-bdce-0b0f3fd27a48" providerId="ADAL" clId="{8FD3AB6A-398E-4052-923E-E0232A2B9534}" dt="2021-02-15T15:39:40.297" v="323" actId="20577"/>
          <ac:spMkLst>
            <pc:docMk/>
            <pc:sldMk cId="3450292119" sldId="321"/>
            <ac:spMk id="3" creationId="{91F007AC-81B3-470B-A292-8AF355B2EA17}"/>
          </ac:spMkLst>
        </pc:spChg>
        <pc:spChg chg="add mod">
          <ac:chgData name="Archambault, Aude" userId="dfdf6e78-8d63-480c-bdce-0b0f3fd27a48" providerId="ADAL" clId="{8FD3AB6A-398E-4052-923E-E0232A2B9534}" dt="2021-02-15T15:38:59.829" v="285" actId="404"/>
          <ac:spMkLst>
            <pc:docMk/>
            <pc:sldMk cId="3450292119" sldId="321"/>
            <ac:spMk id="7" creationId="{4B9F1457-755D-4E11-B214-AB3A1A62831F}"/>
          </ac:spMkLst>
        </pc:spChg>
        <pc:spChg chg="add del mod">
          <ac:chgData name="Archambault, Aude" userId="dfdf6e78-8d63-480c-bdce-0b0f3fd27a48" providerId="ADAL" clId="{8FD3AB6A-398E-4052-923E-E0232A2B9534}" dt="2021-02-15T15:32:50.824" v="120"/>
          <ac:spMkLst>
            <pc:docMk/>
            <pc:sldMk cId="3450292119" sldId="321"/>
            <ac:spMk id="10" creationId="{DBCCB123-53C6-4427-BF70-014866FF68A1}"/>
          </ac:spMkLst>
        </pc:spChg>
        <pc:spChg chg="add mod">
          <ac:chgData name="Archambault, Aude" userId="dfdf6e78-8d63-480c-bdce-0b0f3fd27a48" providerId="ADAL" clId="{8FD3AB6A-398E-4052-923E-E0232A2B9534}" dt="2021-02-15T15:36:38.770" v="247" actId="571"/>
          <ac:spMkLst>
            <pc:docMk/>
            <pc:sldMk cId="3450292119" sldId="321"/>
            <ac:spMk id="14" creationId="{5C022B8B-95F9-4F54-B189-9B10B787DCB4}"/>
          </ac:spMkLst>
        </pc:spChg>
        <pc:spChg chg="mod">
          <ac:chgData name="Archambault, Aude" userId="dfdf6e78-8d63-480c-bdce-0b0f3fd27a48" providerId="ADAL" clId="{8FD3AB6A-398E-4052-923E-E0232A2B9534}" dt="2021-02-15T15:47:03.960" v="324" actId="404"/>
          <ac:spMkLst>
            <pc:docMk/>
            <pc:sldMk cId="3450292119" sldId="321"/>
            <ac:spMk id="20" creationId="{74132510-8DFF-48BE-BA1B-3EBE5D71CF28}"/>
          </ac:spMkLst>
        </pc:spChg>
        <pc:spChg chg="mod">
          <ac:chgData name="Archambault, Aude" userId="dfdf6e78-8d63-480c-bdce-0b0f3fd27a48" providerId="ADAL" clId="{8FD3AB6A-398E-4052-923E-E0232A2B9534}" dt="2021-02-15T15:37:53.235" v="263" actId="20577"/>
          <ac:spMkLst>
            <pc:docMk/>
            <pc:sldMk cId="3450292119" sldId="321"/>
            <ac:spMk id="22" creationId="{749138E5-D804-4928-897A-C05672CBA251}"/>
          </ac:spMkLst>
        </pc:spChg>
        <pc:picChg chg="del">
          <ac:chgData name="Archambault, Aude" userId="dfdf6e78-8d63-480c-bdce-0b0f3fd27a48" providerId="ADAL" clId="{8FD3AB6A-398E-4052-923E-E0232A2B9534}" dt="2021-02-15T15:37:56.453" v="264" actId="478"/>
          <ac:picMkLst>
            <pc:docMk/>
            <pc:sldMk cId="3450292119" sldId="321"/>
            <ac:picMk id="4" creationId="{763730D3-C8BC-4577-9273-A07296787C81}"/>
          </ac:picMkLst>
        </pc:picChg>
        <pc:picChg chg="add del mod">
          <ac:chgData name="Archambault, Aude" userId="dfdf6e78-8d63-480c-bdce-0b0f3fd27a48" providerId="ADAL" clId="{8FD3AB6A-398E-4052-923E-E0232A2B9534}" dt="2021-02-15T15:32:30.581" v="109" actId="21"/>
          <ac:picMkLst>
            <pc:docMk/>
            <pc:sldMk cId="3450292119" sldId="321"/>
            <ac:picMk id="5" creationId="{034CF5BA-D973-4D23-A9A2-7BAFB6E60ECC}"/>
          </ac:picMkLst>
        </pc:picChg>
        <pc:picChg chg="add del mod">
          <ac:chgData name="Archambault, Aude" userId="dfdf6e78-8d63-480c-bdce-0b0f3fd27a48" providerId="ADAL" clId="{8FD3AB6A-398E-4052-923E-E0232A2B9534}" dt="2021-02-15T15:33:10.382" v="124" actId="21"/>
          <ac:picMkLst>
            <pc:docMk/>
            <pc:sldMk cId="3450292119" sldId="321"/>
            <ac:picMk id="9" creationId="{31910A69-63BF-4808-A6E6-384236E5828B}"/>
          </ac:picMkLst>
        </pc:picChg>
        <pc:picChg chg="add del mod">
          <ac:chgData name="Archambault, Aude" userId="dfdf6e78-8d63-480c-bdce-0b0f3fd27a48" providerId="ADAL" clId="{8FD3AB6A-398E-4052-923E-E0232A2B9534}" dt="2021-02-15T15:34:44.228" v="219" actId="21"/>
          <ac:picMkLst>
            <pc:docMk/>
            <pc:sldMk cId="3450292119" sldId="321"/>
            <ac:picMk id="11" creationId="{396D3F52-6831-4DB9-B22C-C45EB17CD6C3}"/>
          </ac:picMkLst>
        </pc:picChg>
        <pc:picChg chg="add del mod">
          <ac:chgData name="Archambault, Aude" userId="dfdf6e78-8d63-480c-bdce-0b0f3fd27a48" providerId="ADAL" clId="{8FD3AB6A-398E-4052-923E-E0232A2B9534}" dt="2021-02-15T15:35:59.344" v="237" actId="21"/>
          <ac:picMkLst>
            <pc:docMk/>
            <pc:sldMk cId="3450292119" sldId="321"/>
            <ac:picMk id="12" creationId="{90BDAA25-EDDF-4F45-A782-118002DEE38C}"/>
          </ac:picMkLst>
        </pc:picChg>
        <pc:picChg chg="add mod">
          <ac:chgData name="Archambault, Aude" userId="dfdf6e78-8d63-480c-bdce-0b0f3fd27a48" providerId="ADAL" clId="{8FD3AB6A-398E-4052-923E-E0232A2B9534}" dt="2021-02-15T15:47:07.093" v="325" actId="1076"/>
          <ac:picMkLst>
            <pc:docMk/>
            <pc:sldMk cId="3450292119" sldId="321"/>
            <ac:picMk id="13" creationId="{78B63BE2-E5B9-4410-9B41-A6861E8A91B5}"/>
          </ac:picMkLst>
        </pc:picChg>
        <pc:picChg chg="add mod">
          <ac:chgData name="Archambault, Aude" userId="dfdf6e78-8d63-480c-bdce-0b0f3fd27a48" providerId="ADAL" clId="{8FD3AB6A-398E-4052-923E-E0232A2B9534}" dt="2021-02-15T15:36:38.770" v="247" actId="571"/>
          <ac:picMkLst>
            <pc:docMk/>
            <pc:sldMk cId="3450292119" sldId="321"/>
            <ac:picMk id="15" creationId="{943A57D4-D92A-46CC-830C-1D53596AB9A9}"/>
          </ac:picMkLst>
        </pc:picChg>
      </pc:sldChg>
      <pc:sldChg chg="del">
        <pc:chgData name="Archambault, Aude" userId="dfdf6e78-8d63-480c-bdce-0b0f3fd27a48" providerId="ADAL" clId="{8FD3AB6A-398E-4052-923E-E0232A2B9534}" dt="2021-02-16T13:39:45.011" v="891" actId="47"/>
        <pc:sldMkLst>
          <pc:docMk/>
          <pc:sldMk cId="3889206293" sldId="329"/>
        </pc:sldMkLst>
      </pc:sldChg>
      <pc:sldChg chg="addSp delSp modSp add mod modAnim">
        <pc:chgData name="Archambault, Aude" userId="dfdf6e78-8d63-480c-bdce-0b0f3fd27a48" providerId="ADAL" clId="{8FD3AB6A-398E-4052-923E-E0232A2B9534}" dt="2021-02-16T13:19:01.967" v="747" actId="6549"/>
        <pc:sldMkLst>
          <pc:docMk/>
          <pc:sldMk cId="2551653112" sldId="340"/>
        </pc:sldMkLst>
        <pc:spChg chg="mod">
          <ac:chgData name="Archambault, Aude" userId="dfdf6e78-8d63-480c-bdce-0b0f3fd27a48" providerId="ADAL" clId="{8FD3AB6A-398E-4052-923E-E0232A2B9534}" dt="2021-02-16T13:19:01.967" v="747" actId="6549"/>
          <ac:spMkLst>
            <pc:docMk/>
            <pc:sldMk cId="2551653112" sldId="340"/>
            <ac:spMk id="2" creationId="{FB865533-8929-47F7-B1E9-0D852FABACFB}"/>
          </ac:spMkLst>
        </pc:spChg>
        <pc:spChg chg="mod">
          <ac:chgData name="Archambault, Aude" userId="dfdf6e78-8d63-480c-bdce-0b0f3fd27a48" providerId="ADAL" clId="{8FD3AB6A-398E-4052-923E-E0232A2B9534}" dt="2021-02-16T13:16:08.034" v="724" actId="20577"/>
          <ac:spMkLst>
            <pc:docMk/>
            <pc:sldMk cId="2551653112" sldId="340"/>
            <ac:spMk id="3" creationId="{4CA8C7CC-7B19-4FBA-96D6-1C366B733656}"/>
          </ac:spMkLst>
        </pc:spChg>
        <pc:spChg chg="add del">
          <ac:chgData name="Archambault, Aude" userId="dfdf6e78-8d63-480c-bdce-0b0f3fd27a48" providerId="ADAL" clId="{8FD3AB6A-398E-4052-923E-E0232A2B9534}" dt="2021-02-16T13:03:15.058" v="479" actId="22"/>
          <ac:spMkLst>
            <pc:docMk/>
            <pc:sldMk cId="2551653112" sldId="340"/>
            <ac:spMk id="9" creationId="{EE95F766-9DE8-45FE-A5E1-E49DF3BF9B19}"/>
          </ac:spMkLst>
        </pc:spChg>
        <pc:picChg chg="add mod">
          <ac:chgData name="Archambault, Aude" userId="dfdf6e78-8d63-480c-bdce-0b0f3fd27a48" providerId="ADAL" clId="{8FD3AB6A-398E-4052-923E-E0232A2B9534}" dt="2021-02-16T12:55:47.615" v="411" actId="27349"/>
          <ac:picMkLst>
            <pc:docMk/>
            <pc:sldMk cId="2551653112" sldId="340"/>
            <ac:picMk id="5" creationId="{0D368395-AA82-41B1-8389-66D4F58A8F99}"/>
          </ac:picMkLst>
        </pc:picChg>
        <pc:picChg chg="add del mod">
          <ac:chgData name="Archambault, Aude" userId="dfdf6e78-8d63-480c-bdce-0b0f3fd27a48" providerId="ADAL" clId="{8FD3AB6A-398E-4052-923E-E0232A2B9534}" dt="2021-02-16T12:56:23.693" v="414" actId="478"/>
          <ac:picMkLst>
            <pc:docMk/>
            <pc:sldMk cId="2551653112" sldId="340"/>
            <ac:picMk id="7" creationId="{7B09DFCC-B16C-45B0-9254-46CFA1514E79}"/>
          </ac:picMkLst>
        </pc:picChg>
      </pc:sldChg>
      <pc:sldChg chg="modSp add mod modAnim">
        <pc:chgData name="Archambault, Aude" userId="dfdf6e78-8d63-480c-bdce-0b0f3fd27a48" providerId="ADAL" clId="{8FD3AB6A-398E-4052-923E-E0232A2B9534}" dt="2021-02-16T13:19:45.015" v="748"/>
        <pc:sldMkLst>
          <pc:docMk/>
          <pc:sldMk cId="3802422175" sldId="341"/>
        </pc:sldMkLst>
        <pc:spChg chg="mod">
          <ac:chgData name="Archambault, Aude" userId="dfdf6e78-8d63-480c-bdce-0b0f3fd27a48" providerId="ADAL" clId="{8FD3AB6A-398E-4052-923E-E0232A2B9534}" dt="2021-02-16T13:10:01.694" v="625" actId="6549"/>
          <ac:spMkLst>
            <pc:docMk/>
            <pc:sldMk cId="3802422175" sldId="341"/>
            <ac:spMk id="2" creationId="{FB865533-8929-47F7-B1E9-0D852FABACFB}"/>
          </ac:spMkLst>
        </pc:spChg>
        <pc:spChg chg="mod">
          <ac:chgData name="Archambault, Aude" userId="dfdf6e78-8d63-480c-bdce-0b0f3fd27a48" providerId="ADAL" clId="{8FD3AB6A-398E-4052-923E-E0232A2B9534}" dt="2021-02-16T13:16:03.504" v="723" actId="20577"/>
          <ac:spMkLst>
            <pc:docMk/>
            <pc:sldMk cId="3802422175" sldId="341"/>
            <ac:spMk id="3" creationId="{4CA8C7CC-7B19-4FBA-96D6-1C366B733656}"/>
          </ac:spMkLst>
        </pc:spChg>
      </pc:sldChg>
      <pc:sldChg chg="new del">
        <pc:chgData name="Archambault, Aude" userId="dfdf6e78-8d63-480c-bdce-0b0f3fd27a48" providerId="ADAL" clId="{8FD3AB6A-398E-4052-923E-E0232A2B9534}" dt="2021-02-16T13:02:40.930" v="476" actId="47"/>
        <pc:sldMkLst>
          <pc:docMk/>
          <pc:sldMk cId="4146405793" sldId="341"/>
        </pc:sldMkLst>
      </pc:sldChg>
      <pc:sldChg chg="addSp delSp modSp add mod modAnim">
        <pc:chgData name="Archambault, Aude" userId="dfdf6e78-8d63-480c-bdce-0b0f3fd27a48" providerId="ADAL" clId="{8FD3AB6A-398E-4052-923E-E0232A2B9534}" dt="2021-02-16T13:21:34.534" v="752"/>
        <pc:sldMkLst>
          <pc:docMk/>
          <pc:sldMk cId="46312689" sldId="342"/>
        </pc:sldMkLst>
        <pc:spChg chg="mod">
          <ac:chgData name="Archambault, Aude" userId="dfdf6e78-8d63-480c-bdce-0b0f3fd27a48" providerId="ADAL" clId="{8FD3AB6A-398E-4052-923E-E0232A2B9534}" dt="2021-02-16T13:09:55.039" v="623" actId="20577"/>
          <ac:spMkLst>
            <pc:docMk/>
            <pc:sldMk cId="46312689" sldId="342"/>
            <ac:spMk id="2" creationId="{FB865533-8929-47F7-B1E9-0D852FABACFB}"/>
          </ac:spMkLst>
        </pc:spChg>
        <pc:spChg chg="mod">
          <ac:chgData name="Archambault, Aude" userId="dfdf6e78-8d63-480c-bdce-0b0f3fd27a48" providerId="ADAL" clId="{8FD3AB6A-398E-4052-923E-E0232A2B9534}" dt="2021-02-16T13:15:59.917" v="722" actId="20577"/>
          <ac:spMkLst>
            <pc:docMk/>
            <pc:sldMk cId="46312689" sldId="342"/>
            <ac:spMk id="3" creationId="{4CA8C7CC-7B19-4FBA-96D6-1C366B733656}"/>
          </ac:spMkLst>
        </pc:spChg>
        <pc:spChg chg="add del">
          <ac:chgData name="Archambault, Aude" userId="dfdf6e78-8d63-480c-bdce-0b0f3fd27a48" providerId="ADAL" clId="{8FD3AB6A-398E-4052-923E-E0232A2B9534}" dt="2021-02-16T13:06:29.149" v="541" actId="22"/>
          <ac:spMkLst>
            <pc:docMk/>
            <pc:sldMk cId="46312689" sldId="342"/>
            <ac:spMk id="6" creationId="{92E607A4-D4DF-4662-9A83-BBE9B6691BF6}"/>
          </ac:spMkLst>
        </pc:spChg>
      </pc:sldChg>
      <pc:sldChg chg="add del">
        <pc:chgData name="Archambault, Aude" userId="dfdf6e78-8d63-480c-bdce-0b0f3fd27a48" providerId="ADAL" clId="{8FD3AB6A-398E-4052-923E-E0232A2B9534}" dt="2021-02-16T13:03:29.656" v="483"/>
        <pc:sldMkLst>
          <pc:docMk/>
          <pc:sldMk cId="3690641566" sldId="342"/>
        </pc:sldMkLst>
      </pc:sldChg>
      <pc:sldChg chg="modSp add mod modAnim">
        <pc:chgData name="Archambault, Aude" userId="dfdf6e78-8d63-480c-bdce-0b0f3fd27a48" providerId="ADAL" clId="{8FD3AB6A-398E-4052-923E-E0232A2B9534}" dt="2021-02-16T13:20:23.360" v="750"/>
        <pc:sldMkLst>
          <pc:docMk/>
          <pc:sldMk cId="1634290533" sldId="343"/>
        </pc:sldMkLst>
        <pc:spChg chg="mod">
          <ac:chgData name="Archambault, Aude" userId="dfdf6e78-8d63-480c-bdce-0b0f3fd27a48" providerId="ADAL" clId="{8FD3AB6A-398E-4052-923E-E0232A2B9534}" dt="2021-02-16T13:10:07.366" v="626" actId="6549"/>
          <ac:spMkLst>
            <pc:docMk/>
            <pc:sldMk cId="1634290533" sldId="343"/>
            <ac:spMk id="2" creationId="{FB865533-8929-47F7-B1E9-0D852FABACFB}"/>
          </ac:spMkLst>
        </pc:spChg>
        <pc:spChg chg="mod">
          <ac:chgData name="Archambault, Aude" userId="dfdf6e78-8d63-480c-bdce-0b0f3fd27a48" providerId="ADAL" clId="{8FD3AB6A-398E-4052-923E-E0232A2B9534}" dt="2021-02-16T13:06:34.606" v="543" actId="20577"/>
          <ac:spMkLst>
            <pc:docMk/>
            <pc:sldMk cId="1634290533" sldId="343"/>
            <ac:spMk id="3" creationId="{4CA8C7CC-7B19-4FBA-96D6-1C366B733656}"/>
          </ac:spMkLst>
        </pc:spChg>
      </pc:sldChg>
      <pc:sldChg chg="modSp add mod modAnim">
        <pc:chgData name="Archambault, Aude" userId="dfdf6e78-8d63-480c-bdce-0b0f3fd27a48" providerId="ADAL" clId="{8FD3AB6A-398E-4052-923E-E0232A2B9534}" dt="2021-02-16T13:20:37.182" v="751"/>
        <pc:sldMkLst>
          <pc:docMk/>
          <pc:sldMk cId="3744068001" sldId="344"/>
        </pc:sldMkLst>
        <pc:spChg chg="mod">
          <ac:chgData name="Archambault, Aude" userId="dfdf6e78-8d63-480c-bdce-0b0f3fd27a48" providerId="ADAL" clId="{8FD3AB6A-398E-4052-923E-E0232A2B9534}" dt="2021-02-16T13:08:17.189" v="597" actId="20577"/>
          <ac:spMkLst>
            <pc:docMk/>
            <pc:sldMk cId="3744068001" sldId="344"/>
            <ac:spMk id="2" creationId="{FB865533-8929-47F7-B1E9-0D852FABACFB}"/>
          </ac:spMkLst>
        </pc:spChg>
        <pc:spChg chg="mod">
          <ac:chgData name="Archambault, Aude" userId="dfdf6e78-8d63-480c-bdce-0b0f3fd27a48" providerId="ADAL" clId="{8FD3AB6A-398E-4052-923E-E0232A2B9534}" dt="2021-02-16T13:15:56.799" v="721" actId="20577"/>
          <ac:spMkLst>
            <pc:docMk/>
            <pc:sldMk cId="3744068001" sldId="344"/>
            <ac:spMk id="3" creationId="{4CA8C7CC-7B19-4FBA-96D6-1C366B733656}"/>
          </ac:spMkLst>
        </pc:spChg>
      </pc:sldChg>
      <pc:sldChg chg="modSp add mod modAnim">
        <pc:chgData name="Archambault, Aude" userId="dfdf6e78-8d63-480c-bdce-0b0f3fd27a48" providerId="ADAL" clId="{8FD3AB6A-398E-4052-923E-E0232A2B9534}" dt="2021-02-16T13:21:44.624" v="753"/>
        <pc:sldMkLst>
          <pc:docMk/>
          <pc:sldMk cId="3233451443" sldId="345"/>
        </pc:sldMkLst>
        <pc:spChg chg="mod">
          <ac:chgData name="Archambault, Aude" userId="dfdf6e78-8d63-480c-bdce-0b0f3fd27a48" providerId="ADAL" clId="{8FD3AB6A-398E-4052-923E-E0232A2B9534}" dt="2021-02-16T13:14:20.172" v="685" actId="20577"/>
          <ac:spMkLst>
            <pc:docMk/>
            <pc:sldMk cId="3233451443" sldId="345"/>
            <ac:spMk id="2" creationId="{FB865533-8929-47F7-B1E9-0D852FABACFB}"/>
          </ac:spMkLst>
        </pc:spChg>
        <pc:spChg chg="mod">
          <ac:chgData name="Archambault, Aude" userId="dfdf6e78-8d63-480c-bdce-0b0f3fd27a48" providerId="ADAL" clId="{8FD3AB6A-398E-4052-923E-E0232A2B9534}" dt="2021-02-16T13:15:53.607" v="720" actId="20577"/>
          <ac:spMkLst>
            <pc:docMk/>
            <pc:sldMk cId="3233451443" sldId="345"/>
            <ac:spMk id="3" creationId="{4CA8C7CC-7B19-4FBA-96D6-1C366B733656}"/>
          </ac:spMkLst>
        </pc:spChg>
      </pc:sldChg>
      <pc:sldChg chg="addSp delSp modSp add del mod modAnim">
        <pc:chgData name="Archambault, Aude" userId="dfdf6e78-8d63-480c-bdce-0b0f3fd27a48" providerId="ADAL" clId="{8FD3AB6A-398E-4052-923E-E0232A2B9534}" dt="2021-02-16T15:56:07.982" v="1362" actId="47"/>
        <pc:sldMkLst>
          <pc:docMk/>
          <pc:sldMk cId="2477246956" sldId="346"/>
        </pc:sldMkLst>
        <pc:spChg chg="mod">
          <ac:chgData name="Archambault, Aude" userId="dfdf6e78-8d63-480c-bdce-0b0f3fd27a48" providerId="ADAL" clId="{8FD3AB6A-398E-4052-923E-E0232A2B9534}" dt="2021-02-16T13:37:48.807" v="890" actId="113"/>
          <ac:spMkLst>
            <pc:docMk/>
            <pc:sldMk cId="2477246956" sldId="346"/>
            <ac:spMk id="2" creationId="{FB865533-8929-47F7-B1E9-0D852FABACFB}"/>
          </ac:spMkLst>
        </pc:spChg>
        <pc:spChg chg="mod">
          <ac:chgData name="Archambault, Aude" userId="dfdf6e78-8d63-480c-bdce-0b0f3fd27a48" providerId="ADAL" clId="{8FD3AB6A-398E-4052-923E-E0232A2B9534}" dt="2021-02-16T15:52:43.607" v="1252" actId="20577"/>
          <ac:spMkLst>
            <pc:docMk/>
            <pc:sldMk cId="2477246956" sldId="346"/>
            <ac:spMk id="3" creationId="{4CA8C7CC-7B19-4FBA-96D6-1C366B733656}"/>
          </ac:spMkLst>
        </pc:spChg>
        <pc:spChg chg="add del">
          <ac:chgData name="Archambault, Aude" userId="dfdf6e78-8d63-480c-bdce-0b0f3fd27a48" providerId="ADAL" clId="{8FD3AB6A-398E-4052-923E-E0232A2B9534}" dt="2021-02-16T13:34:07.723" v="880" actId="22"/>
          <ac:spMkLst>
            <pc:docMk/>
            <pc:sldMk cId="2477246956" sldId="346"/>
            <ac:spMk id="5" creationId="{C884A9A7-2994-4212-88AA-FB111F030AC4}"/>
          </ac:spMkLst>
        </pc:spChg>
      </pc:sldChg>
      <pc:sldChg chg="modSp add modAnim">
        <pc:chgData name="Archambault, Aude" userId="dfdf6e78-8d63-480c-bdce-0b0f3fd27a48" providerId="ADAL" clId="{8FD3AB6A-398E-4052-923E-E0232A2B9534}" dt="2021-02-16T13:26:00.980" v="808"/>
        <pc:sldMkLst>
          <pc:docMk/>
          <pc:sldMk cId="2071385201" sldId="347"/>
        </pc:sldMkLst>
        <pc:spChg chg="mod">
          <ac:chgData name="Archambault, Aude" userId="dfdf6e78-8d63-480c-bdce-0b0f3fd27a48" providerId="ADAL" clId="{8FD3AB6A-398E-4052-923E-E0232A2B9534}" dt="2021-02-16T13:23:55.206" v="782" actId="12"/>
          <ac:spMkLst>
            <pc:docMk/>
            <pc:sldMk cId="2071385201" sldId="347"/>
            <ac:spMk id="2" creationId="{FB865533-8929-47F7-B1E9-0D852FABACFB}"/>
          </ac:spMkLst>
        </pc:spChg>
      </pc:sldChg>
      <pc:sldChg chg="modSp add modAnim">
        <pc:chgData name="Archambault, Aude" userId="dfdf6e78-8d63-480c-bdce-0b0f3fd27a48" providerId="ADAL" clId="{8FD3AB6A-398E-4052-923E-E0232A2B9534}" dt="2021-02-16T13:26:13.150" v="809"/>
        <pc:sldMkLst>
          <pc:docMk/>
          <pc:sldMk cId="3378884954" sldId="348"/>
        </pc:sldMkLst>
        <pc:spChg chg="mod">
          <ac:chgData name="Archambault, Aude" userId="dfdf6e78-8d63-480c-bdce-0b0f3fd27a48" providerId="ADAL" clId="{8FD3AB6A-398E-4052-923E-E0232A2B9534}" dt="2021-02-16T13:25:21.119" v="807" actId="12"/>
          <ac:spMkLst>
            <pc:docMk/>
            <pc:sldMk cId="3378884954" sldId="348"/>
            <ac:spMk id="2" creationId="{FB865533-8929-47F7-B1E9-0D852FABACFB}"/>
          </ac:spMkLst>
        </pc:spChg>
      </pc:sldChg>
      <pc:sldChg chg="modSp add del mod">
        <pc:chgData name="Archambault, Aude" userId="dfdf6e78-8d63-480c-bdce-0b0f3fd27a48" providerId="ADAL" clId="{8FD3AB6A-398E-4052-923E-E0232A2B9534}" dt="2021-02-16T13:34:56.803" v="886" actId="47"/>
        <pc:sldMkLst>
          <pc:docMk/>
          <pc:sldMk cId="952992619" sldId="349"/>
        </pc:sldMkLst>
        <pc:spChg chg="mod">
          <ac:chgData name="Archambault, Aude" userId="dfdf6e78-8d63-480c-bdce-0b0f3fd27a48" providerId="ADAL" clId="{8FD3AB6A-398E-4052-923E-E0232A2B9534}" dt="2021-02-16T13:34:28.967" v="884" actId="207"/>
          <ac:spMkLst>
            <pc:docMk/>
            <pc:sldMk cId="952992619" sldId="349"/>
            <ac:spMk id="3" creationId="{97A62CBD-51A7-4AAA-8AAD-C288F03CDB46}"/>
          </ac:spMkLst>
        </pc:spChg>
        <pc:graphicFrameChg chg="mod">
          <ac:chgData name="Archambault, Aude" userId="dfdf6e78-8d63-480c-bdce-0b0f3fd27a48" providerId="ADAL" clId="{8FD3AB6A-398E-4052-923E-E0232A2B9534}" dt="2021-02-16T13:34:52.657" v="885"/>
          <ac:graphicFrameMkLst>
            <pc:docMk/>
            <pc:sldMk cId="952992619" sldId="349"/>
            <ac:graphicFrameMk id="4" creationId="{A8ED4DE4-A57D-4494-A501-36EE44F60409}"/>
          </ac:graphicFrameMkLst>
        </pc:graphicFrameChg>
      </pc:sldChg>
      <pc:sldChg chg="addSp delSp modSp add mod">
        <pc:chgData name="Archambault, Aude" userId="dfdf6e78-8d63-480c-bdce-0b0f3fd27a48" providerId="ADAL" clId="{8FD3AB6A-398E-4052-923E-E0232A2B9534}" dt="2021-02-16T14:22:35.727" v="1107" actId="22"/>
        <pc:sldMkLst>
          <pc:docMk/>
          <pc:sldMk cId="1893265046" sldId="349"/>
        </pc:sldMkLst>
        <pc:spChg chg="mod">
          <ac:chgData name="Archambault, Aude" userId="dfdf6e78-8d63-480c-bdce-0b0f3fd27a48" providerId="ADAL" clId="{8FD3AB6A-398E-4052-923E-E0232A2B9534}" dt="2021-02-16T13:41:11.815" v="930" actId="20577"/>
          <ac:spMkLst>
            <pc:docMk/>
            <pc:sldMk cId="1893265046" sldId="349"/>
            <ac:spMk id="3" creationId="{1062A130-3635-43BD-A8B2-32772C9BAE5C}"/>
          </ac:spMkLst>
        </pc:spChg>
        <pc:spChg chg="mod">
          <ac:chgData name="Archambault, Aude" userId="dfdf6e78-8d63-480c-bdce-0b0f3fd27a48" providerId="ADAL" clId="{8FD3AB6A-398E-4052-923E-E0232A2B9534}" dt="2021-02-16T14:22:09.067" v="1105" actId="14100"/>
          <ac:spMkLst>
            <pc:docMk/>
            <pc:sldMk cId="1893265046" sldId="349"/>
            <ac:spMk id="5" creationId="{DB20F9C5-75FC-4DF5-893D-B06F7EB930DE}"/>
          </ac:spMkLst>
        </pc:spChg>
        <pc:spChg chg="del">
          <ac:chgData name="Archambault, Aude" userId="dfdf6e78-8d63-480c-bdce-0b0f3fd27a48" providerId="ADAL" clId="{8FD3AB6A-398E-4052-923E-E0232A2B9534}" dt="2021-02-16T13:42:54.139" v="933" actId="478"/>
          <ac:spMkLst>
            <pc:docMk/>
            <pc:sldMk cId="1893265046" sldId="349"/>
            <ac:spMk id="7" creationId="{32F3A76A-50A5-49B3-BA8C-305DC338F345}"/>
          </ac:spMkLst>
        </pc:spChg>
        <pc:spChg chg="add del">
          <ac:chgData name="Archambault, Aude" userId="dfdf6e78-8d63-480c-bdce-0b0f3fd27a48" providerId="ADAL" clId="{8FD3AB6A-398E-4052-923E-E0232A2B9534}" dt="2021-02-16T14:22:35.727" v="1107" actId="22"/>
          <ac:spMkLst>
            <pc:docMk/>
            <pc:sldMk cId="1893265046" sldId="349"/>
            <ac:spMk id="11" creationId="{6D94A51E-B784-4EBF-92AF-486546BFC36A}"/>
          </ac:spMkLst>
        </pc:spChg>
        <pc:picChg chg="add mod">
          <ac:chgData name="Archambault, Aude" userId="dfdf6e78-8d63-480c-bdce-0b0f3fd27a48" providerId="ADAL" clId="{8FD3AB6A-398E-4052-923E-E0232A2B9534}" dt="2021-02-16T14:21:41.017" v="1097" actId="14100"/>
          <ac:picMkLst>
            <pc:docMk/>
            <pc:sldMk cId="1893265046" sldId="349"/>
            <ac:picMk id="4" creationId="{1C41D6B1-0587-43B0-A032-DEE3152EEF33}"/>
          </ac:picMkLst>
        </pc:picChg>
        <pc:picChg chg="del">
          <ac:chgData name="Archambault, Aude" userId="dfdf6e78-8d63-480c-bdce-0b0f3fd27a48" providerId="ADAL" clId="{8FD3AB6A-398E-4052-923E-E0232A2B9534}" dt="2021-02-16T13:42:50.252" v="931" actId="478"/>
          <ac:picMkLst>
            <pc:docMk/>
            <pc:sldMk cId="1893265046" sldId="349"/>
            <ac:picMk id="6" creationId="{4F94CD22-1AAE-4A99-B7C9-40F8315469D7}"/>
          </ac:picMkLst>
        </pc:picChg>
        <pc:picChg chg="del">
          <ac:chgData name="Archambault, Aude" userId="dfdf6e78-8d63-480c-bdce-0b0f3fd27a48" providerId="ADAL" clId="{8FD3AB6A-398E-4052-923E-E0232A2B9534}" dt="2021-02-16T13:42:58.411" v="935" actId="478"/>
          <ac:picMkLst>
            <pc:docMk/>
            <pc:sldMk cId="1893265046" sldId="349"/>
            <ac:picMk id="8" creationId="{8980FFE7-1087-40B9-A907-D0C307CE1ABC}"/>
          </ac:picMkLst>
        </pc:picChg>
        <pc:picChg chg="add mod">
          <ac:chgData name="Archambault, Aude" userId="dfdf6e78-8d63-480c-bdce-0b0f3fd27a48" providerId="ADAL" clId="{8FD3AB6A-398E-4052-923E-E0232A2B9534}" dt="2021-02-16T14:21:33.117" v="1095" actId="1076"/>
          <ac:picMkLst>
            <pc:docMk/>
            <pc:sldMk cId="1893265046" sldId="349"/>
            <ac:picMk id="9" creationId="{E96E90AE-AF31-4843-B4A7-D13FB2345AF5}"/>
          </ac:picMkLst>
        </pc:picChg>
      </pc:sldChg>
      <pc:sldChg chg="addSp delSp modSp new del mod modClrScheme chgLayout">
        <pc:chgData name="Archambault, Aude" userId="dfdf6e78-8d63-480c-bdce-0b0f3fd27a48" providerId="ADAL" clId="{8FD3AB6A-398E-4052-923E-E0232A2B9534}" dt="2021-02-16T15:47:59.412" v="1234" actId="47"/>
        <pc:sldMkLst>
          <pc:docMk/>
          <pc:sldMk cId="480837404" sldId="350"/>
        </pc:sldMkLst>
        <pc:spChg chg="del">
          <ac:chgData name="Archambault, Aude" userId="dfdf6e78-8d63-480c-bdce-0b0f3fd27a48" providerId="ADAL" clId="{8FD3AB6A-398E-4052-923E-E0232A2B9534}" dt="2021-02-16T13:44:08.299" v="941" actId="22"/>
          <ac:spMkLst>
            <pc:docMk/>
            <pc:sldMk cId="480837404" sldId="350"/>
            <ac:spMk id="2" creationId="{616A04C4-B7D2-4998-B3D1-C46FF4CCD863}"/>
          </ac:spMkLst>
        </pc:spChg>
        <pc:spChg chg="add del">
          <ac:chgData name="Archambault, Aude" userId="dfdf6e78-8d63-480c-bdce-0b0f3fd27a48" providerId="ADAL" clId="{8FD3AB6A-398E-4052-923E-E0232A2B9534}" dt="2021-02-16T13:44:18.739" v="949" actId="26606"/>
          <ac:spMkLst>
            <pc:docMk/>
            <pc:sldMk cId="480837404" sldId="350"/>
            <ac:spMk id="3" creationId="{04A07381-86AD-4EAB-91B2-E851DB75BB6C}"/>
          </ac:spMkLst>
        </pc:spChg>
        <pc:spChg chg="add mod">
          <ac:chgData name="Archambault, Aude" userId="dfdf6e78-8d63-480c-bdce-0b0f3fd27a48" providerId="ADAL" clId="{8FD3AB6A-398E-4052-923E-E0232A2B9534}" dt="2021-02-16T13:44:28.988" v="950"/>
          <ac:spMkLst>
            <pc:docMk/>
            <pc:sldMk cId="480837404" sldId="350"/>
            <ac:spMk id="7" creationId="{CF7B6B58-E1CF-4D11-A9B9-9755BCBF955C}"/>
          </ac:spMkLst>
        </pc:spChg>
        <pc:spChg chg="add del">
          <ac:chgData name="Archambault, Aude" userId="dfdf6e78-8d63-480c-bdce-0b0f3fd27a48" providerId="ADAL" clId="{8FD3AB6A-398E-4052-923E-E0232A2B9534}" dt="2021-02-16T13:44:17.190" v="946" actId="26606"/>
          <ac:spMkLst>
            <pc:docMk/>
            <pc:sldMk cId="480837404" sldId="350"/>
            <ac:spMk id="10" creationId="{CF7B6B58-E1CF-4D11-A9B9-9755BCBF955C}"/>
          </ac:spMkLst>
        </pc:spChg>
        <pc:picChg chg="add mod ord">
          <ac:chgData name="Archambault, Aude" userId="dfdf6e78-8d63-480c-bdce-0b0f3fd27a48" providerId="ADAL" clId="{8FD3AB6A-398E-4052-923E-E0232A2B9534}" dt="2021-02-16T13:44:18.739" v="949" actId="26606"/>
          <ac:picMkLst>
            <pc:docMk/>
            <pc:sldMk cId="480837404" sldId="350"/>
            <ac:picMk id="5" creationId="{AB68F283-426E-41FC-B2BA-CCF941ED0D44}"/>
          </ac:picMkLst>
        </pc:picChg>
      </pc:sldChg>
      <pc:sldChg chg="addSp delSp modSp add mod">
        <pc:chgData name="Archambault, Aude" userId="dfdf6e78-8d63-480c-bdce-0b0f3fd27a48" providerId="ADAL" clId="{8FD3AB6A-398E-4052-923E-E0232A2B9534}" dt="2021-02-16T15:47:12.930" v="1233" actId="115"/>
        <pc:sldMkLst>
          <pc:docMk/>
          <pc:sldMk cId="2945908443" sldId="351"/>
        </pc:sldMkLst>
        <pc:spChg chg="mod">
          <ac:chgData name="Archambault, Aude" userId="dfdf6e78-8d63-480c-bdce-0b0f3fd27a48" providerId="ADAL" clId="{8FD3AB6A-398E-4052-923E-E0232A2B9534}" dt="2021-02-16T14:23:02.697" v="1158" actId="20577"/>
          <ac:spMkLst>
            <pc:docMk/>
            <pc:sldMk cId="2945908443" sldId="351"/>
            <ac:spMk id="3" creationId="{1062A130-3635-43BD-A8B2-32772C9BAE5C}"/>
          </ac:spMkLst>
        </pc:spChg>
        <pc:spChg chg="mod">
          <ac:chgData name="Archambault, Aude" userId="dfdf6e78-8d63-480c-bdce-0b0f3fd27a48" providerId="ADAL" clId="{8FD3AB6A-398E-4052-923E-E0232A2B9534}" dt="2021-02-16T15:47:12.930" v="1233" actId="115"/>
          <ac:spMkLst>
            <pc:docMk/>
            <pc:sldMk cId="2945908443" sldId="351"/>
            <ac:spMk id="5" creationId="{DB20F9C5-75FC-4DF5-893D-B06F7EB930DE}"/>
          </ac:spMkLst>
        </pc:spChg>
        <pc:picChg chg="del">
          <ac:chgData name="Archambault, Aude" userId="dfdf6e78-8d63-480c-bdce-0b0f3fd27a48" providerId="ADAL" clId="{8FD3AB6A-398E-4052-923E-E0232A2B9534}" dt="2021-02-16T14:24:13.407" v="1159" actId="478"/>
          <ac:picMkLst>
            <pc:docMk/>
            <pc:sldMk cId="2945908443" sldId="351"/>
            <ac:picMk id="4" creationId="{1C41D6B1-0587-43B0-A032-DEE3152EEF33}"/>
          </ac:picMkLst>
        </pc:picChg>
        <pc:picChg chg="add mod">
          <ac:chgData name="Archambault, Aude" userId="dfdf6e78-8d63-480c-bdce-0b0f3fd27a48" providerId="ADAL" clId="{8FD3AB6A-398E-4052-923E-E0232A2B9534}" dt="2021-02-16T14:24:16.657" v="1161" actId="1076"/>
          <ac:picMkLst>
            <pc:docMk/>
            <pc:sldMk cId="2945908443" sldId="351"/>
            <ac:picMk id="6" creationId="{25197754-BC8E-42F1-9E5B-6711069CEB3A}"/>
          </ac:picMkLst>
        </pc:picChg>
        <pc:picChg chg="mod">
          <ac:chgData name="Archambault, Aude" userId="dfdf6e78-8d63-480c-bdce-0b0f3fd27a48" providerId="ADAL" clId="{8FD3AB6A-398E-4052-923E-E0232A2B9534}" dt="2021-02-16T15:45:59.059" v="1191" actId="1076"/>
          <ac:picMkLst>
            <pc:docMk/>
            <pc:sldMk cId="2945908443" sldId="351"/>
            <ac:picMk id="9" creationId="{E96E90AE-AF31-4843-B4A7-D13FB2345AF5}"/>
          </ac:picMkLst>
        </pc:picChg>
      </pc:sldChg>
      <pc:sldChg chg="modSp add del">
        <pc:chgData name="Archambault, Aude" userId="dfdf6e78-8d63-480c-bdce-0b0f3fd27a48" providerId="ADAL" clId="{8FD3AB6A-398E-4052-923E-E0232A2B9534}" dt="2021-02-16T15:56:50.385" v="1406" actId="47"/>
        <pc:sldMkLst>
          <pc:docMk/>
          <pc:sldMk cId="658749614" sldId="1213"/>
        </pc:sldMkLst>
        <pc:graphicFrameChg chg="mod">
          <ac:chgData name="Archambault, Aude" userId="dfdf6e78-8d63-480c-bdce-0b0f3fd27a48" providerId="ADAL" clId="{8FD3AB6A-398E-4052-923E-E0232A2B9534}" dt="2021-02-16T15:50:57.773" v="1238" actId="255"/>
          <ac:graphicFrameMkLst>
            <pc:docMk/>
            <pc:sldMk cId="658749614" sldId="1213"/>
            <ac:graphicFrameMk id="7" creationId="{EAD2256C-818E-45D9-AA61-02785E66E4F4}"/>
          </ac:graphicFrameMkLst>
        </pc:graphicFrameChg>
      </pc:sldChg>
      <pc:sldChg chg="addSp delSp modSp new mod">
        <pc:chgData name="Archambault, Aude" userId="dfdf6e78-8d63-480c-bdce-0b0f3fd27a48" providerId="ADAL" clId="{8FD3AB6A-398E-4052-923E-E0232A2B9534}" dt="2021-02-16T15:57:48.859" v="1437" actId="20577"/>
        <pc:sldMkLst>
          <pc:docMk/>
          <pc:sldMk cId="149392710" sldId="1214"/>
        </pc:sldMkLst>
        <pc:spChg chg="del">
          <ac:chgData name="Archambault, Aude" userId="dfdf6e78-8d63-480c-bdce-0b0f3fd27a48" providerId="ADAL" clId="{8FD3AB6A-398E-4052-923E-E0232A2B9534}" dt="2021-02-16T15:52:03.929" v="1240" actId="1032"/>
          <ac:spMkLst>
            <pc:docMk/>
            <pc:sldMk cId="149392710" sldId="1214"/>
            <ac:spMk id="2" creationId="{CA18F929-6A80-4876-95A9-4F1F7AAEFEAF}"/>
          </ac:spMkLst>
        </pc:spChg>
        <pc:spChg chg="mod">
          <ac:chgData name="Archambault, Aude" userId="dfdf6e78-8d63-480c-bdce-0b0f3fd27a48" providerId="ADAL" clId="{8FD3AB6A-398E-4052-923E-E0232A2B9534}" dt="2021-02-16T15:56:01.940" v="1361" actId="20577"/>
          <ac:spMkLst>
            <pc:docMk/>
            <pc:sldMk cId="149392710" sldId="1214"/>
            <ac:spMk id="3" creationId="{266A1559-8968-45C6-981F-1CD99D2B5924}"/>
          </ac:spMkLst>
        </pc:spChg>
        <pc:graphicFrameChg chg="add mod modGraphic">
          <ac:chgData name="Archambault, Aude" userId="dfdf6e78-8d63-480c-bdce-0b0f3fd27a48" providerId="ADAL" clId="{8FD3AB6A-398E-4052-923E-E0232A2B9534}" dt="2021-02-16T15:57:48.859" v="1437" actId="20577"/>
          <ac:graphicFrameMkLst>
            <pc:docMk/>
            <pc:sldMk cId="149392710" sldId="1214"/>
            <ac:graphicFrameMk id="4" creationId="{7DA13E71-80EB-4B9A-A414-C7DB4345AF0C}"/>
          </ac:graphicFrameMkLst>
        </pc:graphicFrameChg>
        <pc:picChg chg="add mod">
          <ac:chgData name="Archambault, Aude" userId="dfdf6e78-8d63-480c-bdce-0b0f3fd27a48" providerId="ADAL" clId="{8FD3AB6A-398E-4052-923E-E0232A2B9534}" dt="2021-02-16T15:56:15.508" v="1364" actId="1076"/>
          <ac:picMkLst>
            <pc:docMk/>
            <pc:sldMk cId="149392710" sldId="1214"/>
            <ac:picMk id="5" creationId="{8C73812E-0D23-41B2-8FC5-0F63567DA00F}"/>
          </ac:picMkLst>
        </pc:picChg>
      </pc:sldChg>
      <pc:sldMasterChg chg="delSldLayout">
        <pc:chgData name="Archambault, Aude" userId="dfdf6e78-8d63-480c-bdce-0b0f3fd27a48" providerId="ADAL" clId="{8FD3AB6A-398E-4052-923E-E0232A2B9534}" dt="2021-02-16T15:56:50.385" v="1406" actId="47"/>
        <pc:sldMasterMkLst>
          <pc:docMk/>
          <pc:sldMasterMk cId="3261537267" sldId="2147484034"/>
        </pc:sldMasterMkLst>
        <pc:sldLayoutChg chg="del">
          <pc:chgData name="Archambault, Aude" userId="dfdf6e78-8d63-480c-bdce-0b0f3fd27a48" providerId="ADAL" clId="{8FD3AB6A-398E-4052-923E-E0232A2B9534}" dt="2021-02-16T15:56:50.385" v="1406" actId="47"/>
          <pc:sldLayoutMkLst>
            <pc:docMk/>
            <pc:sldMasterMk cId="3261537267" sldId="2147484034"/>
            <pc:sldLayoutMk cId="2617403492" sldId="2147484043"/>
          </pc:sldLayoutMkLst>
        </pc:sldLayoutChg>
      </pc:sldMasterChg>
    </pc:docChg>
  </pc:docChgLst>
  <pc:docChgLst>
    <pc:chgData name="Archambault, Aude" userId="dfdf6e78-8d63-480c-bdce-0b0f3fd27a48" providerId="ADAL" clId="{3E6199C1-2A2C-41D0-8F2E-9218D5A5ACA3}"/>
    <pc:docChg chg="undo custSel mod addSld delSld modSld sldOrd addSection delSection modSection">
      <pc:chgData name="Archambault, Aude" userId="dfdf6e78-8d63-480c-bdce-0b0f3fd27a48" providerId="ADAL" clId="{3E6199C1-2A2C-41D0-8F2E-9218D5A5ACA3}" dt="2020-11-03T21:13:59.319" v="917"/>
      <pc:docMkLst>
        <pc:docMk/>
      </pc:docMkLst>
      <pc:sldChg chg="modSp mod">
        <pc:chgData name="Archambault, Aude" userId="dfdf6e78-8d63-480c-bdce-0b0f3fd27a48" providerId="ADAL" clId="{3E6199C1-2A2C-41D0-8F2E-9218D5A5ACA3}" dt="2020-11-03T20:14:37.161" v="28" actId="20577"/>
        <pc:sldMkLst>
          <pc:docMk/>
          <pc:sldMk cId="76914611" sldId="256"/>
        </pc:sldMkLst>
        <pc:spChg chg="mod">
          <ac:chgData name="Archambault, Aude" userId="dfdf6e78-8d63-480c-bdce-0b0f3fd27a48" providerId="ADAL" clId="{3E6199C1-2A2C-41D0-8F2E-9218D5A5ACA3}" dt="2020-11-03T20:14:37.161" v="28" actId="20577"/>
          <ac:spMkLst>
            <pc:docMk/>
            <pc:sldMk cId="76914611" sldId="256"/>
            <ac:spMk id="2" creationId="{00000000-0000-0000-0000-000000000000}"/>
          </ac:spMkLst>
        </pc:spChg>
      </pc:sldChg>
      <pc:sldChg chg="modSp mod">
        <pc:chgData name="Archambault, Aude" userId="dfdf6e78-8d63-480c-bdce-0b0f3fd27a48" providerId="ADAL" clId="{3E6199C1-2A2C-41D0-8F2E-9218D5A5ACA3}" dt="2020-11-03T20:18:27.140" v="59" actId="20577"/>
        <pc:sldMkLst>
          <pc:docMk/>
          <pc:sldMk cId="1920782211" sldId="263"/>
        </pc:sldMkLst>
        <pc:spChg chg="mod">
          <ac:chgData name="Archambault, Aude" userId="dfdf6e78-8d63-480c-bdce-0b0f3fd27a48" providerId="ADAL" clId="{3E6199C1-2A2C-41D0-8F2E-9218D5A5ACA3}" dt="2020-11-03T20:16:06.247" v="37" actId="20577"/>
          <ac:spMkLst>
            <pc:docMk/>
            <pc:sldMk cId="1920782211" sldId="263"/>
            <ac:spMk id="2" creationId="{44034FEE-4BBB-7F49-BE67-328073281F8B}"/>
          </ac:spMkLst>
        </pc:spChg>
        <pc:spChg chg="mod">
          <ac:chgData name="Archambault, Aude" userId="dfdf6e78-8d63-480c-bdce-0b0f3fd27a48" providerId="ADAL" clId="{3E6199C1-2A2C-41D0-8F2E-9218D5A5ACA3}" dt="2020-11-03T20:18:27.140" v="59" actId="20577"/>
          <ac:spMkLst>
            <pc:docMk/>
            <pc:sldMk cId="1920782211" sldId="263"/>
            <ac:spMk id="3" creationId="{FFF5BAE0-B3D7-1A47-8260-AE7CCF256CC8}"/>
          </ac:spMkLst>
        </pc:spChg>
      </pc:sldChg>
      <pc:sldChg chg="add del">
        <pc:chgData name="Archambault, Aude" userId="dfdf6e78-8d63-480c-bdce-0b0f3fd27a48" providerId="ADAL" clId="{3E6199C1-2A2C-41D0-8F2E-9218D5A5ACA3}" dt="2020-11-03T21:12:50.721" v="910" actId="47"/>
        <pc:sldMkLst>
          <pc:docMk/>
          <pc:sldMk cId="3516524862" sldId="264"/>
        </pc:sldMkLst>
      </pc:sldChg>
      <pc:sldChg chg="add del ord">
        <pc:chgData name="Archambault, Aude" userId="dfdf6e78-8d63-480c-bdce-0b0f3fd27a48" providerId="ADAL" clId="{3E6199C1-2A2C-41D0-8F2E-9218D5A5ACA3}" dt="2020-11-03T21:13:59.319" v="917"/>
        <pc:sldMkLst>
          <pc:docMk/>
          <pc:sldMk cId="3793482313" sldId="266"/>
        </pc:sldMkLst>
      </pc:sldChg>
      <pc:sldChg chg="modSp mod">
        <pc:chgData name="Archambault, Aude" userId="dfdf6e78-8d63-480c-bdce-0b0f3fd27a48" providerId="ADAL" clId="{3E6199C1-2A2C-41D0-8F2E-9218D5A5ACA3}" dt="2020-11-03T20:16:37.595" v="40"/>
        <pc:sldMkLst>
          <pc:docMk/>
          <pc:sldMk cId="2013017907" sldId="271"/>
        </pc:sldMkLst>
        <pc:spChg chg="mod">
          <ac:chgData name="Archambault, Aude" userId="dfdf6e78-8d63-480c-bdce-0b0f3fd27a48" providerId="ADAL" clId="{3E6199C1-2A2C-41D0-8F2E-9218D5A5ACA3}" dt="2020-11-03T20:16:14.504" v="39" actId="20577"/>
          <ac:spMkLst>
            <pc:docMk/>
            <pc:sldMk cId="2013017907" sldId="271"/>
            <ac:spMk id="2" creationId="{44034FEE-4BBB-7F49-BE67-328073281F8B}"/>
          </ac:spMkLst>
        </pc:spChg>
        <pc:spChg chg="mod">
          <ac:chgData name="Archambault, Aude" userId="dfdf6e78-8d63-480c-bdce-0b0f3fd27a48" providerId="ADAL" clId="{3E6199C1-2A2C-41D0-8F2E-9218D5A5ACA3}" dt="2020-11-03T20:16:37.595" v="40"/>
          <ac:spMkLst>
            <pc:docMk/>
            <pc:sldMk cId="2013017907" sldId="271"/>
            <ac:spMk id="3" creationId="{FFF5BAE0-B3D7-1A47-8260-AE7CCF256CC8}"/>
          </ac:spMkLst>
        </pc:spChg>
      </pc:sldChg>
      <pc:sldChg chg="add del">
        <pc:chgData name="Archambault, Aude" userId="dfdf6e78-8d63-480c-bdce-0b0f3fd27a48" providerId="ADAL" clId="{3E6199C1-2A2C-41D0-8F2E-9218D5A5ACA3}" dt="2020-11-03T21:12:50.721" v="910" actId="47"/>
        <pc:sldMkLst>
          <pc:docMk/>
          <pc:sldMk cId="3941331068" sldId="272"/>
        </pc:sldMkLst>
      </pc:sldChg>
      <pc:sldChg chg="del">
        <pc:chgData name="Archambault, Aude" userId="dfdf6e78-8d63-480c-bdce-0b0f3fd27a48" providerId="ADAL" clId="{3E6199C1-2A2C-41D0-8F2E-9218D5A5ACA3}" dt="2020-11-03T20:57:32.988" v="743" actId="47"/>
        <pc:sldMkLst>
          <pc:docMk/>
          <pc:sldMk cId="1831183263" sldId="273"/>
        </pc:sldMkLst>
      </pc:sldChg>
      <pc:sldChg chg="del">
        <pc:chgData name="Archambault, Aude" userId="dfdf6e78-8d63-480c-bdce-0b0f3fd27a48" providerId="ADAL" clId="{3E6199C1-2A2C-41D0-8F2E-9218D5A5ACA3}" dt="2020-11-03T21:01:36.761" v="786" actId="47"/>
        <pc:sldMkLst>
          <pc:docMk/>
          <pc:sldMk cId="3664316791" sldId="274"/>
        </pc:sldMkLst>
      </pc:sldChg>
      <pc:sldChg chg="del">
        <pc:chgData name="Archambault, Aude" userId="dfdf6e78-8d63-480c-bdce-0b0f3fd27a48" providerId="ADAL" clId="{3E6199C1-2A2C-41D0-8F2E-9218D5A5ACA3}" dt="2020-11-03T20:14:44.917" v="29" actId="47"/>
        <pc:sldMkLst>
          <pc:docMk/>
          <pc:sldMk cId="2927502701" sldId="278"/>
        </pc:sldMkLst>
      </pc:sldChg>
      <pc:sldChg chg="del">
        <pc:chgData name="Archambault, Aude" userId="dfdf6e78-8d63-480c-bdce-0b0f3fd27a48" providerId="ADAL" clId="{3E6199C1-2A2C-41D0-8F2E-9218D5A5ACA3}" dt="2020-11-03T21:01:29.027" v="781" actId="47"/>
        <pc:sldMkLst>
          <pc:docMk/>
          <pc:sldMk cId="3610478197" sldId="299"/>
        </pc:sldMkLst>
      </pc:sldChg>
      <pc:sldChg chg="del">
        <pc:chgData name="Archambault, Aude" userId="dfdf6e78-8d63-480c-bdce-0b0f3fd27a48" providerId="ADAL" clId="{3E6199C1-2A2C-41D0-8F2E-9218D5A5ACA3}" dt="2020-11-03T21:01:31.197" v="782" actId="47"/>
        <pc:sldMkLst>
          <pc:docMk/>
          <pc:sldMk cId="977841343" sldId="301"/>
        </pc:sldMkLst>
      </pc:sldChg>
      <pc:sldChg chg="del">
        <pc:chgData name="Archambault, Aude" userId="dfdf6e78-8d63-480c-bdce-0b0f3fd27a48" providerId="ADAL" clId="{3E6199C1-2A2C-41D0-8F2E-9218D5A5ACA3}" dt="2020-11-03T21:01:32.386" v="783" actId="47"/>
        <pc:sldMkLst>
          <pc:docMk/>
          <pc:sldMk cId="668022109" sldId="302"/>
        </pc:sldMkLst>
      </pc:sldChg>
      <pc:sldChg chg="del">
        <pc:chgData name="Archambault, Aude" userId="dfdf6e78-8d63-480c-bdce-0b0f3fd27a48" providerId="ADAL" clId="{3E6199C1-2A2C-41D0-8F2E-9218D5A5ACA3}" dt="2020-11-03T21:01:33.416" v="784" actId="47"/>
        <pc:sldMkLst>
          <pc:docMk/>
          <pc:sldMk cId="1762611848" sldId="303"/>
        </pc:sldMkLst>
      </pc:sldChg>
      <pc:sldChg chg="del">
        <pc:chgData name="Archambault, Aude" userId="dfdf6e78-8d63-480c-bdce-0b0f3fd27a48" providerId="ADAL" clId="{3E6199C1-2A2C-41D0-8F2E-9218D5A5ACA3}" dt="2020-11-03T21:01:35.325" v="785" actId="47"/>
        <pc:sldMkLst>
          <pc:docMk/>
          <pc:sldMk cId="1458816675" sldId="304"/>
        </pc:sldMkLst>
      </pc:sldChg>
      <pc:sldChg chg="del">
        <pc:chgData name="Archambault, Aude" userId="dfdf6e78-8d63-480c-bdce-0b0f3fd27a48" providerId="ADAL" clId="{3E6199C1-2A2C-41D0-8F2E-9218D5A5ACA3}" dt="2020-11-03T21:01:45.797" v="787" actId="47"/>
        <pc:sldMkLst>
          <pc:docMk/>
          <pc:sldMk cId="3404926633" sldId="305"/>
        </pc:sldMkLst>
      </pc:sldChg>
      <pc:sldChg chg="del">
        <pc:chgData name="Archambault, Aude" userId="dfdf6e78-8d63-480c-bdce-0b0f3fd27a48" providerId="ADAL" clId="{3E6199C1-2A2C-41D0-8F2E-9218D5A5ACA3}" dt="2020-11-03T21:01:47.278" v="788" actId="47"/>
        <pc:sldMkLst>
          <pc:docMk/>
          <pc:sldMk cId="815054311" sldId="306"/>
        </pc:sldMkLst>
      </pc:sldChg>
      <pc:sldChg chg="del">
        <pc:chgData name="Archambault, Aude" userId="dfdf6e78-8d63-480c-bdce-0b0f3fd27a48" providerId="ADAL" clId="{3E6199C1-2A2C-41D0-8F2E-9218D5A5ACA3}" dt="2020-11-03T21:01:47.662" v="789" actId="47"/>
        <pc:sldMkLst>
          <pc:docMk/>
          <pc:sldMk cId="3285118281" sldId="308"/>
        </pc:sldMkLst>
      </pc:sldChg>
      <pc:sldChg chg="del">
        <pc:chgData name="Archambault, Aude" userId="dfdf6e78-8d63-480c-bdce-0b0f3fd27a48" providerId="ADAL" clId="{3E6199C1-2A2C-41D0-8F2E-9218D5A5ACA3}" dt="2020-11-03T21:01:48.302" v="790" actId="47"/>
        <pc:sldMkLst>
          <pc:docMk/>
          <pc:sldMk cId="194348203" sldId="309"/>
        </pc:sldMkLst>
      </pc:sldChg>
      <pc:sldChg chg="del">
        <pc:chgData name="Archambault, Aude" userId="dfdf6e78-8d63-480c-bdce-0b0f3fd27a48" providerId="ADAL" clId="{3E6199C1-2A2C-41D0-8F2E-9218D5A5ACA3}" dt="2020-11-03T21:01:48.869" v="791" actId="47"/>
        <pc:sldMkLst>
          <pc:docMk/>
          <pc:sldMk cId="411415590" sldId="310"/>
        </pc:sldMkLst>
      </pc:sldChg>
      <pc:sldChg chg="del">
        <pc:chgData name="Archambault, Aude" userId="dfdf6e78-8d63-480c-bdce-0b0f3fd27a48" providerId="ADAL" clId="{3E6199C1-2A2C-41D0-8F2E-9218D5A5ACA3}" dt="2020-11-03T21:01:49.381" v="792" actId="47"/>
        <pc:sldMkLst>
          <pc:docMk/>
          <pc:sldMk cId="3261565227" sldId="311"/>
        </pc:sldMkLst>
      </pc:sldChg>
      <pc:sldChg chg="del">
        <pc:chgData name="Archambault, Aude" userId="dfdf6e78-8d63-480c-bdce-0b0f3fd27a48" providerId="ADAL" clId="{3E6199C1-2A2C-41D0-8F2E-9218D5A5ACA3}" dt="2020-11-03T21:01:49.708" v="793" actId="47"/>
        <pc:sldMkLst>
          <pc:docMk/>
          <pc:sldMk cId="2368726398" sldId="312"/>
        </pc:sldMkLst>
      </pc:sldChg>
      <pc:sldChg chg="del">
        <pc:chgData name="Archambault, Aude" userId="dfdf6e78-8d63-480c-bdce-0b0f3fd27a48" providerId="ADAL" clId="{3E6199C1-2A2C-41D0-8F2E-9218D5A5ACA3}" dt="2020-11-03T21:01:50.212" v="794" actId="47"/>
        <pc:sldMkLst>
          <pc:docMk/>
          <pc:sldMk cId="2814180766" sldId="313"/>
        </pc:sldMkLst>
      </pc:sldChg>
      <pc:sldChg chg="del">
        <pc:chgData name="Archambault, Aude" userId="dfdf6e78-8d63-480c-bdce-0b0f3fd27a48" providerId="ADAL" clId="{3E6199C1-2A2C-41D0-8F2E-9218D5A5ACA3}" dt="2020-11-03T21:01:50.717" v="795" actId="47"/>
        <pc:sldMkLst>
          <pc:docMk/>
          <pc:sldMk cId="338613295" sldId="314"/>
        </pc:sldMkLst>
      </pc:sldChg>
      <pc:sldChg chg="del">
        <pc:chgData name="Archambault, Aude" userId="dfdf6e78-8d63-480c-bdce-0b0f3fd27a48" providerId="ADAL" clId="{3E6199C1-2A2C-41D0-8F2E-9218D5A5ACA3}" dt="2020-11-03T21:01:52.386" v="796" actId="47"/>
        <pc:sldMkLst>
          <pc:docMk/>
          <pc:sldMk cId="3617758975" sldId="315"/>
        </pc:sldMkLst>
      </pc:sldChg>
      <pc:sldChg chg="add del">
        <pc:chgData name="Archambault, Aude" userId="dfdf6e78-8d63-480c-bdce-0b0f3fd27a48" providerId="ADAL" clId="{3E6199C1-2A2C-41D0-8F2E-9218D5A5ACA3}" dt="2020-11-03T21:12:50.721" v="910" actId="47"/>
        <pc:sldMkLst>
          <pc:docMk/>
          <pc:sldMk cId="1563820946" sldId="316"/>
        </pc:sldMkLst>
      </pc:sldChg>
      <pc:sldChg chg="add del">
        <pc:chgData name="Archambault, Aude" userId="dfdf6e78-8d63-480c-bdce-0b0f3fd27a48" providerId="ADAL" clId="{3E6199C1-2A2C-41D0-8F2E-9218D5A5ACA3}" dt="2020-11-03T21:12:50.721" v="910" actId="47"/>
        <pc:sldMkLst>
          <pc:docMk/>
          <pc:sldMk cId="3299369184" sldId="317"/>
        </pc:sldMkLst>
      </pc:sldChg>
      <pc:sldChg chg="add del">
        <pc:chgData name="Archambault, Aude" userId="dfdf6e78-8d63-480c-bdce-0b0f3fd27a48" providerId="ADAL" clId="{3E6199C1-2A2C-41D0-8F2E-9218D5A5ACA3}" dt="2020-11-03T21:12:50.721" v="910" actId="47"/>
        <pc:sldMkLst>
          <pc:docMk/>
          <pc:sldMk cId="473850362" sldId="318"/>
        </pc:sldMkLst>
      </pc:sldChg>
      <pc:sldChg chg="add del">
        <pc:chgData name="Archambault, Aude" userId="dfdf6e78-8d63-480c-bdce-0b0f3fd27a48" providerId="ADAL" clId="{3E6199C1-2A2C-41D0-8F2E-9218D5A5ACA3}" dt="2020-11-03T21:12:50.721" v="910" actId="47"/>
        <pc:sldMkLst>
          <pc:docMk/>
          <pc:sldMk cId="3792541626" sldId="319"/>
        </pc:sldMkLst>
      </pc:sldChg>
      <pc:sldChg chg="modSp new mod">
        <pc:chgData name="Archambault, Aude" userId="dfdf6e78-8d63-480c-bdce-0b0f3fd27a48" providerId="ADAL" clId="{3E6199C1-2A2C-41D0-8F2E-9218D5A5ACA3}" dt="2020-11-03T20:18:16.416" v="53"/>
        <pc:sldMkLst>
          <pc:docMk/>
          <pc:sldMk cId="1623371876" sldId="320"/>
        </pc:sldMkLst>
        <pc:spChg chg="mod">
          <ac:chgData name="Archambault, Aude" userId="dfdf6e78-8d63-480c-bdce-0b0f3fd27a48" providerId="ADAL" clId="{3E6199C1-2A2C-41D0-8F2E-9218D5A5ACA3}" dt="2020-11-03T20:18:12.845" v="52" actId="20577"/>
          <ac:spMkLst>
            <pc:docMk/>
            <pc:sldMk cId="1623371876" sldId="320"/>
            <ac:spMk id="2" creationId="{4BAFDF92-1AD1-4C09-BF99-21366F24957B}"/>
          </ac:spMkLst>
        </pc:spChg>
        <pc:spChg chg="mod">
          <ac:chgData name="Archambault, Aude" userId="dfdf6e78-8d63-480c-bdce-0b0f3fd27a48" providerId="ADAL" clId="{3E6199C1-2A2C-41D0-8F2E-9218D5A5ACA3}" dt="2020-11-03T20:18:16.416" v="53"/>
          <ac:spMkLst>
            <pc:docMk/>
            <pc:sldMk cId="1623371876" sldId="320"/>
            <ac:spMk id="3" creationId="{CF57E49C-F8D1-4C7E-AE20-3D5D7B006CFA}"/>
          </ac:spMkLst>
        </pc:spChg>
      </pc:sldChg>
      <pc:sldChg chg="addSp delSp modSp new mod modClrScheme chgLayout">
        <pc:chgData name="Archambault, Aude" userId="dfdf6e78-8d63-480c-bdce-0b0f3fd27a48" providerId="ADAL" clId="{3E6199C1-2A2C-41D0-8F2E-9218D5A5ACA3}" dt="2020-11-03T20:57:01.762" v="742" actId="6549"/>
        <pc:sldMkLst>
          <pc:docMk/>
          <pc:sldMk cId="3450292119" sldId="321"/>
        </pc:sldMkLst>
        <pc:spChg chg="del">
          <ac:chgData name="Archambault, Aude" userId="dfdf6e78-8d63-480c-bdce-0b0f3fd27a48" providerId="ADAL" clId="{3E6199C1-2A2C-41D0-8F2E-9218D5A5ACA3}" dt="2020-11-03T20:52:35.587" v="550"/>
          <ac:spMkLst>
            <pc:docMk/>
            <pc:sldMk cId="3450292119" sldId="321"/>
            <ac:spMk id="2" creationId="{9D7794D1-DEF5-41F2-96B7-305EA70F508D}"/>
          </ac:spMkLst>
        </pc:spChg>
        <pc:spChg chg="mod ord">
          <ac:chgData name="Archambault, Aude" userId="dfdf6e78-8d63-480c-bdce-0b0f3fd27a48" providerId="ADAL" clId="{3E6199C1-2A2C-41D0-8F2E-9218D5A5ACA3}" dt="2020-11-03T20:52:42.333" v="551" actId="26606"/>
          <ac:spMkLst>
            <pc:docMk/>
            <pc:sldMk cId="3450292119" sldId="321"/>
            <ac:spMk id="3" creationId="{91F007AC-81B3-470B-A292-8AF355B2EA17}"/>
          </ac:spMkLst>
        </pc:spChg>
        <pc:spChg chg="add del mod">
          <ac:chgData name="Archambault, Aude" userId="dfdf6e78-8d63-480c-bdce-0b0f3fd27a48" providerId="ADAL" clId="{3E6199C1-2A2C-41D0-8F2E-9218D5A5ACA3}" dt="2020-11-03T20:53:36.853" v="553" actId="26606"/>
          <ac:spMkLst>
            <pc:docMk/>
            <pc:sldMk cId="3450292119" sldId="321"/>
            <ac:spMk id="9" creationId="{6FDFDC2B-AF4E-4E9E-B7AF-4F6C767E230A}"/>
          </ac:spMkLst>
        </pc:spChg>
        <pc:spChg chg="add del mod">
          <ac:chgData name="Archambault, Aude" userId="dfdf6e78-8d63-480c-bdce-0b0f3fd27a48" providerId="ADAL" clId="{3E6199C1-2A2C-41D0-8F2E-9218D5A5ACA3}" dt="2020-11-03T20:53:36.853" v="553" actId="26606"/>
          <ac:spMkLst>
            <pc:docMk/>
            <pc:sldMk cId="3450292119" sldId="321"/>
            <ac:spMk id="11" creationId="{0B7CE882-EF3A-4F7A-98D4-6CDD682379E6}"/>
          </ac:spMkLst>
        </pc:spChg>
        <pc:spChg chg="add del mod">
          <ac:chgData name="Archambault, Aude" userId="dfdf6e78-8d63-480c-bdce-0b0f3fd27a48" providerId="ADAL" clId="{3E6199C1-2A2C-41D0-8F2E-9218D5A5ACA3}" dt="2020-11-03T20:53:36.853" v="553" actId="26606"/>
          <ac:spMkLst>
            <pc:docMk/>
            <pc:sldMk cId="3450292119" sldId="321"/>
            <ac:spMk id="13" creationId="{74E815DF-E22B-47A5-A055-BF0D6B968B8F}"/>
          </ac:spMkLst>
        </pc:spChg>
        <pc:spChg chg="add mod">
          <ac:chgData name="Archambault, Aude" userId="dfdf6e78-8d63-480c-bdce-0b0f3fd27a48" providerId="ADAL" clId="{3E6199C1-2A2C-41D0-8F2E-9218D5A5ACA3}" dt="2020-11-03T20:56:14.871" v="701" actId="5793"/>
          <ac:spMkLst>
            <pc:docMk/>
            <pc:sldMk cId="3450292119" sldId="321"/>
            <ac:spMk id="18" creationId="{1328AD34-4BE5-4D1A-BE73-B39A9064C733}"/>
          </ac:spMkLst>
        </pc:spChg>
        <pc:spChg chg="add mod">
          <ac:chgData name="Archambault, Aude" userId="dfdf6e78-8d63-480c-bdce-0b0f3fd27a48" providerId="ADAL" clId="{3E6199C1-2A2C-41D0-8F2E-9218D5A5ACA3}" dt="2020-11-03T20:57:01.762" v="742" actId="6549"/>
          <ac:spMkLst>
            <pc:docMk/>
            <pc:sldMk cId="3450292119" sldId="321"/>
            <ac:spMk id="20" creationId="{74132510-8DFF-48BE-BA1B-3EBE5D71CF28}"/>
          </ac:spMkLst>
        </pc:spChg>
        <pc:spChg chg="add mod">
          <ac:chgData name="Archambault, Aude" userId="dfdf6e78-8d63-480c-bdce-0b0f3fd27a48" providerId="ADAL" clId="{3E6199C1-2A2C-41D0-8F2E-9218D5A5ACA3}" dt="2020-11-03T20:56:05.524" v="668" actId="20577"/>
          <ac:spMkLst>
            <pc:docMk/>
            <pc:sldMk cId="3450292119" sldId="321"/>
            <ac:spMk id="22" creationId="{749138E5-D804-4928-897A-C05672CBA251}"/>
          </ac:spMkLst>
        </pc:spChg>
        <pc:picChg chg="add mod">
          <ac:chgData name="Archambault, Aude" userId="dfdf6e78-8d63-480c-bdce-0b0f3fd27a48" providerId="ADAL" clId="{3E6199C1-2A2C-41D0-8F2E-9218D5A5ACA3}" dt="2020-11-03T20:53:36.853" v="553" actId="26606"/>
          <ac:picMkLst>
            <pc:docMk/>
            <pc:sldMk cId="3450292119" sldId="321"/>
            <ac:picMk id="4" creationId="{763730D3-C8BC-4577-9273-A07296787C81}"/>
          </ac:picMkLst>
        </pc:picChg>
      </pc:sldChg>
      <pc:sldChg chg="add del">
        <pc:chgData name="Archambault, Aude" userId="dfdf6e78-8d63-480c-bdce-0b0f3fd27a48" providerId="ADAL" clId="{3E6199C1-2A2C-41D0-8F2E-9218D5A5ACA3}" dt="2020-11-03T20:19:23.045" v="62"/>
        <pc:sldMkLst>
          <pc:docMk/>
          <pc:sldMk cId="1359702063" sldId="322"/>
        </pc:sldMkLst>
      </pc:sldChg>
      <pc:sldChg chg="addSp delSp modSp new mod">
        <pc:chgData name="Archambault, Aude" userId="dfdf6e78-8d63-480c-bdce-0b0f3fd27a48" providerId="ADAL" clId="{3E6199C1-2A2C-41D0-8F2E-9218D5A5ACA3}" dt="2020-11-03T20:21:47.081" v="124" actId="20577"/>
        <pc:sldMkLst>
          <pc:docMk/>
          <pc:sldMk cId="3797517686" sldId="322"/>
        </pc:sldMkLst>
        <pc:spChg chg="del">
          <ac:chgData name="Archambault, Aude" userId="dfdf6e78-8d63-480c-bdce-0b0f3fd27a48" providerId="ADAL" clId="{3E6199C1-2A2C-41D0-8F2E-9218D5A5ACA3}" dt="2020-11-03T20:19:49.618" v="64"/>
          <ac:spMkLst>
            <pc:docMk/>
            <pc:sldMk cId="3797517686" sldId="322"/>
            <ac:spMk id="2" creationId="{621FB36B-19AC-4027-AEFB-78DC076C20C4}"/>
          </ac:spMkLst>
        </pc:spChg>
        <pc:spChg chg="mod">
          <ac:chgData name="Archambault, Aude" userId="dfdf6e78-8d63-480c-bdce-0b0f3fd27a48" providerId="ADAL" clId="{3E6199C1-2A2C-41D0-8F2E-9218D5A5ACA3}" dt="2020-11-03T20:21:47.081" v="124" actId="20577"/>
          <ac:spMkLst>
            <pc:docMk/>
            <pc:sldMk cId="3797517686" sldId="322"/>
            <ac:spMk id="3" creationId="{5D46DB91-9921-4802-B634-D78BF49B9EAE}"/>
          </ac:spMkLst>
        </pc:spChg>
        <pc:picChg chg="add mod">
          <ac:chgData name="Archambault, Aude" userId="dfdf6e78-8d63-480c-bdce-0b0f3fd27a48" providerId="ADAL" clId="{3E6199C1-2A2C-41D0-8F2E-9218D5A5ACA3}" dt="2020-11-03T20:19:49.618" v="64"/>
          <ac:picMkLst>
            <pc:docMk/>
            <pc:sldMk cId="3797517686" sldId="322"/>
            <ac:picMk id="4" creationId="{C565C67D-CE91-49AC-A8AA-598D7E2A64CA}"/>
          </ac:picMkLst>
        </pc:picChg>
        <pc:picChg chg="add mod">
          <ac:chgData name="Archambault, Aude" userId="dfdf6e78-8d63-480c-bdce-0b0f3fd27a48" providerId="ADAL" clId="{3E6199C1-2A2C-41D0-8F2E-9218D5A5ACA3}" dt="2020-11-03T20:21:11.078" v="90" actId="14100"/>
          <ac:picMkLst>
            <pc:docMk/>
            <pc:sldMk cId="3797517686" sldId="322"/>
            <ac:picMk id="6" creationId="{7CC113F3-1555-4F92-970A-C09ED079EEB6}"/>
          </ac:picMkLst>
        </pc:picChg>
      </pc:sldChg>
      <pc:sldChg chg="addSp modSp new mod">
        <pc:chgData name="Archambault, Aude" userId="dfdf6e78-8d63-480c-bdce-0b0f3fd27a48" providerId="ADAL" clId="{3E6199C1-2A2C-41D0-8F2E-9218D5A5ACA3}" dt="2020-11-03T20:25:49.569" v="189" actId="12"/>
        <pc:sldMkLst>
          <pc:docMk/>
          <pc:sldMk cId="279973700" sldId="323"/>
        </pc:sldMkLst>
        <pc:spChg chg="mod">
          <ac:chgData name="Archambault, Aude" userId="dfdf6e78-8d63-480c-bdce-0b0f3fd27a48" providerId="ADAL" clId="{3E6199C1-2A2C-41D0-8F2E-9218D5A5ACA3}" dt="2020-11-03T20:25:49.569" v="189" actId="12"/>
          <ac:spMkLst>
            <pc:docMk/>
            <pc:sldMk cId="279973700" sldId="323"/>
            <ac:spMk id="2" creationId="{AB378B51-18E0-4B9E-B87B-7ABD296C90A6}"/>
          </ac:spMkLst>
        </pc:spChg>
        <pc:spChg chg="mod">
          <ac:chgData name="Archambault, Aude" userId="dfdf6e78-8d63-480c-bdce-0b0f3fd27a48" providerId="ADAL" clId="{3E6199C1-2A2C-41D0-8F2E-9218D5A5ACA3}" dt="2020-11-03T20:22:15.599" v="146" actId="20577"/>
          <ac:spMkLst>
            <pc:docMk/>
            <pc:sldMk cId="279973700" sldId="323"/>
            <ac:spMk id="3" creationId="{1E177457-447B-4F1F-8728-211510C2FCDF}"/>
          </ac:spMkLst>
        </pc:spChg>
        <pc:graphicFrameChg chg="add mod modGraphic">
          <ac:chgData name="Archambault, Aude" userId="dfdf6e78-8d63-480c-bdce-0b0f3fd27a48" providerId="ADAL" clId="{3E6199C1-2A2C-41D0-8F2E-9218D5A5ACA3}" dt="2020-11-03T20:25:28.018" v="173" actId="14100"/>
          <ac:graphicFrameMkLst>
            <pc:docMk/>
            <pc:sldMk cId="279973700" sldId="323"/>
            <ac:graphicFrameMk id="4" creationId="{16420C4D-6C5E-410F-BE0C-025AA75FA84B}"/>
          </ac:graphicFrameMkLst>
        </pc:graphicFrameChg>
      </pc:sldChg>
      <pc:sldChg chg="addSp delSp modSp new mod">
        <pc:chgData name="Archambault, Aude" userId="dfdf6e78-8d63-480c-bdce-0b0f3fd27a48" providerId="ADAL" clId="{3E6199C1-2A2C-41D0-8F2E-9218D5A5ACA3}" dt="2020-11-03T20:29:12.493" v="221" actId="6549"/>
        <pc:sldMkLst>
          <pc:docMk/>
          <pc:sldMk cId="3055721959" sldId="324"/>
        </pc:sldMkLst>
        <pc:spChg chg="mod">
          <ac:chgData name="Archambault, Aude" userId="dfdf6e78-8d63-480c-bdce-0b0f3fd27a48" providerId="ADAL" clId="{3E6199C1-2A2C-41D0-8F2E-9218D5A5ACA3}" dt="2020-11-03T20:29:12.493" v="221" actId="6549"/>
          <ac:spMkLst>
            <pc:docMk/>
            <pc:sldMk cId="3055721959" sldId="324"/>
            <ac:spMk id="2" creationId="{D3243A37-39BD-4CAE-93EB-579E910FBE31}"/>
          </ac:spMkLst>
        </pc:spChg>
        <pc:spChg chg="mod">
          <ac:chgData name="Archambault, Aude" userId="dfdf6e78-8d63-480c-bdce-0b0f3fd27a48" providerId="ADAL" clId="{3E6199C1-2A2C-41D0-8F2E-9218D5A5ACA3}" dt="2020-11-03T20:26:27.338" v="193"/>
          <ac:spMkLst>
            <pc:docMk/>
            <pc:sldMk cId="3055721959" sldId="324"/>
            <ac:spMk id="3" creationId="{784D0457-D8A2-4988-84E7-C5B6D68AD692}"/>
          </ac:spMkLst>
        </pc:spChg>
        <pc:spChg chg="add del mod">
          <ac:chgData name="Archambault, Aude" userId="dfdf6e78-8d63-480c-bdce-0b0f3fd27a48" providerId="ADAL" clId="{3E6199C1-2A2C-41D0-8F2E-9218D5A5ACA3}" dt="2020-11-03T20:27:57.472" v="213" actId="478"/>
          <ac:spMkLst>
            <pc:docMk/>
            <pc:sldMk cId="3055721959" sldId="324"/>
            <ac:spMk id="5" creationId="{DC939736-50CC-43B2-810F-3615C9AE10A1}"/>
          </ac:spMkLst>
        </pc:spChg>
        <pc:spChg chg="add del mod">
          <ac:chgData name="Archambault, Aude" userId="dfdf6e78-8d63-480c-bdce-0b0f3fd27a48" providerId="ADAL" clId="{3E6199C1-2A2C-41D0-8F2E-9218D5A5ACA3}" dt="2020-11-03T20:28:03.550" v="215"/>
          <ac:spMkLst>
            <pc:docMk/>
            <pc:sldMk cId="3055721959" sldId="324"/>
            <ac:spMk id="6" creationId="{903A14CA-395F-4BED-B531-9190688F8FD4}"/>
          </ac:spMkLst>
        </pc:spChg>
      </pc:sldChg>
      <pc:sldChg chg="add del">
        <pc:chgData name="Archambault, Aude" userId="dfdf6e78-8d63-480c-bdce-0b0f3fd27a48" providerId="ADAL" clId="{3E6199C1-2A2C-41D0-8F2E-9218D5A5ACA3}" dt="2020-11-03T20:26:14.642" v="191"/>
        <pc:sldMkLst>
          <pc:docMk/>
          <pc:sldMk cId="4165868130" sldId="324"/>
        </pc:sldMkLst>
      </pc:sldChg>
      <pc:sldChg chg="addSp delSp modSp new mod">
        <pc:chgData name="Archambault, Aude" userId="dfdf6e78-8d63-480c-bdce-0b0f3fd27a48" providerId="ADAL" clId="{3E6199C1-2A2C-41D0-8F2E-9218D5A5ACA3}" dt="2020-11-03T20:43:10.109" v="501" actId="14100"/>
        <pc:sldMkLst>
          <pc:docMk/>
          <pc:sldMk cId="3894824386" sldId="325"/>
        </pc:sldMkLst>
        <pc:spChg chg="add del mod">
          <ac:chgData name="Archambault, Aude" userId="dfdf6e78-8d63-480c-bdce-0b0f3fd27a48" providerId="ADAL" clId="{3E6199C1-2A2C-41D0-8F2E-9218D5A5ACA3}" dt="2020-11-03T20:42:15.420" v="481" actId="14100"/>
          <ac:spMkLst>
            <pc:docMk/>
            <pc:sldMk cId="3894824386" sldId="325"/>
            <ac:spMk id="2" creationId="{598E82EF-6263-48A0-94A9-1E49EA226F2A}"/>
          </ac:spMkLst>
        </pc:spChg>
        <pc:spChg chg="mod">
          <ac:chgData name="Archambault, Aude" userId="dfdf6e78-8d63-480c-bdce-0b0f3fd27a48" providerId="ADAL" clId="{3E6199C1-2A2C-41D0-8F2E-9218D5A5ACA3}" dt="2020-11-03T20:30:29.337" v="244" actId="27636"/>
          <ac:spMkLst>
            <pc:docMk/>
            <pc:sldMk cId="3894824386" sldId="325"/>
            <ac:spMk id="3" creationId="{3492FFAD-1AB7-4AC4-82E3-E1E39ADC7F76}"/>
          </ac:spMkLst>
        </pc:spChg>
        <pc:spChg chg="add del mod">
          <ac:chgData name="Archambault, Aude" userId="dfdf6e78-8d63-480c-bdce-0b0f3fd27a48" providerId="ADAL" clId="{3E6199C1-2A2C-41D0-8F2E-9218D5A5ACA3}" dt="2020-11-03T20:31:59.992" v="246" actId="22"/>
          <ac:spMkLst>
            <pc:docMk/>
            <pc:sldMk cId="3894824386" sldId="325"/>
            <ac:spMk id="5" creationId="{BB88959E-9E2E-4F1E-83F5-E488DF23CEE8}"/>
          </ac:spMkLst>
        </pc:spChg>
        <pc:spChg chg="mod">
          <ac:chgData name="Archambault, Aude" userId="dfdf6e78-8d63-480c-bdce-0b0f3fd27a48" providerId="ADAL" clId="{3E6199C1-2A2C-41D0-8F2E-9218D5A5ACA3}" dt="2020-11-03T20:32:09.161" v="249"/>
          <ac:spMkLst>
            <pc:docMk/>
            <pc:sldMk cId="3894824386" sldId="325"/>
            <ac:spMk id="8" creationId="{61B8B6E7-97AE-4C2A-AFA4-427FE078CFC3}"/>
          </ac:spMkLst>
        </pc:spChg>
        <pc:spChg chg="mod">
          <ac:chgData name="Archambault, Aude" userId="dfdf6e78-8d63-480c-bdce-0b0f3fd27a48" providerId="ADAL" clId="{3E6199C1-2A2C-41D0-8F2E-9218D5A5ACA3}" dt="2020-11-03T20:32:09.161" v="249"/>
          <ac:spMkLst>
            <pc:docMk/>
            <pc:sldMk cId="3894824386" sldId="325"/>
            <ac:spMk id="10" creationId="{E8548164-67C5-49C1-B4E9-CFE2D92CFFAE}"/>
          </ac:spMkLst>
        </pc:spChg>
        <pc:spChg chg="mod">
          <ac:chgData name="Archambault, Aude" userId="dfdf6e78-8d63-480c-bdce-0b0f3fd27a48" providerId="ADAL" clId="{3E6199C1-2A2C-41D0-8F2E-9218D5A5ACA3}" dt="2020-11-03T20:32:09.161" v="249"/>
          <ac:spMkLst>
            <pc:docMk/>
            <pc:sldMk cId="3894824386" sldId="325"/>
            <ac:spMk id="11" creationId="{D7784ADD-2085-4A67-AE63-62A921D9A9C5}"/>
          </ac:spMkLst>
        </pc:spChg>
        <pc:spChg chg="mod">
          <ac:chgData name="Archambault, Aude" userId="dfdf6e78-8d63-480c-bdce-0b0f3fd27a48" providerId="ADAL" clId="{3E6199C1-2A2C-41D0-8F2E-9218D5A5ACA3}" dt="2020-11-03T20:32:09.161" v="249"/>
          <ac:spMkLst>
            <pc:docMk/>
            <pc:sldMk cId="3894824386" sldId="325"/>
            <ac:spMk id="12" creationId="{F3B3F51A-CD74-445F-A633-0FAFFE67BF8A}"/>
          </ac:spMkLst>
        </pc:spChg>
        <pc:spChg chg="mod">
          <ac:chgData name="Archambault, Aude" userId="dfdf6e78-8d63-480c-bdce-0b0f3fd27a48" providerId="ADAL" clId="{3E6199C1-2A2C-41D0-8F2E-9218D5A5ACA3}" dt="2020-11-03T20:32:09.161" v="249"/>
          <ac:spMkLst>
            <pc:docMk/>
            <pc:sldMk cId="3894824386" sldId="325"/>
            <ac:spMk id="13" creationId="{83FDD4D3-C44D-4062-9F96-F9ED68DA7486}"/>
          </ac:spMkLst>
        </pc:spChg>
        <pc:spChg chg="mod">
          <ac:chgData name="Archambault, Aude" userId="dfdf6e78-8d63-480c-bdce-0b0f3fd27a48" providerId="ADAL" clId="{3E6199C1-2A2C-41D0-8F2E-9218D5A5ACA3}" dt="2020-11-03T20:32:09.161" v="249"/>
          <ac:spMkLst>
            <pc:docMk/>
            <pc:sldMk cId="3894824386" sldId="325"/>
            <ac:spMk id="14" creationId="{578F5FFA-FEA4-4C7B-BE4F-92C4E1DEBB56}"/>
          </ac:spMkLst>
        </pc:spChg>
        <pc:spChg chg="mod">
          <ac:chgData name="Archambault, Aude" userId="dfdf6e78-8d63-480c-bdce-0b0f3fd27a48" providerId="ADAL" clId="{3E6199C1-2A2C-41D0-8F2E-9218D5A5ACA3}" dt="2020-11-03T20:32:09.161" v="249"/>
          <ac:spMkLst>
            <pc:docMk/>
            <pc:sldMk cId="3894824386" sldId="325"/>
            <ac:spMk id="15" creationId="{90B4229A-3FC5-4DE9-B3B6-732BE277B8D0}"/>
          </ac:spMkLst>
        </pc:spChg>
        <pc:spChg chg="mod">
          <ac:chgData name="Archambault, Aude" userId="dfdf6e78-8d63-480c-bdce-0b0f3fd27a48" providerId="ADAL" clId="{3E6199C1-2A2C-41D0-8F2E-9218D5A5ACA3}" dt="2020-11-03T20:32:09.161" v="249"/>
          <ac:spMkLst>
            <pc:docMk/>
            <pc:sldMk cId="3894824386" sldId="325"/>
            <ac:spMk id="16" creationId="{D9329140-5B23-42ED-B7B2-A4DBCEA73844}"/>
          </ac:spMkLst>
        </pc:spChg>
        <pc:spChg chg="mod">
          <ac:chgData name="Archambault, Aude" userId="dfdf6e78-8d63-480c-bdce-0b0f3fd27a48" providerId="ADAL" clId="{3E6199C1-2A2C-41D0-8F2E-9218D5A5ACA3}" dt="2020-11-03T20:32:09.161" v="249"/>
          <ac:spMkLst>
            <pc:docMk/>
            <pc:sldMk cId="3894824386" sldId="325"/>
            <ac:spMk id="17" creationId="{2AB9974F-ADBF-4C21-B1A0-CCA6D61C37F1}"/>
          </ac:spMkLst>
        </pc:spChg>
        <pc:spChg chg="mod">
          <ac:chgData name="Archambault, Aude" userId="dfdf6e78-8d63-480c-bdce-0b0f3fd27a48" providerId="ADAL" clId="{3E6199C1-2A2C-41D0-8F2E-9218D5A5ACA3}" dt="2020-11-03T20:32:09.161" v="249"/>
          <ac:spMkLst>
            <pc:docMk/>
            <pc:sldMk cId="3894824386" sldId="325"/>
            <ac:spMk id="19" creationId="{41BF98FE-72AE-4073-B065-A89648878390}"/>
          </ac:spMkLst>
        </pc:spChg>
        <pc:spChg chg="mod">
          <ac:chgData name="Archambault, Aude" userId="dfdf6e78-8d63-480c-bdce-0b0f3fd27a48" providerId="ADAL" clId="{3E6199C1-2A2C-41D0-8F2E-9218D5A5ACA3}" dt="2020-11-03T20:32:09.161" v="249"/>
          <ac:spMkLst>
            <pc:docMk/>
            <pc:sldMk cId="3894824386" sldId="325"/>
            <ac:spMk id="20" creationId="{2B0E62E0-49F9-45A4-858C-0B4941F9FA0B}"/>
          </ac:spMkLst>
        </pc:spChg>
        <pc:spChg chg="mod">
          <ac:chgData name="Archambault, Aude" userId="dfdf6e78-8d63-480c-bdce-0b0f3fd27a48" providerId="ADAL" clId="{3E6199C1-2A2C-41D0-8F2E-9218D5A5ACA3}" dt="2020-11-03T20:32:09.161" v="249"/>
          <ac:spMkLst>
            <pc:docMk/>
            <pc:sldMk cId="3894824386" sldId="325"/>
            <ac:spMk id="21" creationId="{32027F6D-EF23-4D16-A4C7-94B7260AB418}"/>
          </ac:spMkLst>
        </pc:spChg>
        <pc:spChg chg="mod">
          <ac:chgData name="Archambault, Aude" userId="dfdf6e78-8d63-480c-bdce-0b0f3fd27a48" providerId="ADAL" clId="{3E6199C1-2A2C-41D0-8F2E-9218D5A5ACA3}" dt="2020-11-03T20:32:09.161" v="249"/>
          <ac:spMkLst>
            <pc:docMk/>
            <pc:sldMk cId="3894824386" sldId="325"/>
            <ac:spMk id="22" creationId="{732062BD-C6DC-4776-9DD7-4EC40E52D924}"/>
          </ac:spMkLst>
        </pc:spChg>
        <pc:spChg chg="mod">
          <ac:chgData name="Archambault, Aude" userId="dfdf6e78-8d63-480c-bdce-0b0f3fd27a48" providerId="ADAL" clId="{3E6199C1-2A2C-41D0-8F2E-9218D5A5ACA3}" dt="2020-11-03T20:32:09.161" v="249"/>
          <ac:spMkLst>
            <pc:docMk/>
            <pc:sldMk cId="3894824386" sldId="325"/>
            <ac:spMk id="24" creationId="{43311811-713F-45D4-9591-E0CC6C260F40}"/>
          </ac:spMkLst>
        </pc:spChg>
        <pc:spChg chg="mod">
          <ac:chgData name="Archambault, Aude" userId="dfdf6e78-8d63-480c-bdce-0b0f3fd27a48" providerId="ADAL" clId="{3E6199C1-2A2C-41D0-8F2E-9218D5A5ACA3}" dt="2020-11-03T20:32:09.161" v="249"/>
          <ac:spMkLst>
            <pc:docMk/>
            <pc:sldMk cId="3894824386" sldId="325"/>
            <ac:spMk id="25" creationId="{85D2F7A9-AFA0-45D9-9821-59D18832A1FE}"/>
          </ac:spMkLst>
        </pc:spChg>
        <pc:spChg chg="mod">
          <ac:chgData name="Archambault, Aude" userId="dfdf6e78-8d63-480c-bdce-0b0f3fd27a48" providerId="ADAL" clId="{3E6199C1-2A2C-41D0-8F2E-9218D5A5ACA3}" dt="2020-11-03T20:32:09.161" v="249"/>
          <ac:spMkLst>
            <pc:docMk/>
            <pc:sldMk cId="3894824386" sldId="325"/>
            <ac:spMk id="26" creationId="{462B7024-2890-4E70-A0A5-1E66C1D4DBB6}"/>
          </ac:spMkLst>
        </pc:spChg>
        <pc:spChg chg="mod">
          <ac:chgData name="Archambault, Aude" userId="dfdf6e78-8d63-480c-bdce-0b0f3fd27a48" providerId="ADAL" clId="{3E6199C1-2A2C-41D0-8F2E-9218D5A5ACA3}" dt="2020-11-03T20:32:09.161" v="249"/>
          <ac:spMkLst>
            <pc:docMk/>
            <pc:sldMk cId="3894824386" sldId="325"/>
            <ac:spMk id="27" creationId="{5BC9232C-C352-48D5-8EDB-4A4147312B61}"/>
          </ac:spMkLst>
        </pc:spChg>
        <pc:spChg chg="mod">
          <ac:chgData name="Archambault, Aude" userId="dfdf6e78-8d63-480c-bdce-0b0f3fd27a48" providerId="ADAL" clId="{3E6199C1-2A2C-41D0-8F2E-9218D5A5ACA3}" dt="2020-11-03T20:32:09.161" v="249"/>
          <ac:spMkLst>
            <pc:docMk/>
            <pc:sldMk cId="3894824386" sldId="325"/>
            <ac:spMk id="28" creationId="{3CABB3C6-76BA-4C00-A119-334CD064287B}"/>
          </ac:spMkLst>
        </pc:spChg>
        <pc:spChg chg="mod">
          <ac:chgData name="Archambault, Aude" userId="dfdf6e78-8d63-480c-bdce-0b0f3fd27a48" providerId="ADAL" clId="{3E6199C1-2A2C-41D0-8F2E-9218D5A5ACA3}" dt="2020-11-03T20:32:09.161" v="249"/>
          <ac:spMkLst>
            <pc:docMk/>
            <pc:sldMk cId="3894824386" sldId="325"/>
            <ac:spMk id="29" creationId="{12F0924E-4B73-4E42-8771-39BD1D72988A}"/>
          </ac:spMkLst>
        </pc:spChg>
        <pc:spChg chg="mod">
          <ac:chgData name="Archambault, Aude" userId="dfdf6e78-8d63-480c-bdce-0b0f3fd27a48" providerId="ADAL" clId="{3E6199C1-2A2C-41D0-8F2E-9218D5A5ACA3}" dt="2020-11-03T20:32:09.161" v="249"/>
          <ac:spMkLst>
            <pc:docMk/>
            <pc:sldMk cId="3894824386" sldId="325"/>
            <ac:spMk id="30" creationId="{73413DC0-D8F2-4B49-9402-9642CD91FBA2}"/>
          </ac:spMkLst>
        </pc:spChg>
        <pc:spChg chg="mod">
          <ac:chgData name="Archambault, Aude" userId="dfdf6e78-8d63-480c-bdce-0b0f3fd27a48" providerId="ADAL" clId="{3E6199C1-2A2C-41D0-8F2E-9218D5A5ACA3}" dt="2020-11-03T20:32:09.161" v="249"/>
          <ac:spMkLst>
            <pc:docMk/>
            <pc:sldMk cId="3894824386" sldId="325"/>
            <ac:spMk id="31" creationId="{1E8DF3BD-9965-4F70-A8F9-F6E65838D80D}"/>
          </ac:spMkLst>
        </pc:spChg>
        <pc:spChg chg="mod">
          <ac:chgData name="Archambault, Aude" userId="dfdf6e78-8d63-480c-bdce-0b0f3fd27a48" providerId="ADAL" clId="{3E6199C1-2A2C-41D0-8F2E-9218D5A5ACA3}" dt="2020-11-03T20:32:09.161" v="249"/>
          <ac:spMkLst>
            <pc:docMk/>
            <pc:sldMk cId="3894824386" sldId="325"/>
            <ac:spMk id="32" creationId="{C62D8C4D-88FF-4422-8F5C-37CBB32EADF9}"/>
          </ac:spMkLst>
        </pc:spChg>
        <pc:spChg chg="mod">
          <ac:chgData name="Archambault, Aude" userId="dfdf6e78-8d63-480c-bdce-0b0f3fd27a48" providerId="ADAL" clId="{3E6199C1-2A2C-41D0-8F2E-9218D5A5ACA3}" dt="2020-11-03T20:32:09.161" v="249"/>
          <ac:spMkLst>
            <pc:docMk/>
            <pc:sldMk cId="3894824386" sldId="325"/>
            <ac:spMk id="33" creationId="{28518536-046C-4542-8B4F-C2ACB92C940C}"/>
          </ac:spMkLst>
        </pc:spChg>
        <pc:spChg chg="mod">
          <ac:chgData name="Archambault, Aude" userId="dfdf6e78-8d63-480c-bdce-0b0f3fd27a48" providerId="ADAL" clId="{3E6199C1-2A2C-41D0-8F2E-9218D5A5ACA3}" dt="2020-11-03T20:32:09.161" v="249"/>
          <ac:spMkLst>
            <pc:docMk/>
            <pc:sldMk cId="3894824386" sldId="325"/>
            <ac:spMk id="34" creationId="{5BA4F5BC-5BA3-4196-B60F-89F988A0207D}"/>
          </ac:spMkLst>
        </pc:spChg>
        <pc:spChg chg="mod">
          <ac:chgData name="Archambault, Aude" userId="dfdf6e78-8d63-480c-bdce-0b0f3fd27a48" providerId="ADAL" clId="{3E6199C1-2A2C-41D0-8F2E-9218D5A5ACA3}" dt="2020-11-03T20:40:14.992" v="448"/>
          <ac:spMkLst>
            <pc:docMk/>
            <pc:sldMk cId="3894824386" sldId="325"/>
            <ac:spMk id="37" creationId="{B20CF306-A608-415F-8E69-83EB33E7F595}"/>
          </ac:spMkLst>
        </pc:spChg>
        <pc:spChg chg="mod">
          <ac:chgData name="Archambault, Aude" userId="dfdf6e78-8d63-480c-bdce-0b0f3fd27a48" providerId="ADAL" clId="{3E6199C1-2A2C-41D0-8F2E-9218D5A5ACA3}" dt="2020-11-03T20:40:14.992" v="448"/>
          <ac:spMkLst>
            <pc:docMk/>
            <pc:sldMk cId="3894824386" sldId="325"/>
            <ac:spMk id="39" creationId="{BEB571A0-872E-4122-AD05-C7709EC08F5A}"/>
          </ac:spMkLst>
        </pc:spChg>
        <pc:spChg chg="mod">
          <ac:chgData name="Archambault, Aude" userId="dfdf6e78-8d63-480c-bdce-0b0f3fd27a48" providerId="ADAL" clId="{3E6199C1-2A2C-41D0-8F2E-9218D5A5ACA3}" dt="2020-11-03T20:40:14.992" v="448"/>
          <ac:spMkLst>
            <pc:docMk/>
            <pc:sldMk cId="3894824386" sldId="325"/>
            <ac:spMk id="40" creationId="{AA945470-283A-4927-8091-32164367A175}"/>
          </ac:spMkLst>
        </pc:spChg>
        <pc:spChg chg="mod">
          <ac:chgData name="Archambault, Aude" userId="dfdf6e78-8d63-480c-bdce-0b0f3fd27a48" providerId="ADAL" clId="{3E6199C1-2A2C-41D0-8F2E-9218D5A5ACA3}" dt="2020-11-03T20:40:14.992" v="448"/>
          <ac:spMkLst>
            <pc:docMk/>
            <pc:sldMk cId="3894824386" sldId="325"/>
            <ac:spMk id="41" creationId="{9ACA1F38-55C1-4C6C-AE1B-6BDF1FA94DE0}"/>
          </ac:spMkLst>
        </pc:spChg>
        <pc:spChg chg="mod">
          <ac:chgData name="Archambault, Aude" userId="dfdf6e78-8d63-480c-bdce-0b0f3fd27a48" providerId="ADAL" clId="{3E6199C1-2A2C-41D0-8F2E-9218D5A5ACA3}" dt="2020-11-03T20:40:14.992" v="448"/>
          <ac:spMkLst>
            <pc:docMk/>
            <pc:sldMk cId="3894824386" sldId="325"/>
            <ac:spMk id="42" creationId="{E0547ADF-B65C-4FA4-A3CD-2332F490BBC3}"/>
          </ac:spMkLst>
        </pc:spChg>
        <pc:spChg chg="mod">
          <ac:chgData name="Archambault, Aude" userId="dfdf6e78-8d63-480c-bdce-0b0f3fd27a48" providerId="ADAL" clId="{3E6199C1-2A2C-41D0-8F2E-9218D5A5ACA3}" dt="2020-11-03T20:40:14.992" v="448"/>
          <ac:spMkLst>
            <pc:docMk/>
            <pc:sldMk cId="3894824386" sldId="325"/>
            <ac:spMk id="43" creationId="{D3104B8C-F465-4867-9999-7EA012B3A1B5}"/>
          </ac:spMkLst>
        </pc:spChg>
        <pc:spChg chg="mod">
          <ac:chgData name="Archambault, Aude" userId="dfdf6e78-8d63-480c-bdce-0b0f3fd27a48" providerId="ADAL" clId="{3E6199C1-2A2C-41D0-8F2E-9218D5A5ACA3}" dt="2020-11-03T20:40:14.992" v="448"/>
          <ac:spMkLst>
            <pc:docMk/>
            <pc:sldMk cId="3894824386" sldId="325"/>
            <ac:spMk id="44" creationId="{F6121BCF-6154-4340-B621-423FAA12D2F9}"/>
          </ac:spMkLst>
        </pc:spChg>
        <pc:spChg chg="mod">
          <ac:chgData name="Archambault, Aude" userId="dfdf6e78-8d63-480c-bdce-0b0f3fd27a48" providerId="ADAL" clId="{3E6199C1-2A2C-41D0-8F2E-9218D5A5ACA3}" dt="2020-11-03T20:40:14.992" v="448"/>
          <ac:spMkLst>
            <pc:docMk/>
            <pc:sldMk cId="3894824386" sldId="325"/>
            <ac:spMk id="45" creationId="{D2C1E2A4-FD87-41C0-8BCD-43813DC7D4E4}"/>
          </ac:spMkLst>
        </pc:spChg>
        <pc:spChg chg="mod">
          <ac:chgData name="Archambault, Aude" userId="dfdf6e78-8d63-480c-bdce-0b0f3fd27a48" providerId="ADAL" clId="{3E6199C1-2A2C-41D0-8F2E-9218D5A5ACA3}" dt="2020-11-03T20:40:14.992" v="448"/>
          <ac:spMkLst>
            <pc:docMk/>
            <pc:sldMk cId="3894824386" sldId="325"/>
            <ac:spMk id="46" creationId="{AC2033E5-A66D-41D6-8AE5-4A6358649A7D}"/>
          </ac:spMkLst>
        </pc:spChg>
        <pc:spChg chg="mod">
          <ac:chgData name="Archambault, Aude" userId="dfdf6e78-8d63-480c-bdce-0b0f3fd27a48" providerId="ADAL" clId="{3E6199C1-2A2C-41D0-8F2E-9218D5A5ACA3}" dt="2020-11-03T20:40:14.992" v="448"/>
          <ac:spMkLst>
            <pc:docMk/>
            <pc:sldMk cId="3894824386" sldId="325"/>
            <ac:spMk id="48" creationId="{78374B64-1BE9-4A92-BB64-FC7FD65408AC}"/>
          </ac:spMkLst>
        </pc:spChg>
        <pc:spChg chg="mod">
          <ac:chgData name="Archambault, Aude" userId="dfdf6e78-8d63-480c-bdce-0b0f3fd27a48" providerId="ADAL" clId="{3E6199C1-2A2C-41D0-8F2E-9218D5A5ACA3}" dt="2020-11-03T20:40:14.992" v="448"/>
          <ac:spMkLst>
            <pc:docMk/>
            <pc:sldMk cId="3894824386" sldId="325"/>
            <ac:spMk id="49" creationId="{7A3E98DE-3148-4532-9B3D-7D082DB3F0F7}"/>
          </ac:spMkLst>
        </pc:spChg>
        <pc:spChg chg="mod">
          <ac:chgData name="Archambault, Aude" userId="dfdf6e78-8d63-480c-bdce-0b0f3fd27a48" providerId="ADAL" clId="{3E6199C1-2A2C-41D0-8F2E-9218D5A5ACA3}" dt="2020-11-03T20:40:14.992" v="448"/>
          <ac:spMkLst>
            <pc:docMk/>
            <pc:sldMk cId="3894824386" sldId="325"/>
            <ac:spMk id="50" creationId="{90242ACA-5930-45A4-B061-7BD82258C34B}"/>
          </ac:spMkLst>
        </pc:spChg>
        <pc:spChg chg="mod">
          <ac:chgData name="Archambault, Aude" userId="dfdf6e78-8d63-480c-bdce-0b0f3fd27a48" providerId="ADAL" clId="{3E6199C1-2A2C-41D0-8F2E-9218D5A5ACA3}" dt="2020-11-03T20:40:14.992" v="448"/>
          <ac:spMkLst>
            <pc:docMk/>
            <pc:sldMk cId="3894824386" sldId="325"/>
            <ac:spMk id="51" creationId="{46E86B4C-2808-4BCB-9A9D-EB2DCF4D69B6}"/>
          </ac:spMkLst>
        </pc:spChg>
        <pc:spChg chg="mod">
          <ac:chgData name="Archambault, Aude" userId="dfdf6e78-8d63-480c-bdce-0b0f3fd27a48" providerId="ADAL" clId="{3E6199C1-2A2C-41D0-8F2E-9218D5A5ACA3}" dt="2020-11-03T20:40:14.992" v="448"/>
          <ac:spMkLst>
            <pc:docMk/>
            <pc:sldMk cId="3894824386" sldId="325"/>
            <ac:spMk id="53" creationId="{D0242559-AF96-45FF-9361-C22CD703DE72}"/>
          </ac:spMkLst>
        </pc:spChg>
        <pc:spChg chg="mod">
          <ac:chgData name="Archambault, Aude" userId="dfdf6e78-8d63-480c-bdce-0b0f3fd27a48" providerId="ADAL" clId="{3E6199C1-2A2C-41D0-8F2E-9218D5A5ACA3}" dt="2020-11-03T20:40:14.992" v="448"/>
          <ac:spMkLst>
            <pc:docMk/>
            <pc:sldMk cId="3894824386" sldId="325"/>
            <ac:spMk id="54" creationId="{6221987A-8014-4698-BF5F-B3B302976656}"/>
          </ac:spMkLst>
        </pc:spChg>
        <pc:spChg chg="mod">
          <ac:chgData name="Archambault, Aude" userId="dfdf6e78-8d63-480c-bdce-0b0f3fd27a48" providerId="ADAL" clId="{3E6199C1-2A2C-41D0-8F2E-9218D5A5ACA3}" dt="2020-11-03T20:40:14.992" v="448"/>
          <ac:spMkLst>
            <pc:docMk/>
            <pc:sldMk cId="3894824386" sldId="325"/>
            <ac:spMk id="55" creationId="{B00922E9-FF53-4ACF-AC77-0B020C25977D}"/>
          </ac:spMkLst>
        </pc:spChg>
        <pc:spChg chg="mod">
          <ac:chgData name="Archambault, Aude" userId="dfdf6e78-8d63-480c-bdce-0b0f3fd27a48" providerId="ADAL" clId="{3E6199C1-2A2C-41D0-8F2E-9218D5A5ACA3}" dt="2020-11-03T20:40:14.992" v="448"/>
          <ac:spMkLst>
            <pc:docMk/>
            <pc:sldMk cId="3894824386" sldId="325"/>
            <ac:spMk id="56" creationId="{C8EB9770-2CA2-4A58-885F-A15D87BC4BFD}"/>
          </ac:spMkLst>
        </pc:spChg>
        <pc:spChg chg="mod">
          <ac:chgData name="Archambault, Aude" userId="dfdf6e78-8d63-480c-bdce-0b0f3fd27a48" providerId="ADAL" clId="{3E6199C1-2A2C-41D0-8F2E-9218D5A5ACA3}" dt="2020-11-03T20:40:14.992" v="448"/>
          <ac:spMkLst>
            <pc:docMk/>
            <pc:sldMk cId="3894824386" sldId="325"/>
            <ac:spMk id="57" creationId="{866D2B38-2055-4833-BEDA-11F8FFBAF602}"/>
          </ac:spMkLst>
        </pc:spChg>
        <pc:spChg chg="mod">
          <ac:chgData name="Archambault, Aude" userId="dfdf6e78-8d63-480c-bdce-0b0f3fd27a48" providerId="ADAL" clId="{3E6199C1-2A2C-41D0-8F2E-9218D5A5ACA3}" dt="2020-11-03T20:40:14.992" v="448"/>
          <ac:spMkLst>
            <pc:docMk/>
            <pc:sldMk cId="3894824386" sldId="325"/>
            <ac:spMk id="58" creationId="{9433369A-152B-4A2C-BED2-9274A8B748F9}"/>
          </ac:spMkLst>
        </pc:spChg>
        <pc:spChg chg="mod">
          <ac:chgData name="Archambault, Aude" userId="dfdf6e78-8d63-480c-bdce-0b0f3fd27a48" providerId="ADAL" clId="{3E6199C1-2A2C-41D0-8F2E-9218D5A5ACA3}" dt="2020-11-03T20:40:14.992" v="448"/>
          <ac:spMkLst>
            <pc:docMk/>
            <pc:sldMk cId="3894824386" sldId="325"/>
            <ac:spMk id="59" creationId="{62AFA202-0DDE-460B-B5AB-37BC60A9B7AE}"/>
          </ac:spMkLst>
        </pc:spChg>
        <pc:spChg chg="mod">
          <ac:chgData name="Archambault, Aude" userId="dfdf6e78-8d63-480c-bdce-0b0f3fd27a48" providerId="ADAL" clId="{3E6199C1-2A2C-41D0-8F2E-9218D5A5ACA3}" dt="2020-11-03T20:40:14.992" v="448"/>
          <ac:spMkLst>
            <pc:docMk/>
            <pc:sldMk cId="3894824386" sldId="325"/>
            <ac:spMk id="60" creationId="{5B8C0885-2661-4A00-9A25-120456A6447B}"/>
          </ac:spMkLst>
        </pc:spChg>
        <pc:spChg chg="mod">
          <ac:chgData name="Archambault, Aude" userId="dfdf6e78-8d63-480c-bdce-0b0f3fd27a48" providerId="ADAL" clId="{3E6199C1-2A2C-41D0-8F2E-9218D5A5ACA3}" dt="2020-11-03T20:40:14.992" v="448"/>
          <ac:spMkLst>
            <pc:docMk/>
            <pc:sldMk cId="3894824386" sldId="325"/>
            <ac:spMk id="61" creationId="{7E01B007-EAD6-41AD-BFA6-1FC4EC5418EC}"/>
          </ac:spMkLst>
        </pc:spChg>
        <pc:spChg chg="mod">
          <ac:chgData name="Archambault, Aude" userId="dfdf6e78-8d63-480c-bdce-0b0f3fd27a48" providerId="ADAL" clId="{3E6199C1-2A2C-41D0-8F2E-9218D5A5ACA3}" dt="2020-11-03T20:40:14.992" v="448"/>
          <ac:spMkLst>
            <pc:docMk/>
            <pc:sldMk cId="3894824386" sldId="325"/>
            <ac:spMk id="62" creationId="{B532CF52-CC5A-4F82-B085-53B1F71E68F8}"/>
          </ac:spMkLst>
        </pc:spChg>
        <pc:spChg chg="mod">
          <ac:chgData name="Archambault, Aude" userId="dfdf6e78-8d63-480c-bdce-0b0f3fd27a48" providerId="ADAL" clId="{3E6199C1-2A2C-41D0-8F2E-9218D5A5ACA3}" dt="2020-11-03T20:40:14.992" v="448"/>
          <ac:spMkLst>
            <pc:docMk/>
            <pc:sldMk cId="3894824386" sldId="325"/>
            <ac:spMk id="63" creationId="{6612D1CE-DE81-4D89-9C73-188A71DA1368}"/>
          </ac:spMkLst>
        </pc:spChg>
        <pc:spChg chg="mod">
          <ac:chgData name="Archambault, Aude" userId="dfdf6e78-8d63-480c-bdce-0b0f3fd27a48" providerId="ADAL" clId="{3E6199C1-2A2C-41D0-8F2E-9218D5A5ACA3}" dt="2020-11-03T20:40:19.262" v="450"/>
          <ac:spMkLst>
            <pc:docMk/>
            <pc:sldMk cId="3894824386" sldId="325"/>
            <ac:spMk id="66" creationId="{E4BFC679-E2FF-466C-A254-A704E711896F}"/>
          </ac:spMkLst>
        </pc:spChg>
        <pc:spChg chg="mod">
          <ac:chgData name="Archambault, Aude" userId="dfdf6e78-8d63-480c-bdce-0b0f3fd27a48" providerId="ADAL" clId="{3E6199C1-2A2C-41D0-8F2E-9218D5A5ACA3}" dt="2020-11-03T20:40:19.262" v="450"/>
          <ac:spMkLst>
            <pc:docMk/>
            <pc:sldMk cId="3894824386" sldId="325"/>
            <ac:spMk id="68" creationId="{E3AD27E3-2D2D-4E9D-B6B2-1F2693A5AC74}"/>
          </ac:spMkLst>
        </pc:spChg>
        <pc:spChg chg="mod">
          <ac:chgData name="Archambault, Aude" userId="dfdf6e78-8d63-480c-bdce-0b0f3fd27a48" providerId="ADAL" clId="{3E6199C1-2A2C-41D0-8F2E-9218D5A5ACA3}" dt="2020-11-03T20:40:19.262" v="450"/>
          <ac:spMkLst>
            <pc:docMk/>
            <pc:sldMk cId="3894824386" sldId="325"/>
            <ac:spMk id="69" creationId="{F2D86CC6-B2E5-458D-B00F-E339B564DB1A}"/>
          </ac:spMkLst>
        </pc:spChg>
        <pc:spChg chg="mod">
          <ac:chgData name="Archambault, Aude" userId="dfdf6e78-8d63-480c-bdce-0b0f3fd27a48" providerId="ADAL" clId="{3E6199C1-2A2C-41D0-8F2E-9218D5A5ACA3}" dt="2020-11-03T20:40:19.262" v="450"/>
          <ac:spMkLst>
            <pc:docMk/>
            <pc:sldMk cId="3894824386" sldId="325"/>
            <ac:spMk id="70" creationId="{7ED645E8-0061-447D-92D7-D3410B77B988}"/>
          </ac:spMkLst>
        </pc:spChg>
        <pc:spChg chg="mod">
          <ac:chgData name="Archambault, Aude" userId="dfdf6e78-8d63-480c-bdce-0b0f3fd27a48" providerId="ADAL" clId="{3E6199C1-2A2C-41D0-8F2E-9218D5A5ACA3}" dt="2020-11-03T20:40:19.262" v="450"/>
          <ac:spMkLst>
            <pc:docMk/>
            <pc:sldMk cId="3894824386" sldId="325"/>
            <ac:spMk id="71" creationId="{F3BE27B8-F5AE-4322-ABA8-69A2FF7816CA}"/>
          </ac:spMkLst>
        </pc:spChg>
        <pc:spChg chg="mod">
          <ac:chgData name="Archambault, Aude" userId="dfdf6e78-8d63-480c-bdce-0b0f3fd27a48" providerId="ADAL" clId="{3E6199C1-2A2C-41D0-8F2E-9218D5A5ACA3}" dt="2020-11-03T20:40:19.262" v="450"/>
          <ac:spMkLst>
            <pc:docMk/>
            <pc:sldMk cId="3894824386" sldId="325"/>
            <ac:spMk id="72" creationId="{940996D5-1599-4D74-82FF-6B81263B5625}"/>
          </ac:spMkLst>
        </pc:spChg>
        <pc:spChg chg="mod">
          <ac:chgData name="Archambault, Aude" userId="dfdf6e78-8d63-480c-bdce-0b0f3fd27a48" providerId="ADAL" clId="{3E6199C1-2A2C-41D0-8F2E-9218D5A5ACA3}" dt="2020-11-03T20:40:19.262" v="450"/>
          <ac:spMkLst>
            <pc:docMk/>
            <pc:sldMk cId="3894824386" sldId="325"/>
            <ac:spMk id="73" creationId="{56145F5B-6C41-468D-A991-4DC1B7FED980}"/>
          </ac:spMkLst>
        </pc:spChg>
        <pc:spChg chg="mod">
          <ac:chgData name="Archambault, Aude" userId="dfdf6e78-8d63-480c-bdce-0b0f3fd27a48" providerId="ADAL" clId="{3E6199C1-2A2C-41D0-8F2E-9218D5A5ACA3}" dt="2020-11-03T20:40:19.262" v="450"/>
          <ac:spMkLst>
            <pc:docMk/>
            <pc:sldMk cId="3894824386" sldId="325"/>
            <ac:spMk id="74" creationId="{6004D222-5138-4FD8-A253-89FAAE8F0E46}"/>
          </ac:spMkLst>
        </pc:spChg>
        <pc:spChg chg="mod">
          <ac:chgData name="Archambault, Aude" userId="dfdf6e78-8d63-480c-bdce-0b0f3fd27a48" providerId="ADAL" clId="{3E6199C1-2A2C-41D0-8F2E-9218D5A5ACA3}" dt="2020-11-03T20:40:19.262" v="450"/>
          <ac:spMkLst>
            <pc:docMk/>
            <pc:sldMk cId="3894824386" sldId="325"/>
            <ac:spMk id="75" creationId="{0F695C92-3AC7-47B4-8AE9-4E4B32C479D0}"/>
          </ac:spMkLst>
        </pc:spChg>
        <pc:spChg chg="mod">
          <ac:chgData name="Archambault, Aude" userId="dfdf6e78-8d63-480c-bdce-0b0f3fd27a48" providerId="ADAL" clId="{3E6199C1-2A2C-41D0-8F2E-9218D5A5ACA3}" dt="2020-11-03T20:40:19.262" v="450"/>
          <ac:spMkLst>
            <pc:docMk/>
            <pc:sldMk cId="3894824386" sldId="325"/>
            <ac:spMk id="77" creationId="{34FCD9D0-ED0E-4E98-9EF5-E5E11E6CCACC}"/>
          </ac:spMkLst>
        </pc:spChg>
        <pc:spChg chg="mod">
          <ac:chgData name="Archambault, Aude" userId="dfdf6e78-8d63-480c-bdce-0b0f3fd27a48" providerId="ADAL" clId="{3E6199C1-2A2C-41D0-8F2E-9218D5A5ACA3}" dt="2020-11-03T20:40:19.262" v="450"/>
          <ac:spMkLst>
            <pc:docMk/>
            <pc:sldMk cId="3894824386" sldId="325"/>
            <ac:spMk id="78" creationId="{1BC9F0E3-0547-431E-8AB7-D79E0FB466D1}"/>
          </ac:spMkLst>
        </pc:spChg>
        <pc:spChg chg="mod">
          <ac:chgData name="Archambault, Aude" userId="dfdf6e78-8d63-480c-bdce-0b0f3fd27a48" providerId="ADAL" clId="{3E6199C1-2A2C-41D0-8F2E-9218D5A5ACA3}" dt="2020-11-03T20:40:19.262" v="450"/>
          <ac:spMkLst>
            <pc:docMk/>
            <pc:sldMk cId="3894824386" sldId="325"/>
            <ac:spMk id="79" creationId="{9700000D-180C-4991-84CE-1803BEF789E4}"/>
          </ac:spMkLst>
        </pc:spChg>
        <pc:spChg chg="mod">
          <ac:chgData name="Archambault, Aude" userId="dfdf6e78-8d63-480c-bdce-0b0f3fd27a48" providerId="ADAL" clId="{3E6199C1-2A2C-41D0-8F2E-9218D5A5ACA3}" dt="2020-11-03T20:40:19.262" v="450"/>
          <ac:spMkLst>
            <pc:docMk/>
            <pc:sldMk cId="3894824386" sldId="325"/>
            <ac:spMk id="80" creationId="{C45AB58E-423F-4213-B03B-8E399BE1581A}"/>
          </ac:spMkLst>
        </pc:spChg>
        <pc:spChg chg="mod">
          <ac:chgData name="Archambault, Aude" userId="dfdf6e78-8d63-480c-bdce-0b0f3fd27a48" providerId="ADAL" clId="{3E6199C1-2A2C-41D0-8F2E-9218D5A5ACA3}" dt="2020-11-03T20:40:19.262" v="450"/>
          <ac:spMkLst>
            <pc:docMk/>
            <pc:sldMk cId="3894824386" sldId="325"/>
            <ac:spMk id="82" creationId="{76CB4CE0-C428-40E1-8BEA-03C18EBE6B03}"/>
          </ac:spMkLst>
        </pc:spChg>
        <pc:spChg chg="mod">
          <ac:chgData name="Archambault, Aude" userId="dfdf6e78-8d63-480c-bdce-0b0f3fd27a48" providerId="ADAL" clId="{3E6199C1-2A2C-41D0-8F2E-9218D5A5ACA3}" dt="2020-11-03T20:40:19.262" v="450"/>
          <ac:spMkLst>
            <pc:docMk/>
            <pc:sldMk cId="3894824386" sldId="325"/>
            <ac:spMk id="83" creationId="{17FAA196-3F3F-43C4-A91D-60EFAE7FA2FD}"/>
          </ac:spMkLst>
        </pc:spChg>
        <pc:spChg chg="mod">
          <ac:chgData name="Archambault, Aude" userId="dfdf6e78-8d63-480c-bdce-0b0f3fd27a48" providerId="ADAL" clId="{3E6199C1-2A2C-41D0-8F2E-9218D5A5ACA3}" dt="2020-11-03T20:40:19.262" v="450"/>
          <ac:spMkLst>
            <pc:docMk/>
            <pc:sldMk cId="3894824386" sldId="325"/>
            <ac:spMk id="84" creationId="{DA9CF745-99E7-4B2B-B07E-E66CEA86E65F}"/>
          </ac:spMkLst>
        </pc:spChg>
        <pc:spChg chg="mod">
          <ac:chgData name="Archambault, Aude" userId="dfdf6e78-8d63-480c-bdce-0b0f3fd27a48" providerId="ADAL" clId="{3E6199C1-2A2C-41D0-8F2E-9218D5A5ACA3}" dt="2020-11-03T20:40:19.262" v="450"/>
          <ac:spMkLst>
            <pc:docMk/>
            <pc:sldMk cId="3894824386" sldId="325"/>
            <ac:spMk id="85" creationId="{2901B41D-E8E9-4CFE-A29E-25362A3C066D}"/>
          </ac:spMkLst>
        </pc:spChg>
        <pc:spChg chg="mod">
          <ac:chgData name="Archambault, Aude" userId="dfdf6e78-8d63-480c-bdce-0b0f3fd27a48" providerId="ADAL" clId="{3E6199C1-2A2C-41D0-8F2E-9218D5A5ACA3}" dt="2020-11-03T20:40:19.262" v="450"/>
          <ac:spMkLst>
            <pc:docMk/>
            <pc:sldMk cId="3894824386" sldId="325"/>
            <ac:spMk id="86" creationId="{91293F04-79DA-491B-AF51-F20862F23421}"/>
          </ac:spMkLst>
        </pc:spChg>
        <pc:spChg chg="mod">
          <ac:chgData name="Archambault, Aude" userId="dfdf6e78-8d63-480c-bdce-0b0f3fd27a48" providerId="ADAL" clId="{3E6199C1-2A2C-41D0-8F2E-9218D5A5ACA3}" dt="2020-11-03T20:40:19.262" v="450"/>
          <ac:spMkLst>
            <pc:docMk/>
            <pc:sldMk cId="3894824386" sldId="325"/>
            <ac:spMk id="87" creationId="{7E88988F-2047-4200-81C3-911B086AD65E}"/>
          </ac:spMkLst>
        </pc:spChg>
        <pc:spChg chg="mod">
          <ac:chgData name="Archambault, Aude" userId="dfdf6e78-8d63-480c-bdce-0b0f3fd27a48" providerId="ADAL" clId="{3E6199C1-2A2C-41D0-8F2E-9218D5A5ACA3}" dt="2020-11-03T20:40:19.262" v="450"/>
          <ac:spMkLst>
            <pc:docMk/>
            <pc:sldMk cId="3894824386" sldId="325"/>
            <ac:spMk id="88" creationId="{C9E26CAC-33FA-4C0E-AAAE-4C9A3AB64F9C}"/>
          </ac:spMkLst>
        </pc:spChg>
        <pc:spChg chg="mod">
          <ac:chgData name="Archambault, Aude" userId="dfdf6e78-8d63-480c-bdce-0b0f3fd27a48" providerId="ADAL" clId="{3E6199C1-2A2C-41D0-8F2E-9218D5A5ACA3}" dt="2020-11-03T20:40:19.262" v="450"/>
          <ac:spMkLst>
            <pc:docMk/>
            <pc:sldMk cId="3894824386" sldId="325"/>
            <ac:spMk id="89" creationId="{66851F83-4D37-4929-BA73-3DA42D490FE8}"/>
          </ac:spMkLst>
        </pc:spChg>
        <pc:spChg chg="mod">
          <ac:chgData name="Archambault, Aude" userId="dfdf6e78-8d63-480c-bdce-0b0f3fd27a48" providerId="ADAL" clId="{3E6199C1-2A2C-41D0-8F2E-9218D5A5ACA3}" dt="2020-11-03T20:40:19.262" v="450"/>
          <ac:spMkLst>
            <pc:docMk/>
            <pc:sldMk cId="3894824386" sldId="325"/>
            <ac:spMk id="90" creationId="{2AED0F01-C9CA-44CA-9EC7-AA85FF3FF70E}"/>
          </ac:spMkLst>
        </pc:spChg>
        <pc:spChg chg="mod">
          <ac:chgData name="Archambault, Aude" userId="dfdf6e78-8d63-480c-bdce-0b0f3fd27a48" providerId="ADAL" clId="{3E6199C1-2A2C-41D0-8F2E-9218D5A5ACA3}" dt="2020-11-03T20:40:19.262" v="450"/>
          <ac:spMkLst>
            <pc:docMk/>
            <pc:sldMk cId="3894824386" sldId="325"/>
            <ac:spMk id="91" creationId="{82B9CC52-D36D-471A-BB76-21B6865C57B4}"/>
          </ac:spMkLst>
        </pc:spChg>
        <pc:spChg chg="mod">
          <ac:chgData name="Archambault, Aude" userId="dfdf6e78-8d63-480c-bdce-0b0f3fd27a48" providerId="ADAL" clId="{3E6199C1-2A2C-41D0-8F2E-9218D5A5ACA3}" dt="2020-11-03T20:40:19.262" v="450"/>
          <ac:spMkLst>
            <pc:docMk/>
            <pc:sldMk cId="3894824386" sldId="325"/>
            <ac:spMk id="92" creationId="{E8595B55-D155-4793-8C83-E25EC98C9672}"/>
          </ac:spMkLst>
        </pc:spChg>
        <pc:spChg chg="add mod">
          <ac:chgData name="Archambault, Aude" userId="dfdf6e78-8d63-480c-bdce-0b0f3fd27a48" providerId="ADAL" clId="{3E6199C1-2A2C-41D0-8F2E-9218D5A5ACA3}" dt="2020-11-03T20:41:35.589" v="463" actId="13822"/>
          <ac:spMkLst>
            <pc:docMk/>
            <pc:sldMk cId="3894824386" sldId="325"/>
            <ac:spMk id="94" creationId="{F69A4267-BE50-400A-AD36-69A7819454EF}"/>
          </ac:spMkLst>
        </pc:spChg>
        <pc:spChg chg="add del mod">
          <ac:chgData name="Archambault, Aude" userId="dfdf6e78-8d63-480c-bdce-0b0f3fd27a48" providerId="ADAL" clId="{3E6199C1-2A2C-41D0-8F2E-9218D5A5ACA3}" dt="2020-11-03T20:41:15.471" v="460" actId="478"/>
          <ac:spMkLst>
            <pc:docMk/>
            <pc:sldMk cId="3894824386" sldId="325"/>
            <ac:spMk id="96" creationId="{E770D405-131A-4571-9988-CDA4FA81432F}"/>
          </ac:spMkLst>
        </pc:spChg>
        <pc:spChg chg="add mod">
          <ac:chgData name="Archambault, Aude" userId="dfdf6e78-8d63-480c-bdce-0b0f3fd27a48" providerId="ADAL" clId="{3E6199C1-2A2C-41D0-8F2E-9218D5A5ACA3}" dt="2020-11-03T20:43:10.109" v="501" actId="14100"/>
          <ac:spMkLst>
            <pc:docMk/>
            <pc:sldMk cId="3894824386" sldId="325"/>
            <ac:spMk id="97" creationId="{503CF367-74E5-4186-90C3-320B6CE8AE4E}"/>
          </ac:spMkLst>
        </pc:spChg>
        <pc:grpChg chg="add del mod">
          <ac:chgData name="Archambault, Aude" userId="dfdf6e78-8d63-480c-bdce-0b0f3fd27a48" providerId="ADAL" clId="{3E6199C1-2A2C-41D0-8F2E-9218D5A5ACA3}" dt="2020-11-03T20:33:16.845" v="253" actId="478"/>
          <ac:grpSpMkLst>
            <pc:docMk/>
            <pc:sldMk cId="3894824386" sldId="325"/>
            <ac:grpSpMk id="6" creationId="{6E087F40-EFB4-417C-8A12-3C01951263B2}"/>
          </ac:grpSpMkLst>
        </pc:grpChg>
        <pc:grpChg chg="mod">
          <ac:chgData name="Archambault, Aude" userId="dfdf6e78-8d63-480c-bdce-0b0f3fd27a48" providerId="ADAL" clId="{3E6199C1-2A2C-41D0-8F2E-9218D5A5ACA3}" dt="2020-11-03T20:32:09.161" v="249"/>
          <ac:grpSpMkLst>
            <pc:docMk/>
            <pc:sldMk cId="3894824386" sldId="325"/>
            <ac:grpSpMk id="7" creationId="{83DB64B7-D41E-4DD9-837F-88CA1509D3F0}"/>
          </ac:grpSpMkLst>
        </pc:grpChg>
        <pc:grpChg chg="mod">
          <ac:chgData name="Archambault, Aude" userId="dfdf6e78-8d63-480c-bdce-0b0f3fd27a48" providerId="ADAL" clId="{3E6199C1-2A2C-41D0-8F2E-9218D5A5ACA3}" dt="2020-11-03T20:32:09.161" v="249"/>
          <ac:grpSpMkLst>
            <pc:docMk/>
            <pc:sldMk cId="3894824386" sldId="325"/>
            <ac:grpSpMk id="18" creationId="{C2017404-5247-4ADB-AF46-B1ED61C852C2}"/>
          </ac:grpSpMkLst>
        </pc:grpChg>
        <pc:grpChg chg="mod">
          <ac:chgData name="Archambault, Aude" userId="dfdf6e78-8d63-480c-bdce-0b0f3fd27a48" providerId="ADAL" clId="{3E6199C1-2A2C-41D0-8F2E-9218D5A5ACA3}" dt="2020-11-03T20:32:09.161" v="249"/>
          <ac:grpSpMkLst>
            <pc:docMk/>
            <pc:sldMk cId="3894824386" sldId="325"/>
            <ac:grpSpMk id="23" creationId="{F52DA6F1-EB72-4E0B-8C2A-CA17C5BF2A45}"/>
          </ac:grpSpMkLst>
        </pc:grpChg>
        <pc:grpChg chg="add del mod">
          <ac:chgData name="Archambault, Aude" userId="dfdf6e78-8d63-480c-bdce-0b0f3fd27a48" providerId="ADAL" clId="{3E6199C1-2A2C-41D0-8F2E-9218D5A5ACA3}" dt="2020-11-03T20:40:17.895" v="449"/>
          <ac:grpSpMkLst>
            <pc:docMk/>
            <pc:sldMk cId="3894824386" sldId="325"/>
            <ac:grpSpMk id="35" creationId="{10E846E9-E663-427A-910F-26D0AFC99328}"/>
          </ac:grpSpMkLst>
        </pc:grpChg>
        <pc:grpChg chg="mod">
          <ac:chgData name="Archambault, Aude" userId="dfdf6e78-8d63-480c-bdce-0b0f3fd27a48" providerId="ADAL" clId="{3E6199C1-2A2C-41D0-8F2E-9218D5A5ACA3}" dt="2020-11-03T20:40:14.992" v="448"/>
          <ac:grpSpMkLst>
            <pc:docMk/>
            <pc:sldMk cId="3894824386" sldId="325"/>
            <ac:grpSpMk id="36" creationId="{C7B70456-0A1A-4CE4-802F-2A6E079E4C5F}"/>
          </ac:grpSpMkLst>
        </pc:grpChg>
        <pc:grpChg chg="mod">
          <ac:chgData name="Archambault, Aude" userId="dfdf6e78-8d63-480c-bdce-0b0f3fd27a48" providerId="ADAL" clId="{3E6199C1-2A2C-41D0-8F2E-9218D5A5ACA3}" dt="2020-11-03T20:40:14.992" v="448"/>
          <ac:grpSpMkLst>
            <pc:docMk/>
            <pc:sldMk cId="3894824386" sldId="325"/>
            <ac:grpSpMk id="47" creationId="{DD2319D2-7486-4A68-B8BD-0C763D0B1823}"/>
          </ac:grpSpMkLst>
        </pc:grpChg>
        <pc:grpChg chg="mod">
          <ac:chgData name="Archambault, Aude" userId="dfdf6e78-8d63-480c-bdce-0b0f3fd27a48" providerId="ADAL" clId="{3E6199C1-2A2C-41D0-8F2E-9218D5A5ACA3}" dt="2020-11-03T20:40:14.992" v="448"/>
          <ac:grpSpMkLst>
            <pc:docMk/>
            <pc:sldMk cId="3894824386" sldId="325"/>
            <ac:grpSpMk id="52" creationId="{A444E86C-FF3A-4DFA-9833-FB0832780AE0}"/>
          </ac:grpSpMkLst>
        </pc:grpChg>
        <pc:grpChg chg="add mod">
          <ac:chgData name="Archambault, Aude" userId="dfdf6e78-8d63-480c-bdce-0b0f3fd27a48" providerId="ADAL" clId="{3E6199C1-2A2C-41D0-8F2E-9218D5A5ACA3}" dt="2020-11-03T20:40:58.438" v="456" actId="1076"/>
          <ac:grpSpMkLst>
            <pc:docMk/>
            <pc:sldMk cId="3894824386" sldId="325"/>
            <ac:grpSpMk id="64" creationId="{CF806D00-5EB8-4235-AADF-CE2D0CA77828}"/>
          </ac:grpSpMkLst>
        </pc:grpChg>
        <pc:grpChg chg="mod">
          <ac:chgData name="Archambault, Aude" userId="dfdf6e78-8d63-480c-bdce-0b0f3fd27a48" providerId="ADAL" clId="{3E6199C1-2A2C-41D0-8F2E-9218D5A5ACA3}" dt="2020-11-03T20:40:19.262" v="450"/>
          <ac:grpSpMkLst>
            <pc:docMk/>
            <pc:sldMk cId="3894824386" sldId="325"/>
            <ac:grpSpMk id="65" creationId="{DEBB07C7-2869-4D83-BC4A-D82756D98241}"/>
          </ac:grpSpMkLst>
        </pc:grpChg>
        <pc:grpChg chg="mod">
          <ac:chgData name="Archambault, Aude" userId="dfdf6e78-8d63-480c-bdce-0b0f3fd27a48" providerId="ADAL" clId="{3E6199C1-2A2C-41D0-8F2E-9218D5A5ACA3}" dt="2020-11-03T20:40:19.262" v="450"/>
          <ac:grpSpMkLst>
            <pc:docMk/>
            <pc:sldMk cId="3894824386" sldId="325"/>
            <ac:grpSpMk id="76" creationId="{820070AE-C1F6-487A-BF10-DD3A05D17753}"/>
          </ac:grpSpMkLst>
        </pc:grpChg>
        <pc:grpChg chg="mod">
          <ac:chgData name="Archambault, Aude" userId="dfdf6e78-8d63-480c-bdce-0b0f3fd27a48" providerId="ADAL" clId="{3E6199C1-2A2C-41D0-8F2E-9218D5A5ACA3}" dt="2020-11-03T20:40:19.262" v="450"/>
          <ac:grpSpMkLst>
            <pc:docMk/>
            <pc:sldMk cId="3894824386" sldId="325"/>
            <ac:grpSpMk id="81" creationId="{8FF5CC45-6CD2-4DC6-B61D-5960F7AC3385}"/>
          </ac:grpSpMkLst>
        </pc:grpChg>
        <pc:cxnChg chg="mod">
          <ac:chgData name="Archambault, Aude" userId="dfdf6e78-8d63-480c-bdce-0b0f3fd27a48" providerId="ADAL" clId="{3E6199C1-2A2C-41D0-8F2E-9218D5A5ACA3}" dt="2020-11-03T20:33:16.845" v="253" actId="478"/>
          <ac:cxnSpMkLst>
            <pc:docMk/>
            <pc:sldMk cId="3894824386" sldId="325"/>
            <ac:cxnSpMk id="9" creationId="{ABE39A90-83BF-4153-B402-3FD4E76CADEA}"/>
          </ac:cxnSpMkLst>
        </pc:cxnChg>
        <pc:cxnChg chg="mod">
          <ac:chgData name="Archambault, Aude" userId="dfdf6e78-8d63-480c-bdce-0b0f3fd27a48" providerId="ADAL" clId="{3E6199C1-2A2C-41D0-8F2E-9218D5A5ACA3}" dt="2020-11-03T20:40:14.992" v="448"/>
          <ac:cxnSpMkLst>
            <pc:docMk/>
            <pc:sldMk cId="3894824386" sldId="325"/>
            <ac:cxnSpMk id="38" creationId="{17779E03-0748-4856-83E1-B5C4C49B6542}"/>
          </ac:cxnSpMkLst>
        </pc:cxnChg>
        <pc:cxnChg chg="mod">
          <ac:chgData name="Archambault, Aude" userId="dfdf6e78-8d63-480c-bdce-0b0f3fd27a48" providerId="ADAL" clId="{3E6199C1-2A2C-41D0-8F2E-9218D5A5ACA3}" dt="2020-11-03T20:40:19.262" v="450"/>
          <ac:cxnSpMkLst>
            <pc:docMk/>
            <pc:sldMk cId="3894824386" sldId="325"/>
            <ac:cxnSpMk id="67" creationId="{00DF1F54-BC2A-40BD-A7B0-675A1083D680}"/>
          </ac:cxnSpMkLst>
        </pc:cxnChg>
      </pc:sldChg>
      <pc:sldChg chg="add del">
        <pc:chgData name="Archambault, Aude" userId="dfdf6e78-8d63-480c-bdce-0b0f3fd27a48" providerId="ADAL" clId="{3E6199C1-2A2C-41D0-8F2E-9218D5A5ACA3}" dt="2020-11-03T20:43:38.891" v="502" actId="47"/>
        <pc:sldMkLst>
          <pc:docMk/>
          <pc:sldMk cId="493628558" sldId="326"/>
        </pc:sldMkLst>
      </pc:sldChg>
      <pc:sldChg chg="modSp new mod">
        <pc:chgData name="Archambault, Aude" userId="dfdf6e78-8d63-480c-bdce-0b0f3fd27a48" providerId="ADAL" clId="{3E6199C1-2A2C-41D0-8F2E-9218D5A5ACA3}" dt="2020-11-03T20:47:31.491" v="509" actId="113"/>
        <pc:sldMkLst>
          <pc:docMk/>
          <pc:sldMk cId="4124047701" sldId="326"/>
        </pc:sldMkLst>
        <pc:spChg chg="mod">
          <ac:chgData name="Archambault, Aude" userId="dfdf6e78-8d63-480c-bdce-0b0f3fd27a48" providerId="ADAL" clId="{3E6199C1-2A2C-41D0-8F2E-9218D5A5ACA3}" dt="2020-11-03T20:47:31.491" v="509" actId="113"/>
          <ac:spMkLst>
            <pc:docMk/>
            <pc:sldMk cId="4124047701" sldId="326"/>
            <ac:spMk id="2" creationId="{BF16EFFF-FB14-4A0C-BDA3-43B15ADD9866}"/>
          </ac:spMkLst>
        </pc:spChg>
        <pc:spChg chg="mod">
          <ac:chgData name="Archambault, Aude" userId="dfdf6e78-8d63-480c-bdce-0b0f3fd27a48" providerId="ADAL" clId="{3E6199C1-2A2C-41D0-8F2E-9218D5A5ACA3}" dt="2020-11-03T20:45:25.778" v="504"/>
          <ac:spMkLst>
            <pc:docMk/>
            <pc:sldMk cId="4124047701" sldId="326"/>
            <ac:spMk id="3" creationId="{9A839316-EC16-4B74-9DC3-D42CF95A6361}"/>
          </ac:spMkLst>
        </pc:spChg>
      </pc:sldChg>
      <pc:sldChg chg="modSp new mod">
        <pc:chgData name="Archambault, Aude" userId="dfdf6e78-8d63-480c-bdce-0b0f3fd27a48" providerId="ADAL" clId="{3E6199C1-2A2C-41D0-8F2E-9218D5A5ACA3}" dt="2020-11-03T20:49:35.178" v="533" actId="6549"/>
        <pc:sldMkLst>
          <pc:docMk/>
          <pc:sldMk cId="1735036225" sldId="327"/>
        </pc:sldMkLst>
        <pc:spChg chg="mod">
          <ac:chgData name="Archambault, Aude" userId="dfdf6e78-8d63-480c-bdce-0b0f3fd27a48" providerId="ADAL" clId="{3E6199C1-2A2C-41D0-8F2E-9218D5A5ACA3}" dt="2020-11-03T20:49:35.178" v="533" actId="6549"/>
          <ac:spMkLst>
            <pc:docMk/>
            <pc:sldMk cId="1735036225" sldId="327"/>
            <ac:spMk id="2" creationId="{8EA098E1-861D-41FC-B42A-52B9B0E4448A}"/>
          </ac:spMkLst>
        </pc:spChg>
        <pc:spChg chg="mod">
          <ac:chgData name="Archambault, Aude" userId="dfdf6e78-8d63-480c-bdce-0b0f3fd27a48" providerId="ADAL" clId="{3E6199C1-2A2C-41D0-8F2E-9218D5A5ACA3}" dt="2020-11-03T20:48:38.478" v="511"/>
          <ac:spMkLst>
            <pc:docMk/>
            <pc:sldMk cId="1735036225" sldId="327"/>
            <ac:spMk id="3" creationId="{4B6D1DA0-D979-4185-A3E5-745A56D0E126}"/>
          </ac:spMkLst>
        </pc:spChg>
      </pc:sldChg>
      <pc:sldChg chg="modSp add mod">
        <pc:chgData name="Archambault, Aude" userId="dfdf6e78-8d63-480c-bdce-0b0f3fd27a48" providerId="ADAL" clId="{3E6199C1-2A2C-41D0-8F2E-9218D5A5ACA3}" dt="2020-11-03T20:51:35.044" v="546" actId="113"/>
        <pc:sldMkLst>
          <pc:docMk/>
          <pc:sldMk cId="1918373843" sldId="328"/>
        </pc:sldMkLst>
        <pc:spChg chg="mod">
          <ac:chgData name="Archambault, Aude" userId="dfdf6e78-8d63-480c-bdce-0b0f3fd27a48" providerId="ADAL" clId="{3E6199C1-2A2C-41D0-8F2E-9218D5A5ACA3}" dt="2020-11-03T20:51:35.044" v="546" actId="113"/>
          <ac:spMkLst>
            <pc:docMk/>
            <pc:sldMk cId="1918373843" sldId="328"/>
            <ac:spMk id="2" creationId="{FB865533-8929-47F7-B1E9-0D852FABACFB}"/>
          </ac:spMkLst>
        </pc:spChg>
        <pc:spChg chg="mod">
          <ac:chgData name="Archambault, Aude" userId="dfdf6e78-8d63-480c-bdce-0b0f3fd27a48" providerId="ADAL" clId="{3E6199C1-2A2C-41D0-8F2E-9218D5A5ACA3}" dt="2020-11-03T20:50:56.976" v="539" actId="6549"/>
          <ac:spMkLst>
            <pc:docMk/>
            <pc:sldMk cId="1918373843" sldId="328"/>
            <ac:spMk id="3" creationId="{4CA8C7CC-7B19-4FBA-96D6-1C366B733656}"/>
          </ac:spMkLst>
        </pc:spChg>
      </pc:sldChg>
      <pc:sldChg chg="modSp add mod">
        <pc:chgData name="Archambault, Aude" userId="dfdf6e78-8d63-480c-bdce-0b0f3fd27a48" providerId="ADAL" clId="{3E6199C1-2A2C-41D0-8F2E-9218D5A5ACA3}" dt="2020-11-03T21:01:05.327" v="780" actId="113"/>
        <pc:sldMkLst>
          <pc:docMk/>
          <pc:sldMk cId="3889206293" sldId="329"/>
        </pc:sldMkLst>
        <pc:spChg chg="mod">
          <ac:chgData name="Archambault, Aude" userId="dfdf6e78-8d63-480c-bdce-0b0f3fd27a48" providerId="ADAL" clId="{3E6199C1-2A2C-41D0-8F2E-9218D5A5ACA3}" dt="2020-11-03T21:01:05.327" v="780" actId="113"/>
          <ac:spMkLst>
            <pc:docMk/>
            <pc:sldMk cId="3889206293" sldId="329"/>
            <ac:spMk id="2" creationId="{FB865533-8929-47F7-B1E9-0D852FABACFB}"/>
          </ac:spMkLst>
        </pc:spChg>
        <pc:spChg chg="mod">
          <ac:chgData name="Archambault, Aude" userId="dfdf6e78-8d63-480c-bdce-0b0f3fd27a48" providerId="ADAL" clId="{3E6199C1-2A2C-41D0-8F2E-9218D5A5ACA3}" dt="2020-11-03T20:58:29.064" v="750" actId="6549"/>
          <ac:spMkLst>
            <pc:docMk/>
            <pc:sldMk cId="3889206293" sldId="329"/>
            <ac:spMk id="3" creationId="{4CA8C7CC-7B19-4FBA-96D6-1C366B733656}"/>
          </ac:spMkLst>
        </pc:spChg>
      </pc:sldChg>
      <pc:sldChg chg="modSp add mod">
        <pc:chgData name="Archambault, Aude" userId="dfdf6e78-8d63-480c-bdce-0b0f3fd27a48" providerId="ADAL" clId="{3E6199C1-2A2C-41D0-8F2E-9218D5A5ACA3}" dt="2020-11-03T21:09:27.361" v="876"/>
        <pc:sldMkLst>
          <pc:docMk/>
          <pc:sldMk cId="2075894087" sldId="330"/>
        </pc:sldMkLst>
        <pc:spChg chg="mod">
          <ac:chgData name="Archambault, Aude" userId="dfdf6e78-8d63-480c-bdce-0b0f3fd27a48" providerId="ADAL" clId="{3E6199C1-2A2C-41D0-8F2E-9218D5A5ACA3}" dt="2020-11-03T21:08:44.864" v="871" actId="5793"/>
          <ac:spMkLst>
            <pc:docMk/>
            <pc:sldMk cId="2075894087" sldId="330"/>
            <ac:spMk id="2" creationId="{FB865533-8929-47F7-B1E9-0D852FABACFB}"/>
          </ac:spMkLst>
        </pc:spChg>
        <pc:spChg chg="mod">
          <ac:chgData name="Archambault, Aude" userId="dfdf6e78-8d63-480c-bdce-0b0f3fd27a48" providerId="ADAL" clId="{3E6199C1-2A2C-41D0-8F2E-9218D5A5ACA3}" dt="2020-11-03T21:09:27.361" v="876"/>
          <ac:spMkLst>
            <pc:docMk/>
            <pc:sldMk cId="2075894087" sldId="330"/>
            <ac:spMk id="3" creationId="{4CA8C7CC-7B19-4FBA-96D6-1C366B733656}"/>
          </ac:spMkLst>
        </pc:spChg>
      </pc:sldChg>
      <pc:sldChg chg="addSp delSp modSp new del mod">
        <pc:chgData name="Archambault, Aude" userId="dfdf6e78-8d63-480c-bdce-0b0f3fd27a48" providerId="ADAL" clId="{3E6199C1-2A2C-41D0-8F2E-9218D5A5ACA3}" dt="2020-11-03T21:05:22.132" v="822" actId="47"/>
        <pc:sldMkLst>
          <pc:docMk/>
          <pc:sldMk cId="621269362" sldId="331"/>
        </pc:sldMkLst>
        <pc:spChg chg="del">
          <ac:chgData name="Archambault, Aude" userId="dfdf6e78-8d63-480c-bdce-0b0f3fd27a48" providerId="ADAL" clId="{3E6199C1-2A2C-41D0-8F2E-9218D5A5ACA3}" dt="2020-11-03T21:04:01.912" v="804" actId="22"/>
          <ac:spMkLst>
            <pc:docMk/>
            <pc:sldMk cId="621269362" sldId="331"/>
            <ac:spMk id="5" creationId="{CD185BB8-9FE0-48B8-8710-D5252D6F74B8}"/>
          </ac:spMkLst>
        </pc:spChg>
        <pc:spChg chg="mod">
          <ac:chgData name="Archambault, Aude" userId="dfdf6e78-8d63-480c-bdce-0b0f3fd27a48" providerId="ADAL" clId="{3E6199C1-2A2C-41D0-8F2E-9218D5A5ACA3}" dt="2020-11-03T21:02:51.470" v="803" actId="20577"/>
          <ac:spMkLst>
            <pc:docMk/>
            <pc:sldMk cId="621269362" sldId="331"/>
            <ac:spMk id="6" creationId="{1FED4C3D-3FFA-43B6-A29E-67E6080618B8}"/>
          </ac:spMkLst>
        </pc:spChg>
        <pc:spChg chg="add mod">
          <ac:chgData name="Archambault, Aude" userId="dfdf6e78-8d63-480c-bdce-0b0f3fd27a48" providerId="ADAL" clId="{3E6199C1-2A2C-41D0-8F2E-9218D5A5ACA3}" dt="2020-11-03T21:04:01.912" v="804" actId="22"/>
          <ac:spMkLst>
            <pc:docMk/>
            <pc:sldMk cId="621269362" sldId="331"/>
            <ac:spMk id="8" creationId="{4D213DC5-7231-49DE-B3B2-EB7A938E64EC}"/>
          </ac:spMkLst>
        </pc:spChg>
      </pc:sldChg>
      <pc:sldChg chg="addSp delSp modSp new mod">
        <pc:chgData name="Archambault, Aude" userId="dfdf6e78-8d63-480c-bdce-0b0f3fd27a48" providerId="ADAL" clId="{3E6199C1-2A2C-41D0-8F2E-9218D5A5ACA3}" dt="2020-11-03T21:07:19.797" v="856" actId="20577"/>
        <pc:sldMkLst>
          <pc:docMk/>
          <pc:sldMk cId="561033705" sldId="332"/>
        </pc:sldMkLst>
        <pc:spChg chg="del">
          <ac:chgData name="Archambault, Aude" userId="dfdf6e78-8d63-480c-bdce-0b0f3fd27a48" providerId="ADAL" clId="{3E6199C1-2A2C-41D0-8F2E-9218D5A5ACA3}" dt="2020-11-03T21:04:18.940" v="806" actId="22"/>
          <ac:spMkLst>
            <pc:docMk/>
            <pc:sldMk cId="561033705" sldId="332"/>
            <ac:spMk id="2" creationId="{D73AE029-974A-4EDA-85A6-004626AF8F2F}"/>
          </ac:spMkLst>
        </pc:spChg>
        <pc:spChg chg="mod">
          <ac:chgData name="Archambault, Aude" userId="dfdf6e78-8d63-480c-bdce-0b0f3fd27a48" providerId="ADAL" clId="{3E6199C1-2A2C-41D0-8F2E-9218D5A5ACA3}" dt="2020-11-03T21:05:30.269" v="823" actId="20577"/>
          <ac:spMkLst>
            <pc:docMk/>
            <pc:sldMk cId="561033705" sldId="332"/>
            <ac:spMk id="3" creationId="{1062A130-3635-43BD-A8B2-32772C9BAE5C}"/>
          </ac:spMkLst>
        </pc:spChg>
        <pc:spChg chg="add mod">
          <ac:chgData name="Archambault, Aude" userId="dfdf6e78-8d63-480c-bdce-0b0f3fd27a48" providerId="ADAL" clId="{3E6199C1-2A2C-41D0-8F2E-9218D5A5ACA3}" dt="2020-11-03T21:07:19.797" v="856" actId="20577"/>
          <ac:spMkLst>
            <pc:docMk/>
            <pc:sldMk cId="561033705" sldId="332"/>
            <ac:spMk id="5" creationId="{DB20F9C5-75FC-4DF5-893D-B06F7EB930DE}"/>
          </ac:spMkLst>
        </pc:spChg>
        <pc:spChg chg="add mod">
          <ac:chgData name="Archambault, Aude" userId="dfdf6e78-8d63-480c-bdce-0b0f3fd27a48" providerId="ADAL" clId="{3E6199C1-2A2C-41D0-8F2E-9218D5A5ACA3}" dt="2020-11-03T21:07:12.571" v="854" actId="14100"/>
          <ac:spMkLst>
            <pc:docMk/>
            <pc:sldMk cId="561033705" sldId="332"/>
            <ac:spMk id="7" creationId="{32F3A76A-50A5-49B3-BA8C-305DC338F345}"/>
          </ac:spMkLst>
        </pc:spChg>
        <pc:picChg chg="add mod">
          <ac:chgData name="Archambault, Aude" userId="dfdf6e78-8d63-480c-bdce-0b0f3fd27a48" providerId="ADAL" clId="{3E6199C1-2A2C-41D0-8F2E-9218D5A5ACA3}" dt="2020-11-03T21:06:58.459" v="851" actId="14100"/>
          <ac:picMkLst>
            <pc:docMk/>
            <pc:sldMk cId="561033705" sldId="332"/>
            <ac:picMk id="6" creationId="{4F94CD22-1AAE-4A99-B7C9-40F8315469D7}"/>
          </ac:picMkLst>
        </pc:picChg>
        <pc:picChg chg="add mod">
          <ac:chgData name="Archambault, Aude" userId="dfdf6e78-8d63-480c-bdce-0b0f3fd27a48" providerId="ADAL" clId="{3E6199C1-2A2C-41D0-8F2E-9218D5A5ACA3}" dt="2020-11-03T21:07:14.562" v="855" actId="1076"/>
          <ac:picMkLst>
            <pc:docMk/>
            <pc:sldMk cId="561033705" sldId="332"/>
            <ac:picMk id="8" creationId="{8980FFE7-1087-40B9-A907-D0C307CE1ABC}"/>
          </ac:picMkLst>
        </pc:picChg>
      </pc:sldChg>
      <pc:sldChg chg="addSp delSp modSp new mod ord">
        <pc:chgData name="Archambault, Aude" userId="dfdf6e78-8d63-480c-bdce-0b0f3fd27a48" providerId="ADAL" clId="{3E6199C1-2A2C-41D0-8F2E-9218D5A5ACA3}" dt="2020-11-03T21:13:57.484" v="915"/>
        <pc:sldMkLst>
          <pc:docMk/>
          <pc:sldMk cId="1816661383" sldId="333"/>
        </pc:sldMkLst>
        <pc:spChg chg="mod">
          <ac:chgData name="Archambault, Aude" userId="dfdf6e78-8d63-480c-bdce-0b0f3fd27a48" providerId="ADAL" clId="{3E6199C1-2A2C-41D0-8F2E-9218D5A5ACA3}" dt="2020-11-03T21:11:59.019" v="897" actId="14100"/>
          <ac:spMkLst>
            <pc:docMk/>
            <pc:sldMk cId="1816661383" sldId="333"/>
            <ac:spMk id="2" creationId="{FE349A89-D15D-4F8B-B1D5-09A8A88779C0}"/>
          </ac:spMkLst>
        </pc:spChg>
        <pc:spChg chg="mod">
          <ac:chgData name="Archambault, Aude" userId="dfdf6e78-8d63-480c-bdce-0b0f3fd27a48" providerId="ADAL" clId="{3E6199C1-2A2C-41D0-8F2E-9218D5A5ACA3}" dt="2020-11-03T21:12:29.497" v="905"/>
          <ac:spMkLst>
            <pc:docMk/>
            <pc:sldMk cId="1816661383" sldId="333"/>
            <ac:spMk id="3" creationId="{532B7F03-26A7-4985-A070-09CE2ADC8482}"/>
          </ac:spMkLst>
        </pc:spChg>
        <pc:spChg chg="add mod">
          <ac:chgData name="Archambault, Aude" userId="dfdf6e78-8d63-480c-bdce-0b0f3fd27a48" providerId="ADAL" clId="{3E6199C1-2A2C-41D0-8F2E-9218D5A5ACA3}" dt="2020-11-03T21:12:15.418" v="903" actId="14100"/>
          <ac:spMkLst>
            <pc:docMk/>
            <pc:sldMk cId="1816661383" sldId="333"/>
            <ac:spMk id="5" creationId="{2B296CB1-895B-451A-8A6B-C0615BFE7F04}"/>
          </ac:spMkLst>
        </pc:spChg>
        <pc:picChg chg="add mod">
          <ac:chgData name="Archambault, Aude" userId="dfdf6e78-8d63-480c-bdce-0b0f3fd27a48" providerId="ADAL" clId="{3E6199C1-2A2C-41D0-8F2E-9218D5A5ACA3}" dt="2020-11-03T21:12:17.554" v="904" actId="14100"/>
          <ac:picMkLst>
            <pc:docMk/>
            <pc:sldMk cId="1816661383" sldId="333"/>
            <ac:picMk id="6" creationId="{55B02C55-D41A-417A-8387-C22EBA2C808E}"/>
          </ac:picMkLst>
        </pc:picChg>
        <pc:picChg chg="add del mod">
          <ac:chgData name="Archambault, Aude" userId="dfdf6e78-8d63-480c-bdce-0b0f3fd27a48" providerId="ADAL" clId="{3E6199C1-2A2C-41D0-8F2E-9218D5A5ACA3}" dt="2020-11-03T21:11:51.345" v="895" actId="478"/>
          <ac:picMkLst>
            <pc:docMk/>
            <pc:sldMk cId="1816661383" sldId="333"/>
            <ac:picMk id="7" creationId="{72CBB980-FB74-4A57-BAD3-6E4F0974D049}"/>
          </ac:picMkLst>
        </pc:picChg>
      </pc:sldChg>
      <pc:sldChg chg="add del">
        <pc:chgData name="Archambault, Aude" userId="dfdf6e78-8d63-480c-bdce-0b0f3fd27a48" providerId="ADAL" clId="{3E6199C1-2A2C-41D0-8F2E-9218D5A5ACA3}" dt="2020-11-03T21:12:32.693" v="906" actId="47"/>
        <pc:sldMkLst>
          <pc:docMk/>
          <pc:sldMk cId="546844069" sldId="334"/>
        </pc:sldMkLst>
      </pc:sldChg>
      <pc:sldChg chg="modSp new del mod">
        <pc:chgData name="Archambault, Aude" userId="dfdf6e78-8d63-480c-bdce-0b0f3fd27a48" providerId="ADAL" clId="{3E6199C1-2A2C-41D0-8F2E-9218D5A5ACA3}" dt="2020-11-03T21:12:34.530" v="907" actId="47"/>
        <pc:sldMkLst>
          <pc:docMk/>
          <pc:sldMk cId="383975255" sldId="335"/>
        </pc:sldMkLst>
        <pc:spChg chg="mod">
          <ac:chgData name="Archambault, Aude" userId="dfdf6e78-8d63-480c-bdce-0b0f3fd27a48" providerId="ADAL" clId="{3E6199C1-2A2C-41D0-8F2E-9218D5A5ACA3}" dt="2020-11-03T21:09:34.264" v="878"/>
          <ac:spMkLst>
            <pc:docMk/>
            <pc:sldMk cId="383975255" sldId="335"/>
            <ac:spMk id="3" creationId="{92F4C7EE-FBEF-4062-B087-D007AE7D2391}"/>
          </ac:spMkLst>
        </pc:spChg>
      </pc:sldChg>
      <pc:sldMasterChg chg="delSldLayout">
        <pc:chgData name="Archambault, Aude" userId="dfdf6e78-8d63-480c-bdce-0b0f3fd27a48" providerId="ADAL" clId="{3E6199C1-2A2C-41D0-8F2E-9218D5A5ACA3}" dt="2020-11-03T21:12:32.693" v="906" actId="47"/>
        <pc:sldMasterMkLst>
          <pc:docMk/>
          <pc:sldMasterMk cId="3261537267" sldId="2147484034"/>
        </pc:sldMasterMkLst>
        <pc:sldLayoutChg chg="del">
          <pc:chgData name="Archambault, Aude" userId="dfdf6e78-8d63-480c-bdce-0b0f3fd27a48" providerId="ADAL" clId="{3E6199C1-2A2C-41D0-8F2E-9218D5A5ACA3}" dt="2020-11-03T21:12:32.693" v="906" actId="47"/>
          <pc:sldLayoutMkLst>
            <pc:docMk/>
            <pc:sldMasterMk cId="3261537267" sldId="2147484034"/>
            <pc:sldLayoutMk cId="152640960" sldId="2147484043"/>
          </pc:sldLayoutMkLst>
        </pc:sldLayoutChg>
        <pc:sldLayoutChg chg="del">
          <pc:chgData name="Archambault, Aude" userId="dfdf6e78-8d63-480c-bdce-0b0f3fd27a48" providerId="ADAL" clId="{3E6199C1-2A2C-41D0-8F2E-9218D5A5ACA3}" dt="2020-11-03T20:43:38.891" v="502" actId="47"/>
          <pc:sldLayoutMkLst>
            <pc:docMk/>
            <pc:sldMasterMk cId="3261537267" sldId="2147484034"/>
            <pc:sldLayoutMk cId="967439352" sldId="2147484043"/>
          </pc:sldLayoutMkLst>
        </pc:sldLayoutChg>
      </pc:sldMasterChg>
    </pc:docChg>
  </pc:docChgLst>
  <pc:docChgLst>
    <pc:chgData name="Archambault, Aude" userId="dfdf6e78-8d63-480c-bdce-0b0f3fd27a48" providerId="ADAL" clId="{0C0CC0D3-2C1B-4649-95FC-EC78C680EB1F}"/>
    <pc:docChg chg="undo custSel addSld delSld modSld sldOrd delSection modSection">
      <pc:chgData name="Archambault, Aude" userId="dfdf6e78-8d63-480c-bdce-0b0f3fd27a48" providerId="ADAL" clId="{0C0CC0D3-2C1B-4649-95FC-EC78C680EB1F}" dt="2021-03-04T12:13:27.378" v="3085" actId="27636"/>
      <pc:docMkLst>
        <pc:docMk/>
      </pc:docMkLst>
      <pc:sldChg chg="modSp mod">
        <pc:chgData name="Archambault, Aude" userId="dfdf6e78-8d63-480c-bdce-0b0f3fd27a48" providerId="ADAL" clId="{0C0CC0D3-2C1B-4649-95FC-EC78C680EB1F}" dt="2021-02-23T07:20:39.004" v="7" actId="404"/>
        <pc:sldMkLst>
          <pc:docMk/>
          <pc:sldMk cId="76914611" sldId="256"/>
        </pc:sldMkLst>
        <pc:spChg chg="mod">
          <ac:chgData name="Archambault, Aude" userId="dfdf6e78-8d63-480c-bdce-0b0f3fd27a48" providerId="ADAL" clId="{0C0CC0D3-2C1B-4649-95FC-EC78C680EB1F}" dt="2021-02-23T07:20:39.004" v="7" actId="404"/>
          <ac:spMkLst>
            <pc:docMk/>
            <pc:sldMk cId="76914611" sldId="256"/>
            <ac:spMk id="2" creationId="{00000000-0000-0000-0000-000000000000}"/>
          </ac:spMkLst>
        </pc:spChg>
      </pc:sldChg>
      <pc:sldChg chg="modSp mod">
        <pc:chgData name="Archambault, Aude" userId="dfdf6e78-8d63-480c-bdce-0b0f3fd27a48" providerId="ADAL" clId="{0C0CC0D3-2C1B-4649-95FC-EC78C680EB1F}" dt="2021-02-23T07:22:12.714" v="165" actId="20577"/>
        <pc:sldMkLst>
          <pc:docMk/>
          <pc:sldMk cId="1920782211" sldId="263"/>
        </pc:sldMkLst>
        <pc:spChg chg="mod">
          <ac:chgData name="Archambault, Aude" userId="dfdf6e78-8d63-480c-bdce-0b0f3fd27a48" providerId="ADAL" clId="{0C0CC0D3-2C1B-4649-95FC-EC78C680EB1F}" dt="2021-02-23T07:22:12.714" v="165" actId="20577"/>
          <ac:spMkLst>
            <pc:docMk/>
            <pc:sldMk cId="1920782211" sldId="263"/>
            <ac:spMk id="3" creationId="{FFF5BAE0-B3D7-1A47-8260-AE7CCF256CC8}"/>
          </ac:spMkLst>
        </pc:spChg>
      </pc:sldChg>
      <pc:sldChg chg="ord">
        <pc:chgData name="Archambault, Aude" userId="dfdf6e78-8d63-480c-bdce-0b0f3fd27a48" providerId="ADAL" clId="{0C0CC0D3-2C1B-4649-95FC-EC78C680EB1F}" dt="2021-02-27T07:30:51.900" v="3067"/>
        <pc:sldMkLst>
          <pc:docMk/>
          <pc:sldMk cId="3793482313" sldId="266"/>
        </pc:sldMkLst>
      </pc:sldChg>
      <pc:sldChg chg="modSp mod">
        <pc:chgData name="Archambault, Aude" userId="dfdf6e78-8d63-480c-bdce-0b0f3fd27a48" providerId="ADAL" clId="{0C0CC0D3-2C1B-4649-95FC-EC78C680EB1F}" dt="2021-02-23T07:21:44.801" v="91" actId="313"/>
        <pc:sldMkLst>
          <pc:docMk/>
          <pc:sldMk cId="1623371876" sldId="320"/>
        </pc:sldMkLst>
        <pc:spChg chg="mod">
          <ac:chgData name="Archambault, Aude" userId="dfdf6e78-8d63-480c-bdce-0b0f3fd27a48" providerId="ADAL" clId="{0C0CC0D3-2C1B-4649-95FC-EC78C680EB1F}" dt="2021-02-23T07:21:44.801" v="91" actId="313"/>
          <ac:spMkLst>
            <pc:docMk/>
            <pc:sldMk cId="1623371876" sldId="320"/>
            <ac:spMk id="3" creationId="{CF57E49C-F8D1-4C7E-AE20-3D5D7B006CFA}"/>
          </ac:spMkLst>
        </pc:spChg>
      </pc:sldChg>
      <pc:sldChg chg="addSp modSp add del mod addAnim delAnim modAnim">
        <pc:chgData name="Archambault, Aude" userId="dfdf6e78-8d63-480c-bdce-0b0f3fd27a48" providerId="ADAL" clId="{0C0CC0D3-2C1B-4649-95FC-EC78C680EB1F}" dt="2021-02-23T14:18:02.746" v="2919" actId="21"/>
        <pc:sldMkLst>
          <pc:docMk/>
          <pc:sldMk cId="2551653112" sldId="340"/>
        </pc:sldMkLst>
        <pc:spChg chg="mod">
          <ac:chgData name="Archambault, Aude" userId="dfdf6e78-8d63-480c-bdce-0b0f3fd27a48" providerId="ADAL" clId="{0C0CC0D3-2C1B-4649-95FC-EC78C680EB1F}" dt="2021-02-23T14:18:02.746" v="2919" actId="21"/>
          <ac:spMkLst>
            <pc:docMk/>
            <pc:sldMk cId="2551653112" sldId="340"/>
            <ac:spMk id="2" creationId="{FB865533-8929-47F7-B1E9-0D852FABACFB}"/>
          </ac:spMkLst>
        </pc:spChg>
        <pc:spChg chg="mod">
          <ac:chgData name="Archambault, Aude" userId="dfdf6e78-8d63-480c-bdce-0b0f3fd27a48" providerId="ADAL" clId="{0C0CC0D3-2C1B-4649-95FC-EC78C680EB1F}" dt="2021-02-23T14:02:28.796" v="2809" actId="20577"/>
          <ac:spMkLst>
            <pc:docMk/>
            <pc:sldMk cId="2551653112" sldId="340"/>
            <ac:spMk id="3" creationId="{4CA8C7CC-7B19-4FBA-96D6-1C366B733656}"/>
          </ac:spMkLst>
        </pc:spChg>
        <pc:spChg chg="mod">
          <ac:chgData name="Archambault, Aude" userId="dfdf6e78-8d63-480c-bdce-0b0f3fd27a48" providerId="ADAL" clId="{0C0CC0D3-2C1B-4649-95FC-EC78C680EB1F}" dt="2021-02-23T08:19:19.343" v="327"/>
          <ac:spMkLst>
            <pc:docMk/>
            <pc:sldMk cId="2551653112" sldId="340"/>
            <ac:spMk id="17" creationId="{746416D7-4A42-4B10-B8A8-FAD7462D072D}"/>
          </ac:spMkLst>
        </pc:spChg>
        <pc:picChg chg="add mod">
          <ac:chgData name="Archambault, Aude" userId="dfdf6e78-8d63-480c-bdce-0b0f3fd27a48" providerId="ADAL" clId="{0C0CC0D3-2C1B-4649-95FC-EC78C680EB1F}" dt="2021-02-23T10:35:50.179" v="1447" actId="1076"/>
          <ac:picMkLst>
            <pc:docMk/>
            <pc:sldMk cId="2551653112" sldId="340"/>
            <ac:picMk id="6" creationId="{FFC21264-7AF0-44DE-9502-452AC6EF1673}"/>
          </ac:picMkLst>
        </pc:picChg>
        <pc:picChg chg="add mod">
          <ac:chgData name="Archambault, Aude" userId="dfdf6e78-8d63-480c-bdce-0b0f3fd27a48" providerId="ADAL" clId="{0C0CC0D3-2C1B-4649-95FC-EC78C680EB1F}" dt="2021-02-23T10:35:50.179" v="1447" actId="1076"/>
          <ac:picMkLst>
            <pc:docMk/>
            <pc:sldMk cId="2551653112" sldId="340"/>
            <ac:picMk id="7" creationId="{756CE4EA-851C-461E-8B5F-26FC37F1D2A1}"/>
          </ac:picMkLst>
        </pc:picChg>
        <pc:picChg chg="mod">
          <ac:chgData name="Archambault, Aude" userId="dfdf6e78-8d63-480c-bdce-0b0f3fd27a48" providerId="ADAL" clId="{0C0CC0D3-2C1B-4649-95FC-EC78C680EB1F}" dt="2021-02-23T08:26:46.554" v="329" actId="1076"/>
          <ac:picMkLst>
            <pc:docMk/>
            <pc:sldMk cId="2551653112" sldId="340"/>
            <ac:picMk id="19" creationId="{B4C3ACFB-A570-4C2B-B7F2-F3E5DEDAE25F}"/>
          </ac:picMkLst>
        </pc:picChg>
      </pc:sldChg>
      <pc:sldChg chg="add del">
        <pc:chgData name="Archambault, Aude" userId="dfdf6e78-8d63-480c-bdce-0b0f3fd27a48" providerId="ADAL" clId="{0C0CC0D3-2C1B-4649-95FC-EC78C680EB1F}" dt="2021-02-23T14:15:03.181" v="2884" actId="47"/>
        <pc:sldMkLst>
          <pc:docMk/>
          <pc:sldMk cId="3802422175" sldId="341"/>
        </pc:sldMkLst>
      </pc:sldChg>
      <pc:sldChg chg="add del">
        <pc:chgData name="Archambault, Aude" userId="dfdf6e78-8d63-480c-bdce-0b0f3fd27a48" providerId="ADAL" clId="{0C0CC0D3-2C1B-4649-95FC-EC78C680EB1F}" dt="2021-02-23T14:15:03.181" v="2884" actId="47"/>
        <pc:sldMkLst>
          <pc:docMk/>
          <pc:sldMk cId="46312689" sldId="342"/>
        </pc:sldMkLst>
      </pc:sldChg>
      <pc:sldChg chg="add del">
        <pc:chgData name="Archambault, Aude" userId="dfdf6e78-8d63-480c-bdce-0b0f3fd27a48" providerId="ADAL" clId="{0C0CC0D3-2C1B-4649-95FC-EC78C680EB1F}" dt="2021-02-23T14:15:03.181" v="2884" actId="47"/>
        <pc:sldMkLst>
          <pc:docMk/>
          <pc:sldMk cId="1634290533" sldId="343"/>
        </pc:sldMkLst>
      </pc:sldChg>
      <pc:sldChg chg="add del">
        <pc:chgData name="Archambault, Aude" userId="dfdf6e78-8d63-480c-bdce-0b0f3fd27a48" providerId="ADAL" clId="{0C0CC0D3-2C1B-4649-95FC-EC78C680EB1F}" dt="2021-02-23T14:15:03.181" v="2884" actId="47"/>
        <pc:sldMkLst>
          <pc:docMk/>
          <pc:sldMk cId="3744068001" sldId="344"/>
        </pc:sldMkLst>
      </pc:sldChg>
      <pc:sldChg chg="add del">
        <pc:chgData name="Archambault, Aude" userId="dfdf6e78-8d63-480c-bdce-0b0f3fd27a48" providerId="ADAL" clId="{0C0CC0D3-2C1B-4649-95FC-EC78C680EB1F}" dt="2021-02-23T14:15:03.181" v="2884" actId="47"/>
        <pc:sldMkLst>
          <pc:docMk/>
          <pc:sldMk cId="3233451443" sldId="345"/>
        </pc:sldMkLst>
      </pc:sldChg>
      <pc:sldChg chg="add del">
        <pc:chgData name="Archambault, Aude" userId="dfdf6e78-8d63-480c-bdce-0b0f3fd27a48" providerId="ADAL" clId="{0C0CC0D3-2C1B-4649-95FC-EC78C680EB1F}" dt="2021-02-23T14:15:05.736" v="2885" actId="47"/>
        <pc:sldMkLst>
          <pc:docMk/>
          <pc:sldMk cId="2071385201" sldId="347"/>
        </pc:sldMkLst>
      </pc:sldChg>
      <pc:sldChg chg="add del">
        <pc:chgData name="Archambault, Aude" userId="dfdf6e78-8d63-480c-bdce-0b0f3fd27a48" providerId="ADAL" clId="{0C0CC0D3-2C1B-4649-95FC-EC78C680EB1F}" dt="2021-02-23T14:15:05.736" v="2885" actId="47"/>
        <pc:sldMkLst>
          <pc:docMk/>
          <pc:sldMk cId="3378884954" sldId="348"/>
        </pc:sldMkLst>
      </pc:sldChg>
      <pc:sldChg chg="addSp delSp modSp mod ord">
        <pc:chgData name="Archambault, Aude" userId="dfdf6e78-8d63-480c-bdce-0b0f3fd27a48" providerId="ADAL" clId="{0C0CC0D3-2C1B-4649-95FC-EC78C680EB1F}" dt="2021-02-27T07:30:50.205" v="3065"/>
        <pc:sldMkLst>
          <pc:docMk/>
          <pc:sldMk cId="2945908443" sldId="351"/>
        </pc:sldMkLst>
        <pc:spChg chg="mod">
          <ac:chgData name="Archambault, Aude" userId="dfdf6e78-8d63-480c-bdce-0b0f3fd27a48" providerId="ADAL" clId="{0C0CC0D3-2C1B-4649-95FC-EC78C680EB1F}" dt="2021-02-24T16:22:48.584" v="3041" actId="20577"/>
          <ac:spMkLst>
            <pc:docMk/>
            <pc:sldMk cId="2945908443" sldId="351"/>
            <ac:spMk id="5" creationId="{DB20F9C5-75FC-4DF5-893D-B06F7EB930DE}"/>
          </ac:spMkLst>
        </pc:spChg>
        <pc:picChg chg="add mod">
          <ac:chgData name="Archambault, Aude" userId="dfdf6e78-8d63-480c-bdce-0b0f3fd27a48" providerId="ADAL" clId="{0C0CC0D3-2C1B-4649-95FC-EC78C680EB1F}" dt="2021-02-24T16:22:50.298" v="3042" actId="1076"/>
          <ac:picMkLst>
            <pc:docMk/>
            <pc:sldMk cId="2945908443" sldId="351"/>
            <ac:picMk id="7" creationId="{963F82E6-4148-4DD5-93FB-347EF4392324}"/>
          </ac:picMkLst>
        </pc:picChg>
        <pc:picChg chg="del mod">
          <ac:chgData name="Archambault, Aude" userId="dfdf6e78-8d63-480c-bdce-0b0f3fd27a48" providerId="ADAL" clId="{0C0CC0D3-2C1B-4649-95FC-EC78C680EB1F}" dt="2021-02-23T10:37:36.540" v="1499" actId="21"/>
          <ac:picMkLst>
            <pc:docMk/>
            <pc:sldMk cId="2945908443" sldId="351"/>
            <ac:picMk id="9" creationId="{E96E90AE-AF31-4843-B4A7-D13FB2345AF5}"/>
          </ac:picMkLst>
        </pc:picChg>
      </pc:sldChg>
      <pc:sldChg chg="add del">
        <pc:chgData name="Archambault, Aude" userId="dfdf6e78-8d63-480c-bdce-0b0f3fd27a48" providerId="ADAL" clId="{0C0CC0D3-2C1B-4649-95FC-EC78C680EB1F}" dt="2021-02-27T07:30:38.596" v="3063" actId="47"/>
        <pc:sldMkLst>
          <pc:docMk/>
          <pc:sldMk cId="149392710" sldId="1214"/>
        </pc:sldMkLst>
      </pc:sldChg>
      <pc:sldChg chg="del">
        <pc:chgData name="Archambault, Aude" userId="dfdf6e78-8d63-480c-bdce-0b0f3fd27a48" providerId="ADAL" clId="{0C0CC0D3-2C1B-4649-95FC-EC78C680EB1F}" dt="2021-02-23T14:19:42.816" v="2966" actId="47"/>
        <pc:sldMkLst>
          <pc:docMk/>
          <pc:sldMk cId="1457021769" sldId="1217"/>
        </pc:sldMkLst>
      </pc:sldChg>
      <pc:sldChg chg="add del">
        <pc:chgData name="Archambault, Aude" userId="dfdf6e78-8d63-480c-bdce-0b0f3fd27a48" providerId="ADAL" clId="{0C0CC0D3-2C1B-4649-95FC-EC78C680EB1F}" dt="2021-02-23T08:46:26.949" v="425" actId="47"/>
        <pc:sldMkLst>
          <pc:docMk/>
          <pc:sldMk cId="3658912723" sldId="1226"/>
        </pc:sldMkLst>
      </pc:sldChg>
      <pc:sldChg chg="addSp delSp modSp add mod">
        <pc:chgData name="Archambault, Aude" userId="dfdf6e78-8d63-480c-bdce-0b0f3fd27a48" providerId="ADAL" clId="{0C0CC0D3-2C1B-4649-95FC-EC78C680EB1F}" dt="2021-02-26T21:04:49.797" v="3056" actId="20577"/>
        <pc:sldMkLst>
          <pc:docMk/>
          <pc:sldMk cId="178487628" sldId="1229"/>
        </pc:sldMkLst>
        <pc:spChg chg="del">
          <ac:chgData name="Archambault, Aude" userId="dfdf6e78-8d63-480c-bdce-0b0f3fd27a48" providerId="ADAL" clId="{0C0CC0D3-2C1B-4649-95FC-EC78C680EB1F}" dt="2021-02-23T08:56:13.742" v="482" actId="478"/>
          <ac:spMkLst>
            <pc:docMk/>
            <pc:sldMk cId="178487628" sldId="1229"/>
            <ac:spMk id="2" creationId="{23E3C642-6A43-4E86-B65E-AC00389AEABE}"/>
          </ac:spMkLst>
        </pc:spChg>
        <pc:spChg chg="mod">
          <ac:chgData name="Archambault, Aude" userId="dfdf6e78-8d63-480c-bdce-0b0f3fd27a48" providerId="ADAL" clId="{0C0CC0D3-2C1B-4649-95FC-EC78C680EB1F}" dt="2021-02-23T08:46:44.145" v="457" actId="20577"/>
          <ac:spMkLst>
            <pc:docMk/>
            <pc:sldMk cId="178487628" sldId="1229"/>
            <ac:spMk id="3" creationId="{91F007AC-81B3-470B-A292-8AF355B2EA17}"/>
          </ac:spMkLst>
        </pc:spChg>
        <pc:spChg chg="add del mod">
          <ac:chgData name="Archambault, Aude" userId="dfdf6e78-8d63-480c-bdce-0b0f3fd27a48" providerId="ADAL" clId="{0C0CC0D3-2C1B-4649-95FC-EC78C680EB1F}" dt="2021-02-23T08:56:15.510" v="483" actId="478"/>
          <ac:spMkLst>
            <pc:docMk/>
            <pc:sldMk cId="178487628" sldId="1229"/>
            <ac:spMk id="6" creationId="{C2A1E234-B400-4971-B8BD-3B44F1DBA618}"/>
          </ac:spMkLst>
        </pc:spChg>
        <pc:spChg chg="mod">
          <ac:chgData name="Archambault, Aude" userId="dfdf6e78-8d63-480c-bdce-0b0f3fd27a48" providerId="ADAL" clId="{0C0CC0D3-2C1B-4649-95FC-EC78C680EB1F}" dt="2021-02-23T08:57:33.462" v="537" actId="20577"/>
          <ac:spMkLst>
            <pc:docMk/>
            <pc:sldMk cId="178487628" sldId="1229"/>
            <ac:spMk id="18" creationId="{1328AD34-4BE5-4D1A-BE73-B39A9064C733}"/>
          </ac:spMkLst>
        </pc:spChg>
        <pc:spChg chg="mod">
          <ac:chgData name="Archambault, Aude" userId="dfdf6e78-8d63-480c-bdce-0b0f3fd27a48" providerId="ADAL" clId="{0C0CC0D3-2C1B-4649-95FC-EC78C680EB1F}" dt="2021-02-26T21:04:49.797" v="3056" actId="20577"/>
          <ac:spMkLst>
            <pc:docMk/>
            <pc:sldMk cId="178487628" sldId="1229"/>
            <ac:spMk id="20" creationId="{74132510-8DFF-48BE-BA1B-3EBE5D71CF28}"/>
          </ac:spMkLst>
        </pc:spChg>
        <pc:picChg chg="del">
          <ac:chgData name="Archambault, Aude" userId="dfdf6e78-8d63-480c-bdce-0b0f3fd27a48" providerId="ADAL" clId="{0C0CC0D3-2C1B-4649-95FC-EC78C680EB1F}" dt="2021-02-23T08:55:04.822" v="458" actId="478"/>
          <ac:picMkLst>
            <pc:docMk/>
            <pc:sldMk cId="178487628" sldId="1229"/>
            <ac:picMk id="5" creationId="{D51CCA90-3A49-4703-A99F-7A98CC298024}"/>
          </ac:picMkLst>
        </pc:picChg>
        <pc:picChg chg="add mod">
          <ac:chgData name="Archambault, Aude" userId="dfdf6e78-8d63-480c-bdce-0b0f3fd27a48" providerId="ADAL" clId="{0C0CC0D3-2C1B-4649-95FC-EC78C680EB1F}" dt="2021-02-23T08:59:46.843" v="583" actId="1076"/>
          <ac:picMkLst>
            <pc:docMk/>
            <pc:sldMk cId="178487628" sldId="1229"/>
            <ac:picMk id="8" creationId="{784EC493-AB7F-4818-BF23-535C95D555C0}"/>
          </ac:picMkLst>
        </pc:picChg>
        <pc:picChg chg="mod">
          <ac:chgData name="Archambault, Aude" userId="dfdf6e78-8d63-480c-bdce-0b0f3fd27a48" providerId="ADAL" clId="{0C0CC0D3-2C1B-4649-95FC-EC78C680EB1F}" dt="2021-02-23T08:58:41.558" v="567" actId="1076"/>
          <ac:picMkLst>
            <pc:docMk/>
            <pc:sldMk cId="178487628" sldId="1229"/>
            <ac:picMk id="13" creationId="{78B63BE2-E5B9-4410-9B41-A6861E8A91B5}"/>
          </ac:picMkLst>
        </pc:picChg>
      </pc:sldChg>
      <pc:sldChg chg="addSp delSp modSp mod">
        <pc:chgData name="Archambault, Aude" userId="dfdf6e78-8d63-480c-bdce-0b0f3fd27a48" providerId="ADAL" clId="{0C0CC0D3-2C1B-4649-95FC-EC78C680EB1F}" dt="2021-02-24T12:42:02.201" v="3028"/>
        <pc:sldMkLst>
          <pc:docMk/>
          <pc:sldMk cId="3823743871" sldId="1236"/>
        </pc:sldMkLst>
        <pc:spChg chg="mod">
          <ac:chgData name="Archambault, Aude" userId="dfdf6e78-8d63-480c-bdce-0b0f3fd27a48" providerId="ADAL" clId="{0C0CC0D3-2C1B-4649-95FC-EC78C680EB1F}" dt="2021-02-24T12:42:02.201" v="3028"/>
          <ac:spMkLst>
            <pc:docMk/>
            <pc:sldMk cId="3823743871" sldId="1236"/>
            <ac:spMk id="2" creationId="{AD83E730-E522-4935-8F73-95FE0A4F4845}"/>
          </ac:spMkLst>
        </pc:spChg>
        <pc:picChg chg="add mod">
          <ac:chgData name="Archambault, Aude" userId="dfdf6e78-8d63-480c-bdce-0b0f3fd27a48" providerId="ADAL" clId="{0C0CC0D3-2C1B-4649-95FC-EC78C680EB1F}" dt="2021-02-24T12:41:55.250" v="3015" actId="1076"/>
          <ac:picMkLst>
            <pc:docMk/>
            <pc:sldMk cId="3823743871" sldId="1236"/>
            <ac:picMk id="5" creationId="{4791F54C-FD22-460D-A17B-7A86F6E435B9}"/>
          </ac:picMkLst>
        </pc:picChg>
        <pc:picChg chg="del">
          <ac:chgData name="Archambault, Aude" userId="dfdf6e78-8d63-480c-bdce-0b0f3fd27a48" providerId="ADAL" clId="{0C0CC0D3-2C1B-4649-95FC-EC78C680EB1F}" dt="2021-02-23T14:22:38.851" v="2978" actId="478"/>
          <ac:picMkLst>
            <pc:docMk/>
            <pc:sldMk cId="3823743871" sldId="1236"/>
            <ac:picMk id="6" creationId="{8BBD2FB7-2B23-4E23-AA60-A52B00E4AA30}"/>
          </ac:picMkLst>
        </pc:picChg>
        <pc:picChg chg="add del mod">
          <ac:chgData name="Archambault, Aude" userId="dfdf6e78-8d63-480c-bdce-0b0f3fd27a48" providerId="ADAL" clId="{0C0CC0D3-2C1B-4649-95FC-EC78C680EB1F}" dt="2021-02-24T12:41:58.201" v="3025" actId="22"/>
          <ac:picMkLst>
            <pc:docMk/>
            <pc:sldMk cId="3823743871" sldId="1236"/>
            <ac:picMk id="6" creationId="{F9266F7C-C990-4DC9-A910-FE69F3F21FC3}"/>
          </ac:picMkLst>
        </pc:picChg>
        <pc:picChg chg="del">
          <ac:chgData name="Archambault, Aude" userId="dfdf6e78-8d63-480c-bdce-0b0f3fd27a48" providerId="ADAL" clId="{0C0CC0D3-2C1B-4649-95FC-EC78C680EB1F}" dt="2021-02-23T14:22:41.476" v="2980" actId="478"/>
          <ac:picMkLst>
            <pc:docMk/>
            <pc:sldMk cId="3823743871" sldId="1236"/>
            <ac:picMk id="8" creationId="{EB386EAD-206C-449D-806F-7A5C1403F0D5}"/>
          </ac:picMkLst>
        </pc:picChg>
        <pc:picChg chg="add del mod">
          <ac:chgData name="Archambault, Aude" userId="dfdf6e78-8d63-480c-bdce-0b0f3fd27a48" providerId="ADAL" clId="{0C0CC0D3-2C1B-4649-95FC-EC78C680EB1F}" dt="2021-02-24T12:42:00.019" v="3027" actId="1076"/>
          <ac:picMkLst>
            <pc:docMk/>
            <pc:sldMk cId="3823743871" sldId="1236"/>
            <ac:picMk id="9" creationId="{47D034A7-7DF6-4722-9CDC-941BF7E52B5F}"/>
          </ac:picMkLst>
        </pc:picChg>
        <pc:picChg chg="del">
          <ac:chgData name="Archambault, Aude" userId="dfdf6e78-8d63-480c-bdce-0b0f3fd27a48" providerId="ADAL" clId="{0C0CC0D3-2C1B-4649-95FC-EC78C680EB1F}" dt="2021-02-23T14:20:39.336" v="2972" actId="478"/>
          <ac:picMkLst>
            <pc:docMk/>
            <pc:sldMk cId="3823743871" sldId="1236"/>
            <ac:picMk id="10" creationId="{CE39EB75-FEE1-469D-9A0B-7A4CE997255B}"/>
          </ac:picMkLst>
        </pc:picChg>
      </pc:sldChg>
      <pc:sldChg chg="del">
        <pc:chgData name="Archambault, Aude" userId="dfdf6e78-8d63-480c-bdce-0b0f3fd27a48" providerId="ADAL" clId="{0C0CC0D3-2C1B-4649-95FC-EC78C680EB1F}" dt="2021-02-23T08:32:44.908" v="362" actId="47"/>
        <pc:sldMkLst>
          <pc:docMk/>
          <pc:sldMk cId="1107896007" sldId="1239"/>
        </pc:sldMkLst>
      </pc:sldChg>
      <pc:sldChg chg="del">
        <pc:chgData name="Archambault, Aude" userId="dfdf6e78-8d63-480c-bdce-0b0f3fd27a48" providerId="ADAL" clId="{0C0CC0D3-2C1B-4649-95FC-EC78C680EB1F}" dt="2021-02-23T08:32:46.243" v="363" actId="47"/>
        <pc:sldMkLst>
          <pc:docMk/>
          <pc:sldMk cId="2502578913" sldId="1243"/>
        </pc:sldMkLst>
      </pc:sldChg>
      <pc:sldChg chg="del">
        <pc:chgData name="Archambault, Aude" userId="dfdf6e78-8d63-480c-bdce-0b0f3fd27a48" providerId="ADAL" clId="{0C0CC0D3-2C1B-4649-95FC-EC78C680EB1F}" dt="2021-02-23T08:32:47.469" v="364" actId="47"/>
        <pc:sldMkLst>
          <pc:docMk/>
          <pc:sldMk cId="52244397" sldId="1244"/>
        </pc:sldMkLst>
      </pc:sldChg>
      <pc:sldChg chg="del">
        <pc:chgData name="Archambault, Aude" userId="dfdf6e78-8d63-480c-bdce-0b0f3fd27a48" providerId="ADAL" clId="{0C0CC0D3-2C1B-4649-95FC-EC78C680EB1F}" dt="2021-02-23T08:32:48.875" v="365" actId="47"/>
        <pc:sldMkLst>
          <pc:docMk/>
          <pc:sldMk cId="1255741533" sldId="1250"/>
        </pc:sldMkLst>
      </pc:sldChg>
      <pc:sldChg chg="delSp modSp mod">
        <pc:chgData name="Archambault, Aude" userId="dfdf6e78-8d63-480c-bdce-0b0f3fd27a48" providerId="ADAL" clId="{0C0CC0D3-2C1B-4649-95FC-EC78C680EB1F}" dt="2021-02-23T09:11:06.715" v="736" actId="20577"/>
        <pc:sldMkLst>
          <pc:docMk/>
          <pc:sldMk cId="1034024731" sldId="1251"/>
        </pc:sldMkLst>
        <pc:spChg chg="mod">
          <ac:chgData name="Archambault, Aude" userId="dfdf6e78-8d63-480c-bdce-0b0f3fd27a48" providerId="ADAL" clId="{0C0CC0D3-2C1B-4649-95FC-EC78C680EB1F}" dt="2021-02-23T09:11:06.715" v="736" actId="20577"/>
          <ac:spMkLst>
            <pc:docMk/>
            <pc:sldMk cId="1034024731" sldId="1251"/>
            <ac:spMk id="3" creationId="{92E803C6-2241-4D6E-899C-6882ADD5732E}"/>
          </ac:spMkLst>
        </pc:spChg>
        <pc:graphicFrameChg chg="mod">
          <ac:chgData name="Archambault, Aude" userId="dfdf6e78-8d63-480c-bdce-0b0f3fd27a48" providerId="ADAL" clId="{0C0CC0D3-2C1B-4649-95FC-EC78C680EB1F}" dt="2021-02-23T09:09:52.962" v="726" actId="313"/>
          <ac:graphicFrameMkLst>
            <pc:docMk/>
            <pc:sldMk cId="1034024731" sldId="1251"/>
            <ac:graphicFrameMk id="4" creationId="{3E02D5CF-ABAC-4936-86C2-62B385E4DA55}"/>
          </ac:graphicFrameMkLst>
        </pc:graphicFrameChg>
        <pc:picChg chg="del">
          <ac:chgData name="Archambault, Aude" userId="dfdf6e78-8d63-480c-bdce-0b0f3fd27a48" providerId="ADAL" clId="{0C0CC0D3-2C1B-4649-95FC-EC78C680EB1F}" dt="2021-02-23T09:03:53.399" v="634" actId="478"/>
          <ac:picMkLst>
            <pc:docMk/>
            <pc:sldMk cId="1034024731" sldId="1251"/>
            <ac:picMk id="6" creationId="{F53A006D-A72E-4EDB-ACBC-7B2BD9407E9F}"/>
          </ac:picMkLst>
        </pc:picChg>
      </pc:sldChg>
      <pc:sldChg chg="del">
        <pc:chgData name="Archambault, Aude" userId="dfdf6e78-8d63-480c-bdce-0b0f3fd27a48" providerId="ADAL" clId="{0C0CC0D3-2C1B-4649-95FC-EC78C680EB1F}" dt="2021-02-23T09:11:29.772" v="737" actId="47"/>
        <pc:sldMkLst>
          <pc:docMk/>
          <pc:sldMk cId="2092762944" sldId="1252"/>
        </pc:sldMkLst>
      </pc:sldChg>
      <pc:sldChg chg="del">
        <pc:chgData name="Archambault, Aude" userId="dfdf6e78-8d63-480c-bdce-0b0f3fd27a48" providerId="ADAL" clId="{0C0CC0D3-2C1B-4649-95FC-EC78C680EB1F}" dt="2021-02-23T14:20:21.102" v="2967" actId="47"/>
        <pc:sldMkLst>
          <pc:docMk/>
          <pc:sldMk cId="2904096930" sldId="1253"/>
        </pc:sldMkLst>
      </pc:sldChg>
      <pc:sldChg chg="del">
        <pc:chgData name="Archambault, Aude" userId="dfdf6e78-8d63-480c-bdce-0b0f3fd27a48" providerId="ADAL" clId="{0C0CC0D3-2C1B-4649-95FC-EC78C680EB1F}" dt="2021-02-23T14:20:21.102" v="2967" actId="47"/>
        <pc:sldMkLst>
          <pc:docMk/>
          <pc:sldMk cId="4167163524" sldId="1254"/>
        </pc:sldMkLst>
      </pc:sldChg>
      <pc:sldChg chg="del">
        <pc:chgData name="Archambault, Aude" userId="dfdf6e78-8d63-480c-bdce-0b0f3fd27a48" providerId="ADAL" clId="{0C0CC0D3-2C1B-4649-95FC-EC78C680EB1F}" dt="2021-02-23T14:20:21.102" v="2967" actId="47"/>
        <pc:sldMkLst>
          <pc:docMk/>
          <pc:sldMk cId="2010554558" sldId="1255"/>
        </pc:sldMkLst>
      </pc:sldChg>
      <pc:sldChg chg="del">
        <pc:chgData name="Archambault, Aude" userId="dfdf6e78-8d63-480c-bdce-0b0f3fd27a48" providerId="ADAL" clId="{0C0CC0D3-2C1B-4649-95FC-EC78C680EB1F}" dt="2021-02-23T14:20:23.226" v="2968" actId="47"/>
        <pc:sldMkLst>
          <pc:docMk/>
          <pc:sldMk cId="2344577630" sldId="1256"/>
        </pc:sldMkLst>
      </pc:sldChg>
      <pc:sldChg chg="add">
        <pc:chgData name="Archambault, Aude" userId="dfdf6e78-8d63-480c-bdce-0b0f3fd27a48" providerId="ADAL" clId="{0C0CC0D3-2C1B-4649-95FC-EC78C680EB1F}" dt="2021-02-23T14:23:55.441" v="2991"/>
        <pc:sldMkLst>
          <pc:docMk/>
          <pc:sldMk cId="396590771" sldId="1257"/>
        </pc:sldMkLst>
      </pc:sldChg>
      <pc:sldChg chg="modSp add del mod">
        <pc:chgData name="Archambault, Aude" userId="dfdf6e78-8d63-480c-bdce-0b0f3fd27a48" providerId="ADAL" clId="{0C0CC0D3-2C1B-4649-95FC-EC78C680EB1F}" dt="2021-02-23T14:23:50.306" v="2990" actId="2696"/>
        <pc:sldMkLst>
          <pc:docMk/>
          <pc:sldMk cId="2644435168" sldId="1257"/>
        </pc:sldMkLst>
        <pc:spChg chg="mod">
          <ac:chgData name="Archambault, Aude" userId="dfdf6e78-8d63-480c-bdce-0b0f3fd27a48" providerId="ADAL" clId="{0C0CC0D3-2C1B-4649-95FC-EC78C680EB1F}" dt="2021-02-23T07:22:36.819" v="167" actId="20577"/>
          <ac:spMkLst>
            <pc:docMk/>
            <pc:sldMk cId="2644435168" sldId="1257"/>
            <ac:spMk id="2" creationId="{44034FEE-4BBB-7F49-BE67-328073281F8B}"/>
          </ac:spMkLst>
        </pc:spChg>
        <pc:spChg chg="mod">
          <ac:chgData name="Archambault, Aude" userId="dfdf6e78-8d63-480c-bdce-0b0f3fd27a48" providerId="ADAL" clId="{0C0CC0D3-2C1B-4649-95FC-EC78C680EB1F}" dt="2021-02-23T07:22:46.829" v="180" actId="20577"/>
          <ac:spMkLst>
            <pc:docMk/>
            <pc:sldMk cId="2644435168" sldId="1257"/>
            <ac:spMk id="3" creationId="{FFF5BAE0-B3D7-1A47-8260-AE7CCF256CC8}"/>
          </ac:spMkLst>
        </pc:spChg>
      </pc:sldChg>
      <pc:sldChg chg="new del">
        <pc:chgData name="Archambault, Aude" userId="dfdf6e78-8d63-480c-bdce-0b0f3fd27a48" providerId="ADAL" clId="{0C0CC0D3-2C1B-4649-95FC-EC78C680EB1F}" dt="2021-02-23T07:27:28.751" v="231" actId="47"/>
        <pc:sldMkLst>
          <pc:docMk/>
          <pc:sldMk cId="1895250109" sldId="1258"/>
        </pc:sldMkLst>
      </pc:sldChg>
      <pc:sldChg chg="new del">
        <pc:chgData name="Archambault, Aude" userId="dfdf6e78-8d63-480c-bdce-0b0f3fd27a48" providerId="ADAL" clId="{0C0CC0D3-2C1B-4649-95FC-EC78C680EB1F}" dt="2021-02-23T07:23:28.345" v="182" actId="680"/>
        <pc:sldMkLst>
          <pc:docMk/>
          <pc:sldMk cId="3320086056" sldId="1258"/>
        </pc:sldMkLst>
      </pc:sldChg>
      <pc:sldChg chg="modSp new del mod">
        <pc:chgData name="Archambault, Aude" userId="dfdf6e78-8d63-480c-bdce-0b0f3fd27a48" providerId="ADAL" clId="{0C0CC0D3-2C1B-4649-95FC-EC78C680EB1F}" dt="2021-02-23T07:31:46.288" v="295" actId="47"/>
        <pc:sldMkLst>
          <pc:docMk/>
          <pc:sldMk cId="1257914027" sldId="1259"/>
        </pc:sldMkLst>
        <pc:spChg chg="mod">
          <ac:chgData name="Archambault, Aude" userId="dfdf6e78-8d63-480c-bdce-0b0f3fd27a48" providerId="ADAL" clId="{0C0CC0D3-2C1B-4649-95FC-EC78C680EB1F}" dt="2021-02-23T07:26:10.812" v="228" actId="5793"/>
          <ac:spMkLst>
            <pc:docMk/>
            <pc:sldMk cId="1257914027" sldId="1259"/>
            <ac:spMk id="2" creationId="{0FB19A3B-3E02-4E37-A6F1-9C70CF3A814D}"/>
          </ac:spMkLst>
        </pc:spChg>
        <pc:spChg chg="mod">
          <ac:chgData name="Archambault, Aude" userId="dfdf6e78-8d63-480c-bdce-0b0f3fd27a48" providerId="ADAL" clId="{0C0CC0D3-2C1B-4649-95FC-EC78C680EB1F}" dt="2021-02-23T07:24:20.392" v="211" actId="20577"/>
          <ac:spMkLst>
            <pc:docMk/>
            <pc:sldMk cId="1257914027" sldId="1259"/>
            <ac:spMk id="3" creationId="{E4158019-4B86-4851-A21F-FE707331CD2A}"/>
          </ac:spMkLst>
        </pc:spChg>
      </pc:sldChg>
      <pc:sldChg chg="new del">
        <pc:chgData name="Archambault, Aude" userId="dfdf6e78-8d63-480c-bdce-0b0f3fd27a48" providerId="ADAL" clId="{0C0CC0D3-2C1B-4649-95FC-EC78C680EB1F}" dt="2021-02-23T07:24:02.394" v="185" actId="47"/>
        <pc:sldMkLst>
          <pc:docMk/>
          <pc:sldMk cId="3111105306" sldId="1259"/>
        </pc:sldMkLst>
      </pc:sldChg>
      <pc:sldChg chg="addSp delSp modSp new del mod">
        <pc:chgData name="Archambault, Aude" userId="dfdf6e78-8d63-480c-bdce-0b0f3fd27a48" providerId="ADAL" clId="{0C0CC0D3-2C1B-4649-95FC-EC78C680EB1F}" dt="2021-02-23T07:31:59.969" v="325" actId="47"/>
        <pc:sldMkLst>
          <pc:docMk/>
          <pc:sldMk cId="4095017795" sldId="1260"/>
        </pc:sldMkLst>
        <pc:spChg chg="del">
          <ac:chgData name="Archambault, Aude" userId="dfdf6e78-8d63-480c-bdce-0b0f3fd27a48" providerId="ADAL" clId="{0C0CC0D3-2C1B-4649-95FC-EC78C680EB1F}" dt="2021-02-23T07:27:23.570" v="230" actId="931"/>
          <ac:spMkLst>
            <pc:docMk/>
            <pc:sldMk cId="4095017795" sldId="1260"/>
            <ac:spMk id="2" creationId="{9FF0B793-8C66-4181-AC7F-C565DD9C01FD}"/>
          </ac:spMkLst>
        </pc:spChg>
        <pc:spChg chg="add mod">
          <ac:chgData name="Archambault, Aude" userId="dfdf6e78-8d63-480c-bdce-0b0f3fd27a48" providerId="ADAL" clId="{0C0CC0D3-2C1B-4649-95FC-EC78C680EB1F}" dt="2021-02-23T07:29:28.179" v="242" actId="21"/>
          <ac:spMkLst>
            <pc:docMk/>
            <pc:sldMk cId="4095017795" sldId="1260"/>
            <ac:spMk id="7" creationId="{E4498989-ACDB-4ACB-8F44-981B0616FA2B}"/>
          </ac:spMkLst>
        </pc:spChg>
        <pc:picChg chg="add del mod">
          <ac:chgData name="Archambault, Aude" userId="dfdf6e78-8d63-480c-bdce-0b0f3fd27a48" providerId="ADAL" clId="{0C0CC0D3-2C1B-4649-95FC-EC78C680EB1F}" dt="2021-02-23T07:29:28.179" v="242" actId="21"/>
          <ac:picMkLst>
            <pc:docMk/>
            <pc:sldMk cId="4095017795" sldId="1260"/>
            <ac:picMk id="5" creationId="{B80745FB-A8FD-4604-A9A9-F6C009131EA2}"/>
          </ac:picMkLst>
        </pc:picChg>
      </pc:sldChg>
      <pc:sldChg chg="addSp delSp modSp new mod">
        <pc:chgData name="Archambault, Aude" userId="dfdf6e78-8d63-480c-bdce-0b0f3fd27a48" providerId="ADAL" clId="{0C0CC0D3-2C1B-4649-95FC-EC78C680EB1F}" dt="2021-02-23T07:32:06.279" v="326" actId="313"/>
        <pc:sldMkLst>
          <pc:docMk/>
          <pc:sldMk cId="1313925118" sldId="1261"/>
        </pc:sldMkLst>
        <pc:spChg chg="del">
          <ac:chgData name="Archambault, Aude" userId="dfdf6e78-8d63-480c-bdce-0b0f3fd27a48" providerId="ADAL" clId="{0C0CC0D3-2C1B-4649-95FC-EC78C680EB1F}" dt="2021-02-23T07:27:58.199" v="234" actId="1032"/>
          <ac:spMkLst>
            <pc:docMk/>
            <pc:sldMk cId="1313925118" sldId="1261"/>
            <ac:spMk id="2" creationId="{2ED048D4-BC53-4456-86BA-8B69462F4656}"/>
          </ac:spMkLst>
        </pc:spChg>
        <pc:spChg chg="mod">
          <ac:chgData name="Archambault, Aude" userId="dfdf6e78-8d63-480c-bdce-0b0f3fd27a48" providerId="ADAL" clId="{0C0CC0D3-2C1B-4649-95FC-EC78C680EB1F}" dt="2021-02-23T07:31:56.887" v="324" actId="20577"/>
          <ac:spMkLst>
            <pc:docMk/>
            <pc:sldMk cId="1313925118" sldId="1261"/>
            <ac:spMk id="3" creationId="{015B08EA-2CD7-4FD1-BF02-3B83AD55A698}"/>
          </ac:spMkLst>
        </pc:spChg>
        <pc:graphicFrameChg chg="add mod modGraphic">
          <ac:chgData name="Archambault, Aude" userId="dfdf6e78-8d63-480c-bdce-0b0f3fd27a48" providerId="ADAL" clId="{0C0CC0D3-2C1B-4649-95FC-EC78C680EB1F}" dt="2021-02-23T07:32:06.279" v="326" actId="313"/>
          <ac:graphicFrameMkLst>
            <pc:docMk/>
            <pc:sldMk cId="1313925118" sldId="1261"/>
            <ac:graphicFrameMk id="4" creationId="{F1FE8761-D70A-4B05-8C47-AEAC48B1BA53}"/>
          </ac:graphicFrameMkLst>
        </pc:graphicFrameChg>
      </pc:sldChg>
      <pc:sldChg chg="modSp add mod">
        <pc:chgData name="Archambault, Aude" userId="dfdf6e78-8d63-480c-bdce-0b0f3fd27a48" providerId="ADAL" clId="{0C0CC0D3-2C1B-4649-95FC-EC78C680EB1F}" dt="2021-02-23T08:28:34.689" v="361" actId="20577"/>
        <pc:sldMkLst>
          <pc:docMk/>
          <pc:sldMk cId="3769680614" sldId="1262"/>
        </pc:sldMkLst>
        <pc:spChg chg="mod">
          <ac:chgData name="Archambault, Aude" userId="dfdf6e78-8d63-480c-bdce-0b0f3fd27a48" providerId="ADAL" clId="{0C0CC0D3-2C1B-4649-95FC-EC78C680EB1F}" dt="2021-02-23T08:28:34.689" v="361" actId="20577"/>
          <ac:spMkLst>
            <pc:docMk/>
            <pc:sldMk cId="3769680614" sldId="1262"/>
            <ac:spMk id="2" creationId="{77DD2EE0-216E-46EF-9514-B3CE922A463C}"/>
          </ac:spMkLst>
        </pc:spChg>
        <pc:picChg chg="mod">
          <ac:chgData name="Archambault, Aude" userId="dfdf6e78-8d63-480c-bdce-0b0f3fd27a48" providerId="ADAL" clId="{0C0CC0D3-2C1B-4649-95FC-EC78C680EB1F}" dt="2021-02-23T08:27:09.575" v="331" actId="1076"/>
          <ac:picMkLst>
            <pc:docMk/>
            <pc:sldMk cId="3769680614" sldId="1262"/>
            <ac:picMk id="5" creationId="{63CF66B0-BCCF-4011-B5F9-83DF1220D814}"/>
          </ac:picMkLst>
        </pc:picChg>
      </pc:sldChg>
      <pc:sldChg chg="modSp new del mod">
        <pc:chgData name="Archambault, Aude" userId="dfdf6e78-8d63-480c-bdce-0b0f3fd27a48" providerId="ADAL" clId="{0C0CC0D3-2C1B-4649-95FC-EC78C680EB1F}" dt="2021-02-23T08:36:06.785" v="411" actId="47"/>
        <pc:sldMkLst>
          <pc:docMk/>
          <pc:sldMk cId="2126317473" sldId="1263"/>
        </pc:sldMkLst>
        <pc:spChg chg="mod">
          <ac:chgData name="Archambault, Aude" userId="dfdf6e78-8d63-480c-bdce-0b0f3fd27a48" providerId="ADAL" clId="{0C0CC0D3-2C1B-4649-95FC-EC78C680EB1F}" dt="2021-02-23T08:33:37.274" v="377" actId="20577"/>
          <ac:spMkLst>
            <pc:docMk/>
            <pc:sldMk cId="2126317473" sldId="1263"/>
            <ac:spMk id="2" creationId="{AB9EB8D7-B225-4B92-A152-8BBEBD8CAA5E}"/>
          </ac:spMkLst>
        </pc:spChg>
        <pc:spChg chg="mod">
          <ac:chgData name="Archambault, Aude" userId="dfdf6e78-8d63-480c-bdce-0b0f3fd27a48" providerId="ADAL" clId="{0C0CC0D3-2C1B-4649-95FC-EC78C680EB1F}" dt="2021-02-23T08:33:31.504" v="372"/>
          <ac:spMkLst>
            <pc:docMk/>
            <pc:sldMk cId="2126317473" sldId="1263"/>
            <ac:spMk id="3" creationId="{94663A15-65AC-4E4E-BE39-89560E04885A}"/>
          </ac:spMkLst>
        </pc:spChg>
      </pc:sldChg>
      <pc:sldChg chg="addSp delSp modSp new mod">
        <pc:chgData name="Archambault, Aude" userId="dfdf6e78-8d63-480c-bdce-0b0f3fd27a48" providerId="ADAL" clId="{0C0CC0D3-2C1B-4649-95FC-EC78C680EB1F}" dt="2021-02-23T08:36:42.760" v="423" actId="255"/>
        <pc:sldMkLst>
          <pc:docMk/>
          <pc:sldMk cId="3453861655" sldId="1264"/>
        </pc:sldMkLst>
        <pc:spChg chg="del">
          <ac:chgData name="Archambault, Aude" userId="dfdf6e78-8d63-480c-bdce-0b0f3fd27a48" providerId="ADAL" clId="{0C0CC0D3-2C1B-4649-95FC-EC78C680EB1F}" dt="2021-02-23T08:34:07.658" v="379" actId="1032"/>
          <ac:spMkLst>
            <pc:docMk/>
            <pc:sldMk cId="3453861655" sldId="1264"/>
            <ac:spMk id="2" creationId="{D1BAE2A3-5C4C-4546-825F-1A896D2A6FA9}"/>
          </ac:spMkLst>
        </pc:spChg>
        <pc:spChg chg="mod">
          <ac:chgData name="Archambault, Aude" userId="dfdf6e78-8d63-480c-bdce-0b0f3fd27a48" providerId="ADAL" clId="{0C0CC0D3-2C1B-4649-95FC-EC78C680EB1F}" dt="2021-02-23T08:36:04.922" v="410"/>
          <ac:spMkLst>
            <pc:docMk/>
            <pc:sldMk cId="3453861655" sldId="1264"/>
            <ac:spMk id="3" creationId="{170C7BF1-2F80-4573-99E2-7DDAB9246E20}"/>
          </ac:spMkLst>
        </pc:spChg>
        <pc:graphicFrameChg chg="add mod modGraphic">
          <ac:chgData name="Archambault, Aude" userId="dfdf6e78-8d63-480c-bdce-0b0f3fd27a48" providerId="ADAL" clId="{0C0CC0D3-2C1B-4649-95FC-EC78C680EB1F}" dt="2021-02-23T08:36:42.760" v="423" actId="255"/>
          <ac:graphicFrameMkLst>
            <pc:docMk/>
            <pc:sldMk cId="3453861655" sldId="1264"/>
            <ac:graphicFrameMk id="4" creationId="{C3EB4726-BD95-49C9-AD0F-FC5C7705546E}"/>
          </ac:graphicFrameMkLst>
        </pc:graphicFrameChg>
      </pc:sldChg>
      <pc:sldChg chg="addSp delSp modSp new mod">
        <pc:chgData name="Archambault, Aude" userId="dfdf6e78-8d63-480c-bdce-0b0f3fd27a48" providerId="ADAL" clId="{0C0CC0D3-2C1B-4649-95FC-EC78C680EB1F}" dt="2021-02-23T09:03:27.552" v="633" actId="12269"/>
        <pc:sldMkLst>
          <pc:docMk/>
          <pc:sldMk cId="1932851495" sldId="1265"/>
        </pc:sldMkLst>
        <pc:spChg chg="del">
          <ac:chgData name="Archambault, Aude" userId="dfdf6e78-8d63-480c-bdce-0b0f3fd27a48" providerId="ADAL" clId="{0C0CC0D3-2C1B-4649-95FC-EC78C680EB1F}" dt="2021-02-23T09:00:47.005" v="587" actId="1032"/>
          <ac:spMkLst>
            <pc:docMk/>
            <pc:sldMk cId="1932851495" sldId="1265"/>
            <ac:spMk id="2" creationId="{25750521-1DB6-4A27-BD83-FDC7B7A51923}"/>
          </ac:spMkLst>
        </pc:spChg>
        <pc:spChg chg="mod">
          <ac:chgData name="Archambault, Aude" userId="dfdf6e78-8d63-480c-bdce-0b0f3fd27a48" providerId="ADAL" clId="{0C0CC0D3-2C1B-4649-95FC-EC78C680EB1F}" dt="2021-02-23T09:00:27.335" v="586" actId="20577"/>
          <ac:spMkLst>
            <pc:docMk/>
            <pc:sldMk cId="1932851495" sldId="1265"/>
            <ac:spMk id="3" creationId="{60FA96A8-1FB8-41C3-93F4-CCC009D9B4C7}"/>
          </ac:spMkLst>
        </pc:spChg>
        <pc:graphicFrameChg chg="add mod modGraphic">
          <ac:chgData name="Archambault, Aude" userId="dfdf6e78-8d63-480c-bdce-0b0f3fd27a48" providerId="ADAL" clId="{0C0CC0D3-2C1B-4649-95FC-EC78C680EB1F}" dt="2021-02-23T09:03:27.552" v="633" actId="12269"/>
          <ac:graphicFrameMkLst>
            <pc:docMk/>
            <pc:sldMk cId="1932851495" sldId="1265"/>
            <ac:graphicFrameMk id="4" creationId="{9B92FEC5-FAC9-4520-841C-8357E2D79D79}"/>
          </ac:graphicFrameMkLst>
        </pc:graphicFrameChg>
      </pc:sldChg>
      <pc:sldChg chg="modSp add mod">
        <pc:chgData name="Archambault, Aude" userId="dfdf6e78-8d63-480c-bdce-0b0f3fd27a48" providerId="ADAL" clId="{0C0CC0D3-2C1B-4649-95FC-EC78C680EB1F}" dt="2021-02-26T21:19:00.844" v="3062" actId="20577"/>
        <pc:sldMkLst>
          <pc:docMk/>
          <pc:sldMk cId="1122131929" sldId="1266"/>
        </pc:sldMkLst>
        <pc:spChg chg="mod">
          <ac:chgData name="Archambault, Aude" userId="dfdf6e78-8d63-480c-bdce-0b0f3fd27a48" providerId="ADAL" clId="{0C0CC0D3-2C1B-4649-95FC-EC78C680EB1F}" dt="2021-02-23T09:12:04.465" v="817" actId="20577"/>
          <ac:spMkLst>
            <pc:docMk/>
            <pc:sldMk cId="1122131929" sldId="1266"/>
            <ac:spMk id="3" creationId="{015B08EA-2CD7-4FD1-BF02-3B83AD55A698}"/>
          </ac:spMkLst>
        </pc:spChg>
        <pc:graphicFrameChg chg="mod">
          <ac:chgData name="Archambault, Aude" userId="dfdf6e78-8d63-480c-bdce-0b0f3fd27a48" providerId="ADAL" clId="{0C0CC0D3-2C1B-4649-95FC-EC78C680EB1F}" dt="2021-02-26T21:19:00.844" v="3062" actId="20577"/>
          <ac:graphicFrameMkLst>
            <pc:docMk/>
            <pc:sldMk cId="1122131929" sldId="1266"/>
            <ac:graphicFrameMk id="4" creationId="{F1FE8761-D70A-4B05-8C47-AEAC48B1BA53}"/>
          </ac:graphicFrameMkLst>
        </pc:graphicFrameChg>
      </pc:sldChg>
      <pc:sldChg chg="modSp add mod">
        <pc:chgData name="Archambault, Aude" userId="dfdf6e78-8d63-480c-bdce-0b0f3fd27a48" providerId="ADAL" clId="{0C0CC0D3-2C1B-4649-95FC-EC78C680EB1F}" dt="2021-02-23T09:22:25.987" v="1124" actId="13782"/>
        <pc:sldMkLst>
          <pc:docMk/>
          <pc:sldMk cId="1379651987" sldId="1267"/>
        </pc:sldMkLst>
        <pc:spChg chg="mod">
          <ac:chgData name="Archambault, Aude" userId="dfdf6e78-8d63-480c-bdce-0b0f3fd27a48" providerId="ADAL" clId="{0C0CC0D3-2C1B-4649-95FC-EC78C680EB1F}" dt="2021-02-23T09:19:43.153" v="1070" actId="20577"/>
          <ac:spMkLst>
            <pc:docMk/>
            <pc:sldMk cId="1379651987" sldId="1267"/>
            <ac:spMk id="3" creationId="{015B08EA-2CD7-4FD1-BF02-3B83AD55A698}"/>
          </ac:spMkLst>
        </pc:spChg>
        <pc:graphicFrameChg chg="mod">
          <ac:chgData name="Archambault, Aude" userId="dfdf6e78-8d63-480c-bdce-0b0f3fd27a48" providerId="ADAL" clId="{0C0CC0D3-2C1B-4649-95FC-EC78C680EB1F}" dt="2021-02-23T09:22:25.987" v="1124" actId="13782"/>
          <ac:graphicFrameMkLst>
            <pc:docMk/>
            <pc:sldMk cId="1379651987" sldId="1267"/>
            <ac:graphicFrameMk id="4" creationId="{F1FE8761-D70A-4B05-8C47-AEAC48B1BA53}"/>
          </ac:graphicFrameMkLst>
        </pc:graphicFrameChg>
      </pc:sldChg>
      <pc:sldChg chg="addSp delSp modSp new mod">
        <pc:chgData name="Archambault, Aude" userId="dfdf6e78-8d63-480c-bdce-0b0f3fd27a48" providerId="ADAL" clId="{0C0CC0D3-2C1B-4649-95FC-EC78C680EB1F}" dt="2021-02-23T09:33:04.423" v="1247" actId="14100"/>
        <pc:sldMkLst>
          <pc:docMk/>
          <pc:sldMk cId="3449005151" sldId="1268"/>
        </pc:sldMkLst>
        <pc:spChg chg="del">
          <ac:chgData name="Archambault, Aude" userId="dfdf6e78-8d63-480c-bdce-0b0f3fd27a48" providerId="ADAL" clId="{0C0CC0D3-2C1B-4649-95FC-EC78C680EB1F}" dt="2021-02-23T09:24:57.839" v="1165" actId="1032"/>
          <ac:spMkLst>
            <pc:docMk/>
            <pc:sldMk cId="3449005151" sldId="1268"/>
            <ac:spMk id="2" creationId="{A7F66593-FF6A-4CB6-9DC6-E26A4D9164A1}"/>
          </ac:spMkLst>
        </pc:spChg>
        <pc:spChg chg="mod">
          <ac:chgData name="Archambault, Aude" userId="dfdf6e78-8d63-480c-bdce-0b0f3fd27a48" providerId="ADAL" clId="{0C0CC0D3-2C1B-4649-95FC-EC78C680EB1F}" dt="2021-02-23T09:24:31.821" v="1164" actId="20577"/>
          <ac:spMkLst>
            <pc:docMk/>
            <pc:sldMk cId="3449005151" sldId="1268"/>
            <ac:spMk id="3" creationId="{2269CCC5-FF75-4857-9AC9-F42268917188}"/>
          </ac:spMkLst>
        </pc:spChg>
        <pc:graphicFrameChg chg="add mod modGraphic">
          <ac:chgData name="Archambault, Aude" userId="dfdf6e78-8d63-480c-bdce-0b0f3fd27a48" providerId="ADAL" clId="{0C0CC0D3-2C1B-4649-95FC-EC78C680EB1F}" dt="2021-02-23T09:33:04.423" v="1247" actId="14100"/>
          <ac:graphicFrameMkLst>
            <pc:docMk/>
            <pc:sldMk cId="3449005151" sldId="1268"/>
            <ac:graphicFrameMk id="4" creationId="{3EA5CC6C-6001-4EFC-8A66-F4C9C62C48A5}"/>
          </ac:graphicFrameMkLst>
        </pc:graphicFrameChg>
        <pc:picChg chg="add mod">
          <ac:chgData name="Archambault, Aude" userId="dfdf6e78-8d63-480c-bdce-0b0f3fd27a48" providerId="ADAL" clId="{0C0CC0D3-2C1B-4649-95FC-EC78C680EB1F}" dt="2021-02-23T09:33:02.080" v="1246" actId="14100"/>
          <ac:picMkLst>
            <pc:docMk/>
            <pc:sldMk cId="3449005151" sldId="1268"/>
            <ac:picMk id="6" creationId="{A7C914B5-FB3A-4A51-80B8-87E37C721B6E}"/>
          </ac:picMkLst>
        </pc:picChg>
      </pc:sldChg>
      <pc:sldChg chg="modSp new del mod">
        <pc:chgData name="Archambault, Aude" userId="dfdf6e78-8d63-480c-bdce-0b0f3fd27a48" providerId="ADAL" clId="{0C0CC0D3-2C1B-4649-95FC-EC78C680EB1F}" dt="2021-02-23T09:49:26.859" v="1406" actId="47"/>
        <pc:sldMkLst>
          <pc:docMk/>
          <pc:sldMk cId="710567988" sldId="1269"/>
        </pc:sldMkLst>
        <pc:spChg chg="mod">
          <ac:chgData name="Archambault, Aude" userId="dfdf6e78-8d63-480c-bdce-0b0f3fd27a48" providerId="ADAL" clId="{0C0CC0D3-2C1B-4649-95FC-EC78C680EB1F}" dt="2021-02-23T09:34:36.205" v="1251"/>
          <ac:spMkLst>
            <pc:docMk/>
            <pc:sldMk cId="710567988" sldId="1269"/>
            <ac:spMk id="3" creationId="{3DF93371-D3CE-48C8-9E4C-30D7B2688BFA}"/>
          </ac:spMkLst>
        </pc:spChg>
      </pc:sldChg>
      <pc:sldChg chg="addSp delSp modSp new mod">
        <pc:chgData name="Archambault, Aude" userId="dfdf6e78-8d63-480c-bdce-0b0f3fd27a48" providerId="ADAL" clId="{0C0CC0D3-2C1B-4649-95FC-EC78C680EB1F}" dt="2021-02-23T10:37:06.099" v="1494"/>
        <pc:sldMkLst>
          <pc:docMk/>
          <pc:sldMk cId="1227457306" sldId="1270"/>
        </pc:sldMkLst>
        <pc:spChg chg="mod">
          <ac:chgData name="Archambault, Aude" userId="dfdf6e78-8d63-480c-bdce-0b0f3fd27a48" providerId="ADAL" clId="{0C0CC0D3-2C1B-4649-95FC-EC78C680EB1F}" dt="2021-02-23T09:49:01.108" v="1405" actId="1076"/>
          <ac:spMkLst>
            <pc:docMk/>
            <pc:sldMk cId="1227457306" sldId="1270"/>
            <ac:spMk id="2" creationId="{C3C28D38-5D17-4231-AEC9-E807753897EF}"/>
          </ac:spMkLst>
        </pc:spChg>
        <pc:spChg chg="mod">
          <ac:chgData name="Archambault, Aude" userId="dfdf6e78-8d63-480c-bdce-0b0f3fd27a48" providerId="ADAL" clId="{0C0CC0D3-2C1B-4649-95FC-EC78C680EB1F}" dt="2021-02-23T09:48:49.519" v="1404" actId="20577"/>
          <ac:spMkLst>
            <pc:docMk/>
            <pc:sldMk cId="1227457306" sldId="1270"/>
            <ac:spMk id="3" creationId="{6824AFF5-80AE-4DE1-9C69-BF48635CCAE0}"/>
          </ac:spMkLst>
        </pc:spChg>
        <pc:spChg chg="add del">
          <ac:chgData name="Archambault, Aude" userId="dfdf6e78-8d63-480c-bdce-0b0f3fd27a48" providerId="ADAL" clId="{0C0CC0D3-2C1B-4649-95FC-EC78C680EB1F}" dt="2021-02-23T09:49:31.471" v="1408" actId="22"/>
          <ac:spMkLst>
            <pc:docMk/>
            <pc:sldMk cId="1227457306" sldId="1270"/>
            <ac:spMk id="11" creationId="{1847B394-5396-4A87-B051-92A7E573E0D1}"/>
          </ac:spMkLst>
        </pc:spChg>
        <pc:spChg chg="add del mod">
          <ac:chgData name="Archambault, Aude" userId="dfdf6e78-8d63-480c-bdce-0b0f3fd27a48" providerId="ADAL" clId="{0C0CC0D3-2C1B-4649-95FC-EC78C680EB1F}" dt="2021-02-23T10:37:06.099" v="1494"/>
          <ac:spMkLst>
            <pc:docMk/>
            <pc:sldMk cId="1227457306" sldId="1270"/>
            <ac:spMk id="12" creationId="{2AC66192-5432-4DEF-BB21-5CDA623B13DE}"/>
          </ac:spMkLst>
        </pc:spChg>
        <pc:picChg chg="add mod">
          <ac:chgData name="Archambault, Aude" userId="dfdf6e78-8d63-480c-bdce-0b0f3fd27a48" providerId="ADAL" clId="{0C0CC0D3-2C1B-4649-95FC-EC78C680EB1F}" dt="2021-02-23T09:39:54.769" v="1397" actId="1076"/>
          <ac:picMkLst>
            <pc:docMk/>
            <pc:sldMk cId="1227457306" sldId="1270"/>
            <ac:picMk id="5" creationId="{D59BE442-0583-4E01-89D0-2020266FBB20}"/>
          </ac:picMkLst>
        </pc:picChg>
        <pc:picChg chg="add mod">
          <ac:chgData name="Archambault, Aude" userId="dfdf6e78-8d63-480c-bdce-0b0f3fd27a48" providerId="ADAL" clId="{0C0CC0D3-2C1B-4649-95FC-EC78C680EB1F}" dt="2021-02-23T09:39:56.131" v="1398" actId="1076"/>
          <ac:picMkLst>
            <pc:docMk/>
            <pc:sldMk cId="1227457306" sldId="1270"/>
            <ac:picMk id="7" creationId="{A5D69162-27AD-429B-86A6-C997375159B6}"/>
          </ac:picMkLst>
        </pc:picChg>
        <pc:picChg chg="add mod">
          <ac:chgData name="Archambault, Aude" userId="dfdf6e78-8d63-480c-bdce-0b0f3fd27a48" providerId="ADAL" clId="{0C0CC0D3-2C1B-4649-95FC-EC78C680EB1F}" dt="2021-02-23T09:39:51.995" v="1395" actId="1076"/>
          <ac:picMkLst>
            <pc:docMk/>
            <pc:sldMk cId="1227457306" sldId="1270"/>
            <ac:picMk id="9" creationId="{E785BD83-14F0-44EA-BDED-D440742A5DC9}"/>
          </ac:picMkLst>
        </pc:picChg>
      </pc:sldChg>
      <pc:sldChg chg="addSp delSp modSp new mod">
        <pc:chgData name="Archambault, Aude" userId="dfdf6e78-8d63-480c-bdce-0b0f3fd27a48" providerId="ADAL" clId="{0C0CC0D3-2C1B-4649-95FC-EC78C680EB1F}" dt="2021-03-04T07:07:18.554" v="3073" actId="14100"/>
        <pc:sldMkLst>
          <pc:docMk/>
          <pc:sldMk cId="3193095365" sldId="1271"/>
        </pc:sldMkLst>
        <pc:spChg chg="del">
          <ac:chgData name="Archambault, Aude" userId="dfdf6e78-8d63-480c-bdce-0b0f3fd27a48" providerId="ADAL" clId="{0C0CC0D3-2C1B-4649-95FC-EC78C680EB1F}" dt="2021-02-23T10:37:20.537" v="1496"/>
          <ac:spMkLst>
            <pc:docMk/>
            <pc:sldMk cId="3193095365" sldId="1271"/>
            <ac:spMk id="2" creationId="{217585B1-6B71-4860-A8A8-A636439865CF}"/>
          </ac:spMkLst>
        </pc:spChg>
        <pc:spChg chg="mod">
          <ac:chgData name="Archambault, Aude" userId="dfdf6e78-8d63-480c-bdce-0b0f3fd27a48" providerId="ADAL" clId="{0C0CC0D3-2C1B-4649-95FC-EC78C680EB1F}" dt="2021-02-23T10:46:07.041" v="1623"/>
          <ac:spMkLst>
            <pc:docMk/>
            <pc:sldMk cId="3193095365" sldId="1271"/>
            <ac:spMk id="3" creationId="{742CE64C-B863-40BB-80BF-3463643A53EA}"/>
          </ac:spMkLst>
        </pc:spChg>
        <pc:spChg chg="add mod">
          <ac:chgData name="Archambault, Aude" userId="dfdf6e78-8d63-480c-bdce-0b0f3fd27a48" providerId="ADAL" clId="{0C0CC0D3-2C1B-4649-95FC-EC78C680EB1F}" dt="2021-03-04T07:06:34.729" v="3069" actId="404"/>
          <ac:spMkLst>
            <pc:docMk/>
            <pc:sldMk cId="3193095365" sldId="1271"/>
            <ac:spMk id="4" creationId="{0B248F48-D2D3-4282-B9EF-9B5982413730}"/>
          </ac:spMkLst>
        </pc:spChg>
        <pc:picChg chg="add mod">
          <ac:chgData name="Archambault, Aude" userId="dfdf6e78-8d63-480c-bdce-0b0f3fd27a48" providerId="ADAL" clId="{0C0CC0D3-2C1B-4649-95FC-EC78C680EB1F}" dt="2021-03-04T07:07:18.554" v="3073" actId="14100"/>
          <ac:picMkLst>
            <pc:docMk/>
            <pc:sldMk cId="3193095365" sldId="1271"/>
            <ac:picMk id="5" creationId="{87B8644C-B528-434E-B956-723FC3BAE1EE}"/>
          </ac:picMkLst>
        </pc:picChg>
        <pc:picChg chg="add mod">
          <ac:chgData name="Archambault, Aude" userId="dfdf6e78-8d63-480c-bdce-0b0f3fd27a48" providerId="ADAL" clId="{0C0CC0D3-2C1B-4649-95FC-EC78C680EB1F}" dt="2021-02-23T10:44:41.004" v="1592" actId="1076"/>
          <ac:picMkLst>
            <pc:docMk/>
            <pc:sldMk cId="3193095365" sldId="1271"/>
            <ac:picMk id="7" creationId="{B28142A7-D773-4973-B114-5E7BF1AFF3C5}"/>
          </ac:picMkLst>
        </pc:picChg>
        <pc:picChg chg="add mod">
          <ac:chgData name="Archambault, Aude" userId="dfdf6e78-8d63-480c-bdce-0b0f3fd27a48" providerId="ADAL" clId="{0C0CC0D3-2C1B-4649-95FC-EC78C680EB1F}" dt="2021-02-23T10:46:17.013" v="1625" actId="1076"/>
          <ac:picMkLst>
            <pc:docMk/>
            <pc:sldMk cId="3193095365" sldId="1271"/>
            <ac:picMk id="9" creationId="{775B9312-1984-4D45-91F6-96D6FC5DD02C}"/>
          </ac:picMkLst>
        </pc:picChg>
        <pc:picChg chg="add mod">
          <ac:chgData name="Archambault, Aude" userId="dfdf6e78-8d63-480c-bdce-0b0f3fd27a48" providerId="ADAL" clId="{0C0CC0D3-2C1B-4649-95FC-EC78C680EB1F}" dt="2021-02-23T10:44:37.928" v="1589" actId="1076"/>
          <ac:picMkLst>
            <pc:docMk/>
            <pc:sldMk cId="3193095365" sldId="1271"/>
            <ac:picMk id="11" creationId="{A7F72DA2-5602-4AF0-8ECA-EC0F9E512559}"/>
          </ac:picMkLst>
        </pc:picChg>
        <pc:picChg chg="add mod">
          <ac:chgData name="Archambault, Aude" userId="dfdf6e78-8d63-480c-bdce-0b0f3fd27a48" providerId="ADAL" clId="{0C0CC0D3-2C1B-4649-95FC-EC78C680EB1F}" dt="2021-02-23T10:44:29.023" v="1584" actId="1076"/>
          <ac:picMkLst>
            <pc:docMk/>
            <pc:sldMk cId="3193095365" sldId="1271"/>
            <ac:picMk id="13" creationId="{9EE4BC53-F827-472B-B68B-54DA6A928BBF}"/>
          </ac:picMkLst>
        </pc:picChg>
        <pc:picChg chg="add mod">
          <ac:chgData name="Archambault, Aude" userId="dfdf6e78-8d63-480c-bdce-0b0f3fd27a48" providerId="ADAL" clId="{0C0CC0D3-2C1B-4649-95FC-EC78C680EB1F}" dt="2021-02-23T10:44:35.832" v="1588" actId="1076"/>
          <ac:picMkLst>
            <pc:docMk/>
            <pc:sldMk cId="3193095365" sldId="1271"/>
            <ac:picMk id="15" creationId="{668696DB-40D3-40B2-8353-6B7B653F188F}"/>
          </ac:picMkLst>
        </pc:picChg>
        <pc:picChg chg="add mod">
          <ac:chgData name="Archambault, Aude" userId="dfdf6e78-8d63-480c-bdce-0b0f3fd27a48" providerId="ADAL" clId="{0C0CC0D3-2C1B-4649-95FC-EC78C680EB1F}" dt="2021-02-23T10:44:39.957" v="1591" actId="1076"/>
          <ac:picMkLst>
            <pc:docMk/>
            <pc:sldMk cId="3193095365" sldId="1271"/>
            <ac:picMk id="17" creationId="{3840A25B-B7DD-4FD3-984A-1E9A9BD2C621}"/>
          </ac:picMkLst>
        </pc:picChg>
        <pc:picChg chg="add mod">
          <ac:chgData name="Archambault, Aude" userId="dfdf6e78-8d63-480c-bdce-0b0f3fd27a48" providerId="ADAL" clId="{0C0CC0D3-2C1B-4649-95FC-EC78C680EB1F}" dt="2021-02-23T10:43:30.866" v="1574" actId="1076"/>
          <ac:picMkLst>
            <pc:docMk/>
            <pc:sldMk cId="3193095365" sldId="1271"/>
            <ac:picMk id="19" creationId="{1AC13586-53F9-4FF8-AD9F-C5D7EB15A850}"/>
          </ac:picMkLst>
        </pc:picChg>
        <pc:picChg chg="add mod">
          <ac:chgData name="Archambault, Aude" userId="dfdf6e78-8d63-480c-bdce-0b0f3fd27a48" providerId="ADAL" clId="{0C0CC0D3-2C1B-4649-95FC-EC78C680EB1F}" dt="2021-02-23T10:43:53.037" v="1579" actId="1076"/>
          <ac:picMkLst>
            <pc:docMk/>
            <pc:sldMk cId="3193095365" sldId="1271"/>
            <ac:picMk id="21" creationId="{D80D6321-FC48-41FF-A007-269C80F8F3E4}"/>
          </ac:picMkLst>
        </pc:picChg>
        <pc:picChg chg="add mod">
          <ac:chgData name="Archambault, Aude" userId="dfdf6e78-8d63-480c-bdce-0b0f3fd27a48" providerId="ADAL" clId="{0C0CC0D3-2C1B-4649-95FC-EC78C680EB1F}" dt="2021-02-23T10:44:30.226" v="1585" actId="1076"/>
          <ac:picMkLst>
            <pc:docMk/>
            <pc:sldMk cId="3193095365" sldId="1271"/>
            <ac:picMk id="23" creationId="{F0FA8BA7-ABFB-480B-988E-CEAEFABB8625}"/>
          </ac:picMkLst>
        </pc:picChg>
        <pc:picChg chg="add mod">
          <ac:chgData name="Archambault, Aude" userId="dfdf6e78-8d63-480c-bdce-0b0f3fd27a48" providerId="ADAL" clId="{0C0CC0D3-2C1B-4649-95FC-EC78C680EB1F}" dt="2021-02-23T10:46:12.773" v="1624"/>
          <ac:picMkLst>
            <pc:docMk/>
            <pc:sldMk cId="3193095365" sldId="1271"/>
            <ac:picMk id="24" creationId="{A1287A3B-3C96-4B15-950B-65FEB9BB69FE}"/>
          </ac:picMkLst>
        </pc:picChg>
      </pc:sldChg>
      <pc:sldChg chg="addSp modSp new mod modAnim">
        <pc:chgData name="Archambault, Aude" userId="dfdf6e78-8d63-480c-bdce-0b0f3fd27a48" providerId="ADAL" clId="{0C0CC0D3-2C1B-4649-95FC-EC78C680EB1F}" dt="2021-02-23T10:50:26.043" v="1690"/>
        <pc:sldMkLst>
          <pc:docMk/>
          <pc:sldMk cId="1071164224" sldId="1272"/>
        </pc:sldMkLst>
        <pc:spChg chg="mod">
          <ac:chgData name="Archambault, Aude" userId="dfdf6e78-8d63-480c-bdce-0b0f3fd27a48" providerId="ADAL" clId="{0C0CC0D3-2C1B-4649-95FC-EC78C680EB1F}" dt="2021-02-23T10:47:59.292" v="1637" actId="5793"/>
          <ac:spMkLst>
            <pc:docMk/>
            <pc:sldMk cId="1071164224" sldId="1272"/>
            <ac:spMk id="2" creationId="{E2A9659D-AABE-47E1-A9D9-89F446D553D0}"/>
          </ac:spMkLst>
        </pc:spChg>
        <pc:spChg chg="mod">
          <ac:chgData name="Archambault, Aude" userId="dfdf6e78-8d63-480c-bdce-0b0f3fd27a48" providerId="ADAL" clId="{0C0CC0D3-2C1B-4649-95FC-EC78C680EB1F}" dt="2021-02-23T10:48:52.476" v="1677" actId="20577"/>
          <ac:spMkLst>
            <pc:docMk/>
            <pc:sldMk cId="1071164224" sldId="1272"/>
            <ac:spMk id="3" creationId="{1EEA231B-FDA0-4FEA-805A-8ACBFE479EAA}"/>
          </ac:spMkLst>
        </pc:spChg>
        <pc:picChg chg="add mod">
          <ac:chgData name="Archambault, Aude" userId="dfdf6e78-8d63-480c-bdce-0b0f3fd27a48" providerId="ADAL" clId="{0C0CC0D3-2C1B-4649-95FC-EC78C680EB1F}" dt="2021-02-23T10:47:45.127" v="1631" actId="1076"/>
          <ac:picMkLst>
            <pc:docMk/>
            <pc:sldMk cId="1071164224" sldId="1272"/>
            <ac:picMk id="4" creationId="{4FD40BAE-C312-46FA-A9E8-9676893A6762}"/>
          </ac:picMkLst>
        </pc:picChg>
        <pc:picChg chg="add mod">
          <ac:chgData name="Archambault, Aude" userId="dfdf6e78-8d63-480c-bdce-0b0f3fd27a48" providerId="ADAL" clId="{0C0CC0D3-2C1B-4649-95FC-EC78C680EB1F}" dt="2021-02-23T10:47:33.938" v="1628" actId="1076"/>
          <ac:picMkLst>
            <pc:docMk/>
            <pc:sldMk cId="1071164224" sldId="1272"/>
            <ac:picMk id="5" creationId="{15B8448B-92E6-4284-91DD-D60D4D7219A0}"/>
          </ac:picMkLst>
        </pc:picChg>
        <pc:picChg chg="add mod">
          <ac:chgData name="Archambault, Aude" userId="dfdf6e78-8d63-480c-bdce-0b0f3fd27a48" providerId="ADAL" clId="{0C0CC0D3-2C1B-4649-95FC-EC78C680EB1F}" dt="2021-02-23T10:47:54.704" v="1635" actId="1076"/>
          <ac:picMkLst>
            <pc:docMk/>
            <pc:sldMk cId="1071164224" sldId="1272"/>
            <ac:picMk id="6" creationId="{5C97D9B7-F2D4-41F2-B3A0-41EF8BB0D8A0}"/>
          </ac:picMkLst>
        </pc:picChg>
        <pc:picChg chg="add mod">
          <ac:chgData name="Archambault, Aude" userId="dfdf6e78-8d63-480c-bdce-0b0f3fd27a48" providerId="ADAL" clId="{0C0CC0D3-2C1B-4649-95FC-EC78C680EB1F}" dt="2021-02-23T10:47:57.052" v="1636" actId="1076"/>
          <ac:picMkLst>
            <pc:docMk/>
            <pc:sldMk cId="1071164224" sldId="1272"/>
            <ac:picMk id="7" creationId="{D0B02D5B-F309-4887-8C64-F3D900A3BF83}"/>
          </ac:picMkLst>
        </pc:picChg>
        <pc:picChg chg="add mod">
          <ac:chgData name="Archambault, Aude" userId="dfdf6e78-8d63-480c-bdce-0b0f3fd27a48" providerId="ADAL" clId="{0C0CC0D3-2C1B-4649-95FC-EC78C680EB1F}" dt="2021-02-23T10:47:51.112" v="1633" actId="1076"/>
          <ac:picMkLst>
            <pc:docMk/>
            <pc:sldMk cId="1071164224" sldId="1272"/>
            <ac:picMk id="8" creationId="{D5766B85-34AB-417E-B049-4536DA56327B}"/>
          </ac:picMkLst>
        </pc:picChg>
        <pc:picChg chg="add mod">
          <ac:chgData name="Archambault, Aude" userId="dfdf6e78-8d63-480c-bdce-0b0f3fd27a48" providerId="ADAL" clId="{0C0CC0D3-2C1B-4649-95FC-EC78C680EB1F}" dt="2021-02-23T10:49:02.638" v="1679" actId="1076"/>
          <ac:picMkLst>
            <pc:docMk/>
            <pc:sldMk cId="1071164224" sldId="1272"/>
            <ac:picMk id="9" creationId="{B06120A0-67D9-4234-A47B-03F7E6EE96C6}"/>
          </ac:picMkLst>
        </pc:picChg>
      </pc:sldChg>
      <pc:sldChg chg="addSp delSp modSp add mod delAnim modAnim">
        <pc:chgData name="Archambault, Aude" userId="dfdf6e78-8d63-480c-bdce-0b0f3fd27a48" providerId="ADAL" clId="{0C0CC0D3-2C1B-4649-95FC-EC78C680EB1F}" dt="2021-03-04T07:11:53.060" v="3078" actId="1076"/>
        <pc:sldMkLst>
          <pc:docMk/>
          <pc:sldMk cId="3904251326" sldId="1273"/>
        </pc:sldMkLst>
        <pc:spChg chg="add mod">
          <ac:chgData name="Archambault, Aude" userId="dfdf6e78-8d63-480c-bdce-0b0f3fd27a48" providerId="ADAL" clId="{0C0CC0D3-2C1B-4649-95FC-EC78C680EB1F}" dt="2021-02-23T11:10:40.265" v="2108" actId="21"/>
          <ac:spMkLst>
            <pc:docMk/>
            <pc:sldMk cId="3904251326" sldId="1273"/>
            <ac:spMk id="2" creationId="{BA2D0282-0481-4066-95D6-A81A700FD05F}"/>
          </ac:spMkLst>
        </pc:spChg>
        <pc:spChg chg="mod">
          <ac:chgData name="Archambault, Aude" userId="dfdf6e78-8d63-480c-bdce-0b0f3fd27a48" providerId="ADAL" clId="{0C0CC0D3-2C1B-4649-95FC-EC78C680EB1F}" dt="2021-02-23T10:53:33.273" v="1741"/>
          <ac:spMkLst>
            <pc:docMk/>
            <pc:sldMk cId="3904251326" sldId="1273"/>
            <ac:spMk id="3" creationId="{91F007AC-81B3-470B-A292-8AF355B2EA17}"/>
          </ac:spMkLst>
        </pc:spChg>
        <pc:spChg chg="add mod">
          <ac:chgData name="Archambault, Aude" userId="dfdf6e78-8d63-480c-bdce-0b0f3fd27a48" providerId="ADAL" clId="{0C0CC0D3-2C1B-4649-95FC-EC78C680EB1F}" dt="2021-02-23T11:10:07.063" v="2097" actId="20577"/>
          <ac:spMkLst>
            <pc:docMk/>
            <pc:sldMk cId="3904251326" sldId="1273"/>
            <ac:spMk id="4" creationId="{6BF10D74-E199-4FCC-ABF6-E79822D6E091}"/>
          </ac:spMkLst>
        </pc:spChg>
        <pc:spChg chg="add mod">
          <ac:chgData name="Archambault, Aude" userId="dfdf6e78-8d63-480c-bdce-0b0f3fd27a48" providerId="ADAL" clId="{0C0CC0D3-2C1B-4649-95FC-EC78C680EB1F}" dt="2021-02-23T11:08:36.312" v="2030" actId="1076"/>
          <ac:spMkLst>
            <pc:docMk/>
            <pc:sldMk cId="3904251326" sldId="1273"/>
            <ac:spMk id="5" creationId="{2E980F4D-C8F2-484C-AD6E-1E4B3A5F41DE}"/>
          </ac:spMkLst>
        </pc:spChg>
        <pc:spChg chg="add del">
          <ac:chgData name="Archambault, Aude" userId="dfdf6e78-8d63-480c-bdce-0b0f3fd27a48" providerId="ADAL" clId="{0C0CC0D3-2C1B-4649-95FC-EC78C680EB1F}" dt="2021-02-23T11:23:31.212" v="2110" actId="22"/>
          <ac:spMkLst>
            <pc:docMk/>
            <pc:sldMk cId="3904251326" sldId="1273"/>
            <ac:spMk id="17" creationId="{53D9A003-B695-4CB6-9B13-781B0CD1B9D7}"/>
          </ac:spMkLst>
        </pc:spChg>
        <pc:spChg chg="mod">
          <ac:chgData name="Archambault, Aude" userId="dfdf6e78-8d63-480c-bdce-0b0f3fd27a48" providerId="ADAL" clId="{0C0CC0D3-2C1B-4649-95FC-EC78C680EB1F}" dt="2021-02-23T11:10:12.077" v="2098" actId="1076"/>
          <ac:spMkLst>
            <pc:docMk/>
            <pc:sldMk cId="3904251326" sldId="1273"/>
            <ac:spMk id="18" creationId="{1328AD34-4BE5-4D1A-BE73-B39A9064C733}"/>
          </ac:spMkLst>
        </pc:spChg>
        <pc:spChg chg="mod">
          <ac:chgData name="Archambault, Aude" userId="dfdf6e78-8d63-480c-bdce-0b0f3fd27a48" providerId="ADAL" clId="{0C0CC0D3-2C1B-4649-95FC-EC78C680EB1F}" dt="2021-02-23T11:10:39.769" v="2107"/>
          <ac:spMkLst>
            <pc:docMk/>
            <pc:sldMk cId="3904251326" sldId="1273"/>
            <ac:spMk id="20" creationId="{74132510-8DFF-48BE-BA1B-3EBE5D71CF28}"/>
          </ac:spMkLst>
        </pc:spChg>
        <pc:picChg chg="add del mod">
          <ac:chgData name="Archambault, Aude" userId="dfdf6e78-8d63-480c-bdce-0b0f3fd27a48" providerId="ADAL" clId="{0C0CC0D3-2C1B-4649-95FC-EC78C680EB1F}" dt="2021-02-23T10:59:54.854" v="1855" actId="21"/>
          <ac:picMkLst>
            <pc:docMk/>
            <pc:sldMk cId="3904251326" sldId="1273"/>
            <ac:picMk id="7" creationId="{3D1DFFC3-1625-4381-BEBD-CF27DE3C5C38}"/>
          </ac:picMkLst>
        </pc:picChg>
        <pc:picChg chg="del">
          <ac:chgData name="Archambault, Aude" userId="dfdf6e78-8d63-480c-bdce-0b0f3fd27a48" providerId="ADAL" clId="{0C0CC0D3-2C1B-4649-95FC-EC78C680EB1F}" dt="2021-02-23T10:59:49.193" v="1852" actId="478"/>
          <ac:picMkLst>
            <pc:docMk/>
            <pc:sldMk cId="3904251326" sldId="1273"/>
            <ac:picMk id="8" creationId="{784EC493-AB7F-4818-BF23-535C95D555C0}"/>
          </ac:picMkLst>
        </pc:picChg>
        <pc:picChg chg="add del mod">
          <ac:chgData name="Archambault, Aude" userId="dfdf6e78-8d63-480c-bdce-0b0f3fd27a48" providerId="ADAL" clId="{0C0CC0D3-2C1B-4649-95FC-EC78C680EB1F}" dt="2021-02-23T10:59:54.854" v="1855" actId="21"/>
          <ac:picMkLst>
            <pc:docMk/>
            <pc:sldMk cId="3904251326" sldId="1273"/>
            <ac:picMk id="9" creationId="{D76317D9-9403-486D-A3C1-FCA01558DB18}"/>
          </ac:picMkLst>
        </pc:picChg>
        <pc:picChg chg="add del mod">
          <ac:chgData name="Archambault, Aude" userId="dfdf6e78-8d63-480c-bdce-0b0f3fd27a48" providerId="ADAL" clId="{0C0CC0D3-2C1B-4649-95FC-EC78C680EB1F}" dt="2021-02-23T10:59:54.854" v="1855" actId="21"/>
          <ac:picMkLst>
            <pc:docMk/>
            <pc:sldMk cId="3904251326" sldId="1273"/>
            <ac:picMk id="10" creationId="{64718687-0140-477C-A509-D916497FCD68}"/>
          </ac:picMkLst>
        </pc:picChg>
        <pc:picChg chg="add mod">
          <ac:chgData name="Archambault, Aude" userId="dfdf6e78-8d63-480c-bdce-0b0f3fd27a48" providerId="ADAL" clId="{0C0CC0D3-2C1B-4649-95FC-EC78C680EB1F}" dt="2021-02-23T11:07:49.556" v="2018" actId="1076"/>
          <ac:picMkLst>
            <pc:docMk/>
            <pc:sldMk cId="3904251326" sldId="1273"/>
            <ac:picMk id="11" creationId="{9F09C815-E1B4-4F4A-B86A-6EAA8F2F67AC}"/>
          </ac:picMkLst>
        </pc:picChg>
        <pc:picChg chg="add mod">
          <ac:chgData name="Archambault, Aude" userId="dfdf6e78-8d63-480c-bdce-0b0f3fd27a48" providerId="ADAL" clId="{0C0CC0D3-2C1B-4649-95FC-EC78C680EB1F}" dt="2021-02-23T11:07:47.653" v="2017" actId="14100"/>
          <ac:picMkLst>
            <pc:docMk/>
            <pc:sldMk cId="3904251326" sldId="1273"/>
            <ac:picMk id="12" creationId="{85554EBB-D42B-49D1-8D53-CF06D19548E1}"/>
          </ac:picMkLst>
        </pc:picChg>
        <pc:picChg chg="add del mod">
          <ac:chgData name="Archambault, Aude" userId="dfdf6e78-8d63-480c-bdce-0b0f3fd27a48" providerId="ADAL" clId="{0C0CC0D3-2C1B-4649-95FC-EC78C680EB1F}" dt="2021-02-23T11:10:39.246" v="2106" actId="21"/>
          <ac:picMkLst>
            <pc:docMk/>
            <pc:sldMk cId="3904251326" sldId="1273"/>
            <ac:picMk id="13" creationId="{78B63BE2-E5B9-4410-9B41-A6861E8A91B5}"/>
          </ac:picMkLst>
        </pc:picChg>
        <pc:picChg chg="add mod">
          <ac:chgData name="Archambault, Aude" userId="dfdf6e78-8d63-480c-bdce-0b0f3fd27a48" providerId="ADAL" clId="{0C0CC0D3-2C1B-4649-95FC-EC78C680EB1F}" dt="2021-02-23T11:07:51.533" v="2019" actId="1076"/>
          <ac:picMkLst>
            <pc:docMk/>
            <pc:sldMk cId="3904251326" sldId="1273"/>
            <ac:picMk id="14" creationId="{16C7D2C8-1395-49E4-9E20-AFFBB9CEFBE7}"/>
          </ac:picMkLst>
        </pc:picChg>
        <pc:picChg chg="add mod">
          <ac:chgData name="Archambault, Aude" userId="dfdf6e78-8d63-480c-bdce-0b0f3fd27a48" providerId="ADAL" clId="{0C0CC0D3-2C1B-4649-95FC-EC78C680EB1F}" dt="2021-03-04T07:11:53.060" v="3078" actId="1076"/>
          <ac:picMkLst>
            <pc:docMk/>
            <pc:sldMk cId="3904251326" sldId="1273"/>
            <ac:picMk id="15" creationId="{215ABA5E-9DB1-49F4-9DF7-6CF4E0280199}"/>
          </ac:picMkLst>
        </pc:picChg>
        <pc:picChg chg="add mod">
          <ac:chgData name="Archambault, Aude" userId="dfdf6e78-8d63-480c-bdce-0b0f3fd27a48" providerId="ADAL" clId="{0C0CC0D3-2C1B-4649-95FC-EC78C680EB1F}" dt="2021-03-04T07:11:51.299" v="3077" actId="1076"/>
          <ac:picMkLst>
            <pc:docMk/>
            <pc:sldMk cId="3904251326" sldId="1273"/>
            <ac:picMk id="16" creationId="{30259981-1A8E-4580-8030-F1D5430B0AC0}"/>
          </ac:picMkLst>
        </pc:picChg>
      </pc:sldChg>
      <pc:sldChg chg="addSp delSp modSp new mod">
        <pc:chgData name="Archambault, Aude" userId="dfdf6e78-8d63-480c-bdce-0b0f3fd27a48" providerId="ADAL" clId="{0C0CC0D3-2C1B-4649-95FC-EC78C680EB1F}" dt="2021-02-23T11:48:49.465" v="2447" actId="20577"/>
        <pc:sldMkLst>
          <pc:docMk/>
          <pc:sldMk cId="1358141649" sldId="1274"/>
        </pc:sldMkLst>
        <pc:spChg chg="del">
          <ac:chgData name="Archambault, Aude" userId="dfdf6e78-8d63-480c-bdce-0b0f3fd27a48" providerId="ADAL" clId="{0C0CC0D3-2C1B-4649-95FC-EC78C680EB1F}" dt="2021-02-23T11:23:59.084" v="2114" actId="1032"/>
          <ac:spMkLst>
            <pc:docMk/>
            <pc:sldMk cId="1358141649" sldId="1274"/>
            <ac:spMk id="2" creationId="{D26295A5-238D-4FBC-B9D3-F9F19E4AF510}"/>
          </ac:spMkLst>
        </pc:spChg>
        <pc:spChg chg="mod">
          <ac:chgData name="Archambault, Aude" userId="dfdf6e78-8d63-480c-bdce-0b0f3fd27a48" providerId="ADAL" clId="{0C0CC0D3-2C1B-4649-95FC-EC78C680EB1F}" dt="2021-02-23T11:48:49.465" v="2447" actId="20577"/>
          <ac:spMkLst>
            <pc:docMk/>
            <pc:sldMk cId="1358141649" sldId="1274"/>
            <ac:spMk id="3" creationId="{8C93E050-F87A-4CA0-B7C3-BC17F8981F0A}"/>
          </ac:spMkLst>
        </pc:spChg>
        <pc:spChg chg="add mod">
          <ac:chgData name="Archambault, Aude" userId="dfdf6e78-8d63-480c-bdce-0b0f3fd27a48" providerId="ADAL" clId="{0C0CC0D3-2C1B-4649-95FC-EC78C680EB1F}" dt="2021-02-23T11:47:29.051" v="2427" actId="14100"/>
          <ac:spMkLst>
            <pc:docMk/>
            <pc:sldMk cId="1358141649" sldId="1274"/>
            <ac:spMk id="5" creationId="{94893DF5-884C-48BA-941E-77EDAAA03DA5}"/>
          </ac:spMkLst>
        </pc:spChg>
        <pc:spChg chg="add mod">
          <ac:chgData name="Archambault, Aude" userId="dfdf6e78-8d63-480c-bdce-0b0f3fd27a48" providerId="ADAL" clId="{0C0CC0D3-2C1B-4649-95FC-EC78C680EB1F}" dt="2021-02-23T11:48:40.307" v="2445" actId="113"/>
          <ac:spMkLst>
            <pc:docMk/>
            <pc:sldMk cId="1358141649" sldId="1274"/>
            <ac:spMk id="6" creationId="{56F11F69-9B14-4141-9CC1-79FC3066D0FA}"/>
          </ac:spMkLst>
        </pc:spChg>
        <pc:graphicFrameChg chg="add mod modGraphic">
          <ac:chgData name="Archambault, Aude" userId="dfdf6e78-8d63-480c-bdce-0b0f3fd27a48" providerId="ADAL" clId="{0C0CC0D3-2C1B-4649-95FC-EC78C680EB1F}" dt="2021-02-23T11:43:01.576" v="2376" actId="20577"/>
          <ac:graphicFrameMkLst>
            <pc:docMk/>
            <pc:sldMk cId="1358141649" sldId="1274"/>
            <ac:graphicFrameMk id="4" creationId="{D622ADC8-E5EA-45BC-B1BF-46B97A131977}"/>
          </ac:graphicFrameMkLst>
        </pc:graphicFrameChg>
      </pc:sldChg>
      <pc:sldChg chg="addSp delSp modSp new mod">
        <pc:chgData name="Archambault, Aude" userId="dfdf6e78-8d63-480c-bdce-0b0f3fd27a48" providerId="ADAL" clId="{0C0CC0D3-2C1B-4649-95FC-EC78C680EB1F}" dt="2021-02-23T11:58:21.408" v="2663" actId="1076"/>
        <pc:sldMkLst>
          <pc:docMk/>
          <pc:sldMk cId="662236870" sldId="1275"/>
        </pc:sldMkLst>
        <pc:spChg chg="del">
          <ac:chgData name="Archambault, Aude" userId="dfdf6e78-8d63-480c-bdce-0b0f3fd27a48" providerId="ADAL" clId="{0C0CC0D3-2C1B-4649-95FC-EC78C680EB1F}" dt="2021-02-23T11:57:30.632" v="2649"/>
          <ac:spMkLst>
            <pc:docMk/>
            <pc:sldMk cId="662236870" sldId="1275"/>
            <ac:spMk id="2" creationId="{5BC51841-084C-4967-BBF4-69525A5E1ACA}"/>
          </ac:spMkLst>
        </pc:spChg>
        <pc:spChg chg="add del mod">
          <ac:chgData name="Archambault, Aude" userId="dfdf6e78-8d63-480c-bdce-0b0f3fd27a48" providerId="ADAL" clId="{0C0CC0D3-2C1B-4649-95FC-EC78C680EB1F}" dt="2021-02-23T11:57:36.414" v="2651"/>
          <ac:spMkLst>
            <pc:docMk/>
            <pc:sldMk cId="662236870" sldId="1275"/>
            <ac:spMk id="6" creationId="{0C00C09F-D949-4A83-8A03-D71F385A9EF1}"/>
          </ac:spMkLst>
        </pc:spChg>
        <pc:spChg chg="add mod">
          <ac:chgData name="Archambault, Aude" userId="dfdf6e78-8d63-480c-bdce-0b0f3fd27a48" providerId="ADAL" clId="{0C0CC0D3-2C1B-4649-95FC-EC78C680EB1F}" dt="2021-02-23T11:57:46.048" v="2652" actId="478"/>
          <ac:spMkLst>
            <pc:docMk/>
            <pc:sldMk cId="662236870" sldId="1275"/>
            <ac:spMk id="9" creationId="{040756C4-C2F5-44EB-9389-E0B6B9C16B0B}"/>
          </ac:spMkLst>
        </pc:spChg>
        <pc:spChg chg="add mod">
          <ac:chgData name="Archambault, Aude" userId="dfdf6e78-8d63-480c-bdce-0b0f3fd27a48" providerId="ADAL" clId="{0C0CC0D3-2C1B-4649-95FC-EC78C680EB1F}" dt="2021-02-23T11:58:21.408" v="2663" actId="1076"/>
          <ac:spMkLst>
            <pc:docMk/>
            <pc:sldMk cId="662236870" sldId="1275"/>
            <ac:spMk id="10" creationId="{7C48B31D-9223-4E4B-B131-C5DA5131406A}"/>
          </ac:spMkLst>
        </pc:spChg>
        <pc:picChg chg="add del mod">
          <ac:chgData name="Archambault, Aude" userId="dfdf6e78-8d63-480c-bdce-0b0f3fd27a48" providerId="ADAL" clId="{0C0CC0D3-2C1B-4649-95FC-EC78C680EB1F}" dt="2021-02-23T11:57:32.806" v="2650" actId="478"/>
          <ac:picMkLst>
            <pc:docMk/>
            <pc:sldMk cId="662236870" sldId="1275"/>
            <ac:picMk id="4" creationId="{757FA375-763D-4A03-BCCB-EF93D90833AB}"/>
          </ac:picMkLst>
        </pc:picChg>
        <pc:picChg chg="add del mod">
          <ac:chgData name="Archambault, Aude" userId="dfdf6e78-8d63-480c-bdce-0b0f3fd27a48" providerId="ADAL" clId="{0C0CC0D3-2C1B-4649-95FC-EC78C680EB1F}" dt="2021-02-23T11:57:46.048" v="2652" actId="478"/>
          <ac:picMkLst>
            <pc:docMk/>
            <pc:sldMk cId="662236870" sldId="1275"/>
            <ac:picMk id="7" creationId="{D0F517AE-0876-4993-B9EA-B19B54087FB4}"/>
          </ac:picMkLst>
        </pc:picChg>
      </pc:sldChg>
      <pc:sldChg chg="addSp delSp modSp new mod">
        <pc:chgData name="Archambault, Aude" userId="dfdf6e78-8d63-480c-bdce-0b0f3fd27a48" providerId="ADAL" clId="{0C0CC0D3-2C1B-4649-95FC-EC78C680EB1F}" dt="2021-02-23T11:37:44.223" v="2251" actId="113"/>
        <pc:sldMkLst>
          <pc:docMk/>
          <pc:sldMk cId="2450414030" sldId="1276"/>
        </pc:sldMkLst>
        <pc:spChg chg="del">
          <ac:chgData name="Archambault, Aude" userId="dfdf6e78-8d63-480c-bdce-0b0f3fd27a48" providerId="ADAL" clId="{0C0CC0D3-2C1B-4649-95FC-EC78C680EB1F}" dt="2021-02-23T11:34:09.265" v="2229" actId="1032"/>
          <ac:spMkLst>
            <pc:docMk/>
            <pc:sldMk cId="2450414030" sldId="1276"/>
            <ac:spMk id="2" creationId="{4306F717-B135-49FD-B2C5-2633CADF802A}"/>
          </ac:spMkLst>
        </pc:spChg>
        <pc:spChg chg="mod">
          <ac:chgData name="Archambault, Aude" userId="dfdf6e78-8d63-480c-bdce-0b0f3fd27a48" providerId="ADAL" clId="{0C0CC0D3-2C1B-4649-95FC-EC78C680EB1F}" dt="2021-02-23T11:33:47.912" v="2228" actId="20577"/>
          <ac:spMkLst>
            <pc:docMk/>
            <pc:sldMk cId="2450414030" sldId="1276"/>
            <ac:spMk id="3" creationId="{C63A4B13-E68C-48C3-9DA0-7A0A871E7C9E}"/>
          </ac:spMkLst>
        </pc:spChg>
        <pc:graphicFrameChg chg="add mod modGraphic">
          <ac:chgData name="Archambault, Aude" userId="dfdf6e78-8d63-480c-bdce-0b0f3fd27a48" providerId="ADAL" clId="{0C0CC0D3-2C1B-4649-95FC-EC78C680EB1F}" dt="2021-02-23T11:37:44.223" v="2251" actId="113"/>
          <ac:graphicFrameMkLst>
            <pc:docMk/>
            <pc:sldMk cId="2450414030" sldId="1276"/>
            <ac:graphicFrameMk id="4" creationId="{312CCEF6-F7B6-48EF-A1F8-B022323775E7}"/>
          </ac:graphicFrameMkLst>
        </pc:graphicFrameChg>
      </pc:sldChg>
      <pc:sldChg chg="addSp delSp modSp new mod ord">
        <pc:chgData name="Archambault, Aude" userId="dfdf6e78-8d63-480c-bdce-0b0f3fd27a48" providerId="ADAL" clId="{0C0CC0D3-2C1B-4649-95FC-EC78C680EB1F}" dt="2021-02-23T11:50:11.005" v="2450" actId="1076"/>
        <pc:sldMkLst>
          <pc:docMk/>
          <pc:sldMk cId="199103301" sldId="1277"/>
        </pc:sldMkLst>
        <pc:spChg chg="del mod">
          <ac:chgData name="Archambault, Aude" userId="dfdf6e78-8d63-480c-bdce-0b0f3fd27a48" providerId="ADAL" clId="{0C0CC0D3-2C1B-4649-95FC-EC78C680EB1F}" dt="2021-02-23T11:50:09.278" v="2449"/>
          <ac:spMkLst>
            <pc:docMk/>
            <pc:sldMk cId="199103301" sldId="1277"/>
            <ac:spMk id="2" creationId="{76ECC05B-A794-4C3A-AD0F-6D2209500556}"/>
          </ac:spMkLst>
        </pc:spChg>
        <pc:spChg chg="mod">
          <ac:chgData name="Archambault, Aude" userId="dfdf6e78-8d63-480c-bdce-0b0f3fd27a48" providerId="ADAL" clId="{0C0CC0D3-2C1B-4649-95FC-EC78C680EB1F}" dt="2021-02-23T11:49:52.456" v="2448"/>
          <ac:spMkLst>
            <pc:docMk/>
            <pc:sldMk cId="199103301" sldId="1277"/>
            <ac:spMk id="3" creationId="{9B4B9F10-25E3-47D6-A432-E5DC4DEDC7E0}"/>
          </ac:spMkLst>
        </pc:spChg>
        <pc:picChg chg="add mod">
          <ac:chgData name="Archambault, Aude" userId="dfdf6e78-8d63-480c-bdce-0b0f3fd27a48" providerId="ADAL" clId="{0C0CC0D3-2C1B-4649-95FC-EC78C680EB1F}" dt="2021-02-23T11:50:11.005" v="2450" actId="1076"/>
          <ac:picMkLst>
            <pc:docMk/>
            <pc:sldMk cId="199103301" sldId="1277"/>
            <ac:picMk id="4" creationId="{79A36FD0-830C-4F4F-B2DE-EC107D0FFDE2}"/>
          </ac:picMkLst>
        </pc:picChg>
      </pc:sldChg>
      <pc:sldChg chg="new del">
        <pc:chgData name="Archambault, Aude" userId="dfdf6e78-8d63-480c-bdce-0b0f3fd27a48" providerId="ADAL" clId="{0C0CC0D3-2C1B-4649-95FC-EC78C680EB1F}" dt="2021-02-23T11:50:25.197" v="2455" actId="47"/>
        <pc:sldMkLst>
          <pc:docMk/>
          <pc:sldMk cId="2099282505" sldId="1278"/>
        </pc:sldMkLst>
      </pc:sldChg>
      <pc:sldChg chg="addSp delSp modSp new mod">
        <pc:chgData name="Archambault, Aude" userId="dfdf6e78-8d63-480c-bdce-0b0f3fd27a48" providerId="ADAL" clId="{0C0CC0D3-2C1B-4649-95FC-EC78C680EB1F}" dt="2021-02-23T11:56:49.605" v="2648" actId="207"/>
        <pc:sldMkLst>
          <pc:docMk/>
          <pc:sldMk cId="87238817" sldId="1279"/>
        </pc:sldMkLst>
        <pc:spChg chg="del">
          <ac:chgData name="Archambault, Aude" userId="dfdf6e78-8d63-480c-bdce-0b0f3fd27a48" providerId="ADAL" clId="{0C0CC0D3-2C1B-4649-95FC-EC78C680EB1F}" dt="2021-02-23T11:54:22.731" v="2546" actId="478"/>
          <ac:spMkLst>
            <pc:docMk/>
            <pc:sldMk cId="87238817" sldId="1279"/>
            <ac:spMk id="4" creationId="{C7D98E4F-60D8-4DA4-A483-22911A233628}"/>
          </ac:spMkLst>
        </pc:spChg>
        <pc:spChg chg="mod">
          <ac:chgData name="Archambault, Aude" userId="dfdf6e78-8d63-480c-bdce-0b0f3fd27a48" providerId="ADAL" clId="{0C0CC0D3-2C1B-4649-95FC-EC78C680EB1F}" dt="2021-02-23T11:56:49.605" v="2648" actId="207"/>
          <ac:spMkLst>
            <pc:docMk/>
            <pc:sldMk cId="87238817" sldId="1279"/>
            <ac:spMk id="5" creationId="{89129CCE-3269-4FE6-9E78-746478B85EBD}"/>
          </ac:spMkLst>
        </pc:spChg>
        <pc:spChg chg="mod">
          <ac:chgData name="Archambault, Aude" userId="dfdf6e78-8d63-480c-bdce-0b0f3fd27a48" providerId="ADAL" clId="{0C0CC0D3-2C1B-4649-95FC-EC78C680EB1F}" dt="2021-02-23T11:50:30.569" v="2456"/>
          <ac:spMkLst>
            <pc:docMk/>
            <pc:sldMk cId="87238817" sldId="1279"/>
            <ac:spMk id="6" creationId="{AA8E8400-415B-44AF-97B5-97CC6EC5511C}"/>
          </ac:spMkLst>
        </pc:spChg>
        <pc:picChg chg="add mod">
          <ac:chgData name="Archambault, Aude" userId="dfdf6e78-8d63-480c-bdce-0b0f3fd27a48" providerId="ADAL" clId="{0C0CC0D3-2C1B-4649-95FC-EC78C680EB1F}" dt="2021-02-23T11:50:21.641" v="2454" actId="1076"/>
          <ac:picMkLst>
            <pc:docMk/>
            <pc:sldMk cId="87238817" sldId="1279"/>
            <ac:picMk id="7" creationId="{4C171D6A-B55F-4E75-A207-4ADC394F270C}"/>
          </ac:picMkLst>
        </pc:picChg>
        <pc:picChg chg="add mod">
          <ac:chgData name="Archambault, Aude" userId="dfdf6e78-8d63-480c-bdce-0b0f3fd27a48" providerId="ADAL" clId="{0C0CC0D3-2C1B-4649-95FC-EC78C680EB1F}" dt="2021-02-23T11:56:43.447" v="2647" actId="1076"/>
          <ac:picMkLst>
            <pc:docMk/>
            <pc:sldMk cId="87238817" sldId="1279"/>
            <ac:picMk id="8" creationId="{6CB5EF91-191B-4D9B-AB41-35E8F9871744}"/>
          </ac:picMkLst>
        </pc:picChg>
      </pc:sldChg>
      <pc:sldChg chg="addSp modSp new mod">
        <pc:chgData name="Archambault, Aude" userId="dfdf6e78-8d63-480c-bdce-0b0f3fd27a48" providerId="ADAL" clId="{0C0CC0D3-2C1B-4649-95FC-EC78C680EB1F}" dt="2021-02-23T14:00:14.856" v="2784" actId="14100"/>
        <pc:sldMkLst>
          <pc:docMk/>
          <pc:sldMk cId="374754375" sldId="1280"/>
        </pc:sldMkLst>
        <pc:spChg chg="mod">
          <ac:chgData name="Archambault, Aude" userId="dfdf6e78-8d63-480c-bdce-0b0f3fd27a48" providerId="ADAL" clId="{0C0CC0D3-2C1B-4649-95FC-EC78C680EB1F}" dt="2021-02-23T12:22:34.225" v="2771" actId="1076"/>
          <ac:spMkLst>
            <pc:docMk/>
            <pc:sldMk cId="374754375" sldId="1280"/>
            <ac:spMk id="2" creationId="{C1B4967C-0383-48CA-8D40-DCCA76486D37}"/>
          </ac:spMkLst>
        </pc:spChg>
        <pc:spChg chg="mod">
          <ac:chgData name="Archambault, Aude" userId="dfdf6e78-8d63-480c-bdce-0b0f3fd27a48" providerId="ADAL" clId="{0C0CC0D3-2C1B-4649-95FC-EC78C680EB1F}" dt="2021-02-23T12:22:47.524" v="2777" actId="14100"/>
          <ac:spMkLst>
            <pc:docMk/>
            <pc:sldMk cId="374754375" sldId="1280"/>
            <ac:spMk id="3" creationId="{6FA76B00-8A46-49E4-8435-69A83591A156}"/>
          </ac:spMkLst>
        </pc:spChg>
        <pc:spChg chg="mod">
          <ac:chgData name="Archambault, Aude" userId="dfdf6e78-8d63-480c-bdce-0b0f3fd27a48" providerId="ADAL" clId="{0C0CC0D3-2C1B-4649-95FC-EC78C680EB1F}" dt="2021-02-23T12:22:42.677" v="2775" actId="1076"/>
          <ac:spMkLst>
            <pc:docMk/>
            <pc:sldMk cId="374754375" sldId="1280"/>
            <ac:spMk id="4" creationId="{1987E649-E35A-4E30-8C6A-7B8FDD8ACCB1}"/>
          </ac:spMkLst>
        </pc:spChg>
        <pc:spChg chg="mod">
          <ac:chgData name="Archambault, Aude" userId="dfdf6e78-8d63-480c-bdce-0b0f3fd27a48" providerId="ADAL" clId="{0C0CC0D3-2C1B-4649-95FC-EC78C680EB1F}" dt="2021-02-23T14:00:14.856" v="2784" actId="14100"/>
          <ac:spMkLst>
            <pc:docMk/>
            <pc:sldMk cId="374754375" sldId="1280"/>
            <ac:spMk id="5" creationId="{C6282441-6A08-4A09-8126-D739D0554EE0}"/>
          </ac:spMkLst>
        </pc:spChg>
        <pc:spChg chg="mod">
          <ac:chgData name="Archambault, Aude" userId="dfdf6e78-8d63-480c-bdce-0b0f3fd27a48" providerId="ADAL" clId="{0C0CC0D3-2C1B-4649-95FC-EC78C680EB1F}" dt="2021-02-23T12:18:08.520" v="2734" actId="20577"/>
          <ac:spMkLst>
            <pc:docMk/>
            <pc:sldMk cId="374754375" sldId="1280"/>
            <ac:spMk id="6" creationId="{4F68C71E-2B90-46A7-BB07-CFBF161B2207}"/>
          </ac:spMkLst>
        </pc:spChg>
        <pc:picChg chg="add mod">
          <ac:chgData name="Archambault, Aude" userId="dfdf6e78-8d63-480c-bdce-0b0f3fd27a48" providerId="ADAL" clId="{0C0CC0D3-2C1B-4649-95FC-EC78C680EB1F}" dt="2021-02-23T14:00:10.006" v="2782" actId="1076"/>
          <ac:picMkLst>
            <pc:docMk/>
            <pc:sldMk cId="374754375" sldId="1280"/>
            <ac:picMk id="8" creationId="{040FB2EA-A5F0-4E5D-81E2-BD76C32684D1}"/>
          </ac:picMkLst>
        </pc:picChg>
      </pc:sldChg>
      <pc:sldChg chg="addSp delSp add del">
        <pc:chgData name="Archambault, Aude" userId="dfdf6e78-8d63-480c-bdce-0b0f3fd27a48" providerId="ADAL" clId="{0C0CC0D3-2C1B-4649-95FC-EC78C680EB1F}" dt="2021-02-23T14:17:20.336" v="2905" actId="47"/>
        <pc:sldMkLst>
          <pc:docMk/>
          <pc:sldMk cId="115018617" sldId="1281"/>
        </pc:sldMkLst>
        <pc:picChg chg="add del">
          <ac:chgData name="Archambault, Aude" userId="dfdf6e78-8d63-480c-bdce-0b0f3fd27a48" providerId="ADAL" clId="{0C0CC0D3-2C1B-4649-95FC-EC78C680EB1F}" dt="2021-02-23T14:15:32.766" v="2888"/>
          <ac:picMkLst>
            <pc:docMk/>
            <pc:sldMk cId="115018617" sldId="1281"/>
            <ac:picMk id="4" creationId="{7608A365-053F-4C5B-9AD9-4B3951230344}"/>
          </ac:picMkLst>
        </pc:picChg>
      </pc:sldChg>
      <pc:sldChg chg="modSp add modAnim">
        <pc:chgData name="Archambault, Aude" userId="dfdf6e78-8d63-480c-bdce-0b0f3fd27a48" providerId="ADAL" clId="{0C0CC0D3-2C1B-4649-95FC-EC78C680EB1F}" dt="2021-02-23T14:18:58.322" v="2940" actId="20577"/>
        <pc:sldMkLst>
          <pc:docMk/>
          <pc:sldMk cId="1066814165" sldId="1281"/>
        </pc:sldMkLst>
        <pc:spChg chg="mod">
          <ac:chgData name="Archambault, Aude" userId="dfdf6e78-8d63-480c-bdce-0b0f3fd27a48" providerId="ADAL" clId="{0C0CC0D3-2C1B-4649-95FC-EC78C680EB1F}" dt="2021-02-23T14:18:56.056" v="2939" actId="20577"/>
          <ac:spMkLst>
            <pc:docMk/>
            <pc:sldMk cId="1066814165" sldId="1281"/>
            <ac:spMk id="2" creationId="{FB865533-8929-47F7-B1E9-0D852FABACFB}"/>
          </ac:spMkLst>
        </pc:spChg>
      </pc:sldChg>
      <pc:sldChg chg="add del">
        <pc:chgData name="Archambault, Aude" userId="dfdf6e78-8d63-480c-bdce-0b0f3fd27a48" providerId="ADAL" clId="{0C0CC0D3-2C1B-4649-95FC-EC78C680EB1F}" dt="2021-02-23T14:17:26.186" v="2906" actId="47"/>
        <pc:sldMkLst>
          <pc:docMk/>
          <pc:sldMk cId="1281624565" sldId="1282"/>
        </pc:sldMkLst>
      </pc:sldChg>
      <pc:sldChg chg="modSp add modAnim">
        <pc:chgData name="Archambault, Aude" userId="dfdf6e78-8d63-480c-bdce-0b0f3fd27a48" providerId="ADAL" clId="{0C0CC0D3-2C1B-4649-95FC-EC78C680EB1F}" dt="2021-02-23T14:19:11.316" v="2948" actId="20577"/>
        <pc:sldMkLst>
          <pc:docMk/>
          <pc:sldMk cId="3052716946" sldId="1282"/>
        </pc:sldMkLst>
        <pc:spChg chg="mod">
          <ac:chgData name="Archambault, Aude" userId="dfdf6e78-8d63-480c-bdce-0b0f3fd27a48" providerId="ADAL" clId="{0C0CC0D3-2C1B-4649-95FC-EC78C680EB1F}" dt="2021-02-23T14:19:11.316" v="2948" actId="20577"/>
          <ac:spMkLst>
            <pc:docMk/>
            <pc:sldMk cId="3052716946" sldId="1282"/>
            <ac:spMk id="2" creationId="{FB865533-8929-47F7-B1E9-0D852FABACFB}"/>
          </ac:spMkLst>
        </pc:spChg>
      </pc:sldChg>
      <pc:sldChg chg="modSp add modAnim">
        <pc:chgData name="Archambault, Aude" userId="dfdf6e78-8d63-480c-bdce-0b0f3fd27a48" providerId="ADAL" clId="{0C0CC0D3-2C1B-4649-95FC-EC78C680EB1F}" dt="2021-02-23T14:19:21.396" v="2953" actId="20577"/>
        <pc:sldMkLst>
          <pc:docMk/>
          <pc:sldMk cId="719587167" sldId="1283"/>
        </pc:sldMkLst>
        <pc:spChg chg="mod">
          <ac:chgData name="Archambault, Aude" userId="dfdf6e78-8d63-480c-bdce-0b0f3fd27a48" providerId="ADAL" clId="{0C0CC0D3-2C1B-4649-95FC-EC78C680EB1F}" dt="2021-02-23T14:19:21.396" v="2953" actId="20577"/>
          <ac:spMkLst>
            <pc:docMk/>
            <pc:sldMk cId="719587167" sldId="1283"/>
            <ac:spMk id="2" creationId="{FB865533-8929-47F7-B1E9-0D852FABACFB}"/>
          </ac:spMkLst>
        </pc:spChg>
      </pc:sldChg>
      <pc:sldChg chg="modSp add modAnim">
        <pc:chgData name="Archambault, Aude" userId="dfdf6e78-8d63-480c-bdce-0b0f3fd27a48" providerId="ADAL" clId="{0C0CC0D3-2C1B-4649-95FC-EC78C680EB1F}" dt="2021-02-23T14:19:27.152" v="2965" actId="20577"/>
        <pc:sldMkLst>
          <pc:docMk/>
          <pc:sldMk cId="3391376589" sldId="1284"/>
        </pc:sldMkLst>
        <pc:spChg chg="mod">
          <ac:chgData name="Archambault, Aude" userId="dfdf6e78-8d63-480c-bdce-0b0f3fd27a48" providerId="ADAL" clId="{0C0CC0D3-2C1B-4649-95FC-EC78C680EB1F}" dt="2021-02-23T14:19:27.152" v="2965" actId="20577"/>
          <ac:spMkLst>
            <pc:docMk/>
            <pc:sldMk cId="3391376589" sldId="1284"/>
            <ac:spMk id="2" creationId="{FB865533-8929-47F7-B1E9-0D852FABACFB}"/>
          </ac:spMkLst>
        </pc:spChg>
      </pc:sldChg>
      <pc:sldChg chg="addSp modSp new mod">
        <pc:chgData name="Archambault, Aude" userId="dfdf6e78-8d63-480c-bdce-0b0f3fd27a48" providerId="ADAL" clId="{0C0CC0D3-2C1B-4649-95FC-EC78C680EB1F}" dt="2021-03-04T12:13:27.378" v="3085" actId="27636"/>
        <pc:sldMkLst>
          <pc:docMk/>
          <pc:sldMk cId="197409823" sldId="1285"/>
        </pc:sldMkLst>
        <pc:spChg chg="mod">
          <ac:chgData name="Archambault, Aude" userId="dfdf6e78-8d63-480c-bdce-0b0f3fd27a48" providerId="ADAL" clId="{0C0CC0D3-2C1B-4649-95FC-EC78C680EB1F}" dt="2021-03-04T12:13:27.378" v="3085" actId="27636"/>
          <ac:spMkLst>
            <pc:docMk/>
            <pc:sldMk cId="197409823" sldId="1285"/>
            <ac:spMk id="3" creationId="{0445B21D-E57D-4B00-AACD-1AC9DF1F4383}"/>
          </ac:spMkLst>
        </pc:spChg>
        <pc:picChg chg="add mod">
          <ac:chgData name="Archambault, Aude" userId="dfdf6e78-8d63-480c-bdce-0b0f3fd27a48" providerId="ADAL" clId="{0C0CC0D3-2C1B-4649-95FC-EC78C680EB1F}" dt="2021-03-04T12:13:09.190" v="3080"/>
          <ac:picMkLst>
            <pc:docMk/>
            <pc:sldMk cId="197409823" sldId="1285"/>
            <ac:picMk id="4" creationId="{FC1B7C10-B9C1-4136-90B8-2C52212AC984}"/>
          </ac:picMkLst>
        </pc:picChg>
        <pc:picChg chg="add mod">
          <ac:chgData name="Archambault, Aude" userId="dfdf6e78-8d63-480c-bdce-0b0f3fd27a48" providerId="ADAL" clId="{0C0CC0D3-2C1B-4649-95FC-EC78C680EB1F}" dt="2021-03-04T12:13:19.196" v="3083"/>
          <ac:picMkLst>
            <pc:docMk/>
            <pc:sldMk cId="197409823" sldId="1285"/>
            <ac:picMk id="5" creationId="{EA4F208F-635C-42E7-B923-C635E64913C6}"/>
          </ac:picMkLst>
        </pc:picChg>
      </pc:sldChg>
    </pc:docChg>
  </pc:docChgLst>
  <pc:docChgLst>
    <pc:chgData name="Archambault, Aude" userId="dfdf6e78-8d63-480c-bdce-0b0f3fd27a48" providerId="ADAL" clId="{F3736D26-7518-4EBE-A6FF-C5407065A8B5}"/>
    <pc:docChg chg="modSld">
      <pc:chgData name="Archambault, Aude" userId="dfdf6e78-8d63-480c-bdce-0b0f3fd27a48" providerId="ADAL" clId="{F3736D26-7518-4EBE-A6FF-C5407065A8B5}" dt="2020-11-23T10:14:04.084" v="62" actId="20577"/>
      <pc:docMkLst>
        <pc:docMk/>
      </pc:docMkLst>
      <pc:sldChg chg="modSp mod">
        <pc:chgData name="Archambault, Aude" userId="dfdf6e78-8d63-480c-bdce-0b0f3fd27a48" providerId="ADAL" clId="{F3736D26-7518-4EBE-A6FF-C5407065A8B5}" dt="2020-11-23T10:14:04.084" v="62" actId="20577"/>
        <pc:sldMkLst>
          <pc:docMk/>
          <pc:sldMk cId="1735036225" sldId="327"/>
        </pc:sldMkLst>
        <pc:spChg chg="mod">
          <ac:chgData name="Archambault, Aude" userId="dfdf6e78-8d63-480c-bdce-0b0f3fd27a48" providerId="ADAL" clId="{F3736D26-7518-4EBE-A6FF-C5407065A8B5}" dt="2020-11-23T10:14:04.084" v="62" actId="20577"/>
          <ac:spMkLst>
            <pc:docMk/>
            <pc:sldMk cId="1735036225" sldId="327"/>
            <ac:spMk id="2" creationId="{8EA098E1-861D-41FC-B42A-52B9B0E4448A}"/>
          </ac:spMkLst>
        </pc:spChg>
      </pc:sldChg>
    </pc:docChg>
  </pc:docChgLst>
  <pc:docChgLst>
    <pc:chgData name="Archambault, Aude" userId="dfdf6e78-8d63-480c-bdce-0b0f3fd27a48" providerId="ADAL" clId="{75201D7C-4B3F-4D7E-AC0A-97F8FD629DED}"/>
    <pc:docChg chg="undo custSel addSld delSld modSld modSection">
      <pc:chgData name="Archambault, Aude" userId="dfdf6e78-8d63-480c-bdce-0b0f3fd27a48" providerId="ADAL" clId="{75201D7C-4B3F-4D7E-AC0A-97F8FD629DED}" dt="2020-11-23T14:37:59.948" v="1572" actId="20577"/>
      <pc:docMkLst>
        <pc:docMk/>
      </pc:docMkLst>
      <pc:sldChg chg="modSp mod">
        <pc:chgData name="Archambault, Aude" userId="dfdf6e78-8d63-480c-bdce-0b0f3fd27a48" providerId="ADAL" clId="{75201D7C-4B3F-4D7E-AC0A-97F8FD629DED}" dt="2020-11-23T10:20:45.097" v="15" actId="6549"/>
        <pc:sldMkLst>
          <pc:docMk/>
          <pc:sldMk cId="76914611" sldId="256"/>
        </pc:sldMkLst>
        <pc:spChg chg="mod">
          <ac:chgData name="Archambault, Aude" userId="dfdf6e78-8d63-480c-bdce-0b0f3fd27a48" providerId="ADAL" clId="{75201D7C-4B3F-4D7E-AC0A-97F8FD629DED}" dt="2020-11-23T10:20:45.097" v="15" actId="6549"/>
          <ac:spMkLst>
            <pc:docMk/>
            <pc:sldMk cId="76914611" sldId="256"/>
            <ac:spMk id="2" creationId="{00000000-0000-0000-0000-000000000000}"/>
          </ac:spMkLst>
        </pc:spChg>
      </pc:sldChg>
      <pc:sldChg chg="modSp mod">
        <pc:chgData name="Archambault, Aude" userId="dfdf6e78-8d63-480c-bdce-0b0f3fd27a48" providerId="ADAL" clId="{75201D7C-4B3F-4D7E-AC0A-97F8FD629DED}" dt="2020-11-23T14:37:59.948" v="1572" actId="20577"/>
        <pc:sldMkLst>
          <pc:docMk/>
          <pc:sldMk cId="1920782211" sldId="263"/>
        </pc:sldMkLst>
        <pc:spChg chg="mod">
          <ac:chgData name="Archambault, Aude" userId="dfdf6e78-8d63-480c-bdce-0b0f3fd27a48" providerId="ADAL" clId="{75201D7C-4B3F-4D7E-AC0A-97F8FD629DED}" dt="2020-11-23T14:37:59.948" v="1572" actId="20577"/>
          <ac:spMkLst>
            <pc:docMk/>
            <pc:sldMk cId="1920782211" sldId="263"/>
            <ac:spMk id="3" creationId="{FFF5BAE0-B3D7-1A47-8260-AE7CCF256CC8}"/>
          </ac:spMkLst>
        </pc:spChg>
      </pc:sldChg>
      <pc:sldChg chg="add del">
        <pc:chgData name="Archambault, Aude" userId="dfdf6e78-8d63-480c-bdce-0b0f3fd27a48" providerId="ADAL" clId="{75201D7C-4B3F-4D7E-AC0A-97F8FD629DED}" dt="2020-11-23T14:26:15.662" v="1393" actId="47"/>
        <pc:sldMkLst>
          <pc:docMk/>
          <pc:sldMk cId="3299369184" sldId="317"/>
        </pc:sldMkLst>
      </pc:sldChg>
      <pc:sldChg chg="modSp mod">
        <pc:chgData name="Archambault, Aude" userId="dfdf6e78-8d63-480c-bdce-0b0f3fd27a48" providerId="ADAL" clId="{75201D7C-4B3F-4D7E-AC0A-97F8FD629DED}" dt="2020-11-23T10:21:06.014" v="26" actId="20577"/>
        <pc:sldMkLst>
          <pc:docMk/>
          <pc:sldMk cId="1623371876" sldId="320"/>
        </pc:sldMkLst>
        <pc:spChg chg="mod">
          <ac:chgData name="Archambault, Aude" userId="dfdf6e78-8d63-480c-bdce-0b0f3fd27a48" providerId="ADAL" clId="{75201D7C-4B3F-4D7E-AC0A-97F8FD629DED}" dt="2020-11-23T10:21:06.014" v="26" actId="20577"/>
          <ac:spMkLst>
            <pc:docMk/>
            <pc:sldMk cId="1623371876" sldId="320"/>
            <ac:spMk id="3" creationId="{CF57E49C-F8D1-4C7E-AE20-3D5D7B006CFA}"/>
          </ac:spMkLst>
        </pc:spChg>
      </pc:sldChg>
      <pc:sldChg chg="del">
        <pc:chgData name="Archambault, Aude" userId="dfdf6e78-8d63-480c-bdce-0b0f3fd27a48" providerId="ADAL" clId="{75201D7C-4B3F-4D7E-AC0A-97F8FD629DED}" dt="2020-11-23T10:33:18.962" v="49" actId="47"/>
        <pc:sldMkLst>
          <pc:docMk/>
          <pc:sldMk cId="3797517686" sldId="322"/>
        </pc:sldMkLst>
      </pc:sldChg>
      <pc:sldChg chg="delSp modSp del mod">
        <pc:chgData name="Archambault, Aude" userId="dfdf6e78-8d63-480c-bdce-0b0f3fd27a48" providerId="ADAL" clId="{75201D7C-4B3F-4D7E-AC0A-97F8FD629DED}" dt="2020-11-23T13:04:47.053" v="770" actId="47"/>
        <pc:sldMkLst>
          <pc:docMk/>
          <pc:sldMk cId="279973700" sldId="323"/>
        </pc:sldMkLst>
        <pc:spChg chg="mod">
          <ac:chgData name="Archambault, Aude" userId="dfdf6e78-8d63-480c-bdce-0b0f3fd27a48" providerId="ADAL" clId="{75201D7C-4B3F-4D7E-AC0A-97F8FD629DED}" dt="2020-11-23T13:02:30.203" v="748" actId="20577"/>
          <ac:spMkLst>
            <pc:docMk/>
            <pc:sldMk cId="279973700" sldId="323"/>
            <ac:spMk id="2" creationId="{AB378B51-18E0-4B9E-B87B-7ABD296C90A6}"/>
          </ac:spMkLst>
        </pc:spChg>
        <pc:spChg chg="mod">
          <ac:chgData name="Archambault, Aude" userId="dfdf6e78-8d63-480c-bdce-0b0f3fd27a48" providerId="ADAL" clId="{75201D7C-4B3F-4D7E-AC0A-97F8FD629DED}" dt="2020-11-23T13:04:39.562" v="768" actId="21"/>
          <ac:spMkLst>
            <pc:docMk/>
            <pc:sldMk cId="279973700" sldId="323"/>
            <ac:spMk id="3" creationId="{1E177457-447B-4F1F-8728-211510C2FCDF}"/>
          </ac:spMkLst>
        </pc:spChg>
        <pc:graphicFrameChg chg="del modGraphic">
          <ac:chgData name="Archambault, Aude" userId="dfdf6e78-8d63-480c-bdce-0b0f3fd27a48" providerId="ADAL" clId="{75201D7C-4B3F-4D7E-AC0A-97F8FD629DED}" dt="2020-11-23T10:32:40.111" v="44" actId="478"/>
          <ac:graphicFrameMkLst>
            <pc:docMk/>
            <pc:sldMk cId="279973700" sldId="323"/>
            <ac:graphicFrameMk id="4" creationId="{16420C4D-6C5E-410F-BE0C-025AA75FA84B}"/>
          </ac:graphicFrameMkLst>
        </pc:graphicFrameChg>
      </pc:sldChg>
      <pc:sldChg chg="addSp delSp modSp del mod">
        <pc:chgData name="Archambault, Aude" userId="dfdf6e78-8d63-480c-bdce-0b0f3fd27a48" providerId="ADAL" clId="{75201D7C-4B3F-4D7E-AC0A-97F8FD629DED}" dt="2020-11-23T13:00:53.433" v="742" actId="47"/>
        <pc:sldMkLst>
          <pc:docMk/>
          <pc:sldMk cId="3055721959" sldId="324"/>
        </pc:sldMkLst>
        <pc:spChg chg="mod">
          <ac:chgData name="Archambault, Aude" userId="dfdf6e78-8d63-480c-bdce-0b0f3fd27a48" providerId="ADAL" clId="{75201D7C-4B3F-4D7E-AC0A-97F8FD629DED}" dt="2020-11-23T12:54:02.701" v="570" actId="6549"/>
          <ac:spMkLst>
            <pc:docMk/>
            <pc:sldMk cId="3055721959" sldId="324"/>
            <ac:spMk id="2" creationId="{D3243A37-39BD-4CAE-93EB-579E910FBE31}"/>
          </ac:spMkLst>
        </pc:spChg>
        <pc:spChg chg="mod">
          <ac:chgData name="Archambault, Aude" userId="dfdf6e78-8d63-480c-bdce-0b0f3fd27a48" providerId="ADAL" clId="{75201D7C-4B3F-4D7E-AC0A-97F8FD629DED}" dt="2020-11-23T10:50:08.829" v="139" actId="20577"/>
          <ac:spMkLst>
            <pc:docMk/>
            <pc:sldMk cId="3055721959" sldId="324"/>
            <ac:spMk id="3" creationId="{784D0457-D8A2-4988-84E7-C5B6D68AD692}"/>
          </ac:spMkLst>
        </pc:spChg>
        <pc:graphicFrameChg chg="add del modGraphic">
          <ac:chgData name="Archambault, Aude" userId="dfdf6e78-8d63-480c-bdce-0b0f3fd27a48" providerId="ADAL" clId="{75201D7C-4B3F-4D7E-AC0A-97F8FD629DED}" dt="2020-11-23T12:49:41.134" v="387" actId="1032"/>
          <ac:graphicFrameMkLst>
            <pc:docMk/>
            <pc:sldMk cId="3055721959" sldId="324"/>
            <ac:graphicFrameMk id="4" creationId="{2ED0B431-5F12-49BA-9117-EA9C5CAE5ACD}"/>
          </ac:graphicFrameMkLst>
        </pc:graphicFrameChg>
        <pc:graphicFrameChg chg="add del">
          <ac:chgData name="Archambault, Aude" userId="dfdf6e78-8d63-480c-bdce-0b0f3fd27a48" providerId="ADAL" clId="{75201D7C-4B3F-4D7E-AC0A-97F8FD629DED}" dt="2020-11-23T12:50:34.790" v="391" actId="478"/>
          <ac:graphicFrameMkLst>
            <pc:docMk/>
            <pc:sldMk cId="3055721959" sldId="324"/>
            <ac:graphicFrameMk id="5" creationId="{65D1F4B7-6111-4BBF-8D4F-0174FEF3ADA4}"/>
          </ac:graphicFrameMkLst>
        </pc:graphicFrameChg>
        <pc:graphicFrameChg chg="add del mod modGraphic">
          <ac:chgData name="Archambault, Aude" userId="dfdf6e78-8d63-480c-bdce-0b0f3fd27a48" providerId="ADAL" clId="{75201D7C-4B3F-4D7E-AC0A-97F8FD629DED}" dt="2020-11-23T12:54:45.774" v="590" actId="21"/>
          <ac:graphicFrameMkLst>
            <pc:docMk/>
            <pc:sldMk cId="3055721959" sldId="324"/>
            <ac:graphicFrameMk id="6" creationId="{F6456B10-3F0F-4130-9074-93669686EADD}"/>
          </ac:graphicFrameMkLst>
        </pc:graphicFrameChg>
      </pc:sldChg>
      <pc:sldChg chg="del">
        <pc:chgData name="Archambault, Aude" userId="dfdf6e78-8d63-480c-bdce-0b0f3fd27a48" providerId="ADAL" clId="{75201D7C-4B3F-4D7E-AC0A-97F8FD629DED}" dt="2020-11-23T14:29:27.294" v="1427" actId="47"/>
        <pc:sldMkLst>
          <pc:docMk/>
          <pc:sldMk cId="3894824386" sldId="325"/>
        </pc:sldMkLst>
      </pc:sldChg>
      <pc:sldChg chg="del">
        <pc:chgData name="Archambault, Aude" userId="dfdf6e78-8d63-480c-bdce-0b0f3fd27a48" providerId="ADAL" clId="{75201D7C-4B3F-4D7E-AC0A-97F8FD629DED}" dt="2020-11-23T14:32:33.863" v="1459" actId="47"/>
        <pc:sldMkLst>
          <pc:docMk/>
          <pc:sldMk cId="4124047701" sldId="326"/>
        </pc:sldMkLst>
      </pc:sldChg>
      <pc:sldChg chg="del">
        <pc:chgData name="Archambault, Aude" userId="dfdf6e78-8d63-480c-bdce-0b0f3fd27a48" providerId="ADAL" clId="{75201D7C-4B3F-4D7E-AC0A-97F8FD629DED}" dt="2020-11-23T14:32:34.737" v="1460" actId="47"/>
        <pc:sldMkLst>
          <pc:docMk/>
          <pc:sldMk cId="1735036225" sldId="327"/>
        </pc:sldMkLst>
      </pc:sldChg>
      <pc:sldChg chg="modSp mod">
        <pc:chgData name="Archambault, Aude" userId="dfdf6e78-8d63-480c-bdce-0b0f3fd27a48" providerId="ADAL" clId="{75201D7C-4B3F-4D7E-AC0A-97F8FD629DED}" dt="2020-11-23T14:36:35.600" v="1564" actId="6549"/>
        <pc:sldMkLst>
          <pc:docMk/>
          <pc:sldMk cId="1918373843" sldId="328"/>
        </pc:sldMkLst>
        <pc:spChg chg="mod">
          <ac:chgData name="Archambault, Aude" userId="dfdf6e78-8d63-480c-bdce-0b0f3fd27a48" providerId="ADAL" clId="{75201D7C-4B3F-4D7E-AC0A-97F8FD629DED}" dt="2020-11-23T14:36:35.600" v="1564" actId="6549"/>
          <ac:spMkLst>
            <pc:docMk/>
            <pc:sldMk cId="1918373843" sldId="328"/>
            <ac:spMk id="2" creationId="{FB865533-8929-47F7-B1E9-0D852FABACFB}"/>
          </ac:spMkLst>
        </pc:spChg>
        <pc:spChg chg="mod">
          <ac:chgData name="Archambault, Aude" userId="dfdf6e78-8d63-480c-bdce-0b0f3fd27a48" providerId="ADAL" clId="{75201D7C-4B3F-4D7E-AC0A-97F8FD629DED}" dt="2020-11-23T14:32:58.376" v="1472" actId="20577"/>
          <ac:spMkLst>
            <pc:docMk/>
            <pc:sldMk cId="1918373843" sldId="328"/>
            <ac:spMk id="3" creationId="{4CA8C7CC-7B19-4FBA-96D6-1C366B733656}"/>
          </ac:spMkLst>
        </pc:spChg>
      </pc:sldChg>
      <pc:sldChg chg="addSp delSp modSp new mod">
        <pc:chgData name="Archambault, Aude" userId="dfdf6e78-8d63-480c-bdce-0b0f3fd27a48" providerId="ADAL" clId="{75201D7C-4B3F-4D7E-AC0A-97F8FD629DED}" dt="2020-11-23T14:31:49.431" v="1458" actId="1076"/>
        <pc:sldMkLst>
          <pc:docMk/>
          <pc:sldMk cId="3054262770" sldId="334"/>
        </pc:sldMkLst>
        <pc:spChg chg="mod">
          <ac:chgData name="Archambault, Aude" userId="dfdf6e78-8d63-480c-bdce-0b0f3fd27a48" providerId="ADAL" clId="{75201D7C-4B3F-4D7E-AC0A-97F8FD629DED}" dt="2020-11-23T13:32:16.526" v="830" actId="14100"/>
          <ac:spMkLst>
            <pc:docMk/>
            <pc:sldMk cId="3054262770" sldId="334"/>
            <ac:spMk id="2" creationId="{99274D51-5AC3-4EDB-B6C4-F3600A67E0A0}"/>
          </ac:spMkLst>
        </pc:spChg>
        <pc:spChg chg="mod">
          <ac:chgData name="Archambault, Aude" userId="dfdf6e78-8d63-480c-bdce-0b0f3fd27a48" providerId="ADAL" clId="{75201D7C-4B3F-4D7E-AC0A-97F8FD629DED}" dt="2020-11-23T14:29:37.993" v="1428" actId="14100"/>
          <ac:spMkLst>
            <pc:docMk/>
            <pc:sldMk cId="3054262770" sldId="334"/>
            <ac:spMk id="3" creationId="{B0014E4F-C379-4491-A119-07B92C78EC7B}"/>
          </ac:spMkLst>
        </pc:spChg>
        <pc:spChg chg="mod">
          <ac:chgData name="Archambault, Aude" userId="dfdf6e78-8d63-480c-bdce-0b0f3fd27a48" providerId="ADAL" clId="{75201D7C-4B3F-4D7E-AC0A-97F8FD629DED}" dt="2020-11-23T13:38:25.606" v="844" actId="1076"/>
          <ac:spMkLst>
            <pc:docMk/>
            <pc:sldMk cId="3054262770" sldId="334"/>
            <ac:spMk id="4" creationId="{A07A654F-C0B1-4791-B4C3-ADC8F55A1802}"/>
          </ac:spMkLst>
        </pc:spChg>
        <pc:spChg chg="del mod">
          <ac:chgData name="Archambault, Aude" userId="dfdf6e78-8d63-480c-bdce-0b0f3fd27a48" providerId="ADAL" clId="{75201D7C-4B3F-4D7E-AC0A-97F8FD629DED}" dt="2020-11-23T12:54:49.897" v="593"/>
          <ac:spMkLst>
            <pc:docMk/>
            <pc:sldMk cId="3054262770" sldId="334"/>
            <ac:spMk id="5" creationId="{E9F92992-7DAB-42E3-8877-6FE3A9622890}"/>
          </ac:spMkLst>
        </pc:spChg>
        <pc:spChg chg="mod">
          <ac:chgData name="Archambault, Aude" userId="dfdf6e78-8d63-480c-bdce-0b0f3fd27a48" providerId="ADAL" clId="{75201D7C-4B3F-4D7E-AC0A-97F8FD629DED}" dt="2020-11-23T12:57:21.012" v="689"/>
          <ac:spMkLst>
            <pc:docMk/>
            <pc:sldMk cId="3054262770" sldId="334"/>
            <ac:spMk id="6" creationId="{ECE47A38-3689-4B66-826A-73D50296F8BD}"/>
          </ac:spMkLst>
        </pc:spChg>
        <pc:spChg chg="add del mod">
          <ac:chgData name="Archambault, Aude" userId="dfdf6e78-8d63-480c-bdce-0b0f3fd27a48" providerId="ADAL" clId="{75201D7C-4B3F-4D7E-AC0A-97F8FD629DED}" dt="2020-11-23T14:31:17.948" v="1444"/>
          <ac:spMkLst>
            <pc:docMk/>
            <pc:sldMk cId="3054262770" sldId="334"/>
            <ac:spMk id="17" creationId="{D50B427B-11A7-4738-AEBA-6FF6F11D7B72}"/>
          </ac:spMkLst>
        </pc:spChg>
        <pc:graphicFrameChg chg="add del mod">
          <ac:chgData name="Archambault, Aude" userId="dfdf6e78-8d63-480c-bdce-0b0f3fd27a48" providerId="ADAL" clId="{75201D7C-4B3F-4D7E-AC0A-97F8FD629DED}" dt="2020-11-23T14:30:44.204" v="1435" actId="478"/>
          <ac:graphicFrameMkLst>
            <pc:docMk/>
            <pc:sldMk cId="3054262770" sldId="334"/>
            <ac:graphicFrameMk id="7" creationId="{937F7AFA-D146-437F-BCF4-225B0AD7E35B}"/>
          </ac:graphicFrameMkLst>
        </pc:graphicFrameChg>
        <pc:graphicFrameChg chg="add mod">
          <ac:chgData name="Archambault, Aude" userId="dfdf6e78-8d63-480c-bdce-0b0f3fd27a48" providerId="ADAL" clId="{75201D7C-4B3F-4D7E-AC0A-97F8FD629DED}" dt="2020-11-23T14:31:46.023" v="1457" actId="14100"/>
          <ac:graphicFrameMkLst>
            <pc:docMk/>
            <pc:sldMk cId="3054262770" sldId="334"/>
            <ac:graphicFrameMk id="18" creationId="{6F2E8502-FA7D-475E-ADE0-D7773EAF00E9}"/>
          </ac:graphicFrameMkLst>
        </pc:graphicFrameChg>
        <pc:picChg chg="add del mod">
          <ac:chgData name="Archambault, Aude" userId="dfdf6e78-8d63-480c-bdce-0b0f3fd27a48" providerId="ADAL" clId="{75201D7C-4B3F-4D7E-AC0A-97F8FD629DED}" dt="2020-11-23T13:31:22.729" v="822" actId="478"/>
          <ac:picMkLst>
            <pc:docMk/>
            <pc:sldMk cId="3054262770" sldId="334"/>
            <ac:picMk id="9" creationId="{3A55CC7A-BA31-42C8-B2C7-2C92E66AF80D}"/>
          </ac:picMkLst>
        </pc:picChg>
        <pc:picChg chg="add del mod">
          <ac:chgData name="Archambault, Aude" userId="dfdf6e78-8d63-480c-bdce-0b0f3fd27a48" providerId="ADAL" clId="{75201D7C-4B3F-4D7E-AC0A-97F8FD629DED}" dt="2020-11-23T13:31:13.874" v="817" actId="478"/>
          <ac:picMkLst>
            <pc:docMk/>
            <pc:sldMk cId="3054262770" sldId="334"/>
            <ac:picMk id="11" creationId="{E2CADAB8-6AF6-462B-B27F-FA52F151FF74}"/>
          </ac:picMkLst>
        </pc:picChg>
        <pc:picChg chg="add mod">
          <ac:chgData name="Archambault, Aude" userId="dfdf6e78-8d63-480c-bdce-0b0f3fd27a48" providerId="ADAL" clId="{75201D7C-4B3F-4D7E-AC0A-97F8FD629DED}" dt="2020-11-23T14:31:49.431" v="1458" actId="1076"/>
          <ac:picMkLst>
            <pc:docMk/>
            <pc:sldMk cId="3054262770" sldId="334"/>
            <ac:picMk id="13" creationId="{AFB430A2-BB35-4EA2-B353-E57F9B9DBDAA}"/>
          </ac:picMkLst>
        </pc:picChg>
        <pc:picChg chg="add mod">
          <ac:chgData name="Archambault, Aude" userId="dfdf6e78-8d63-480c-bdce-0b0f3fd27a48" providerId="ADAL" clId="{75201D7C-4B3F-4D7E-AC0A-97F8FD629DED}" dt="2020-11-23T13:38:33.365" v="846" actId="1076"/>
          <ac:picMkLst>
            <pc:docMk/>
            <pc:sldMk cId="3054262770" sldId="334"/>
            <ac:picMk id="15" creationId="{6AC6CE38-93C1-4691-A28D-6B63AEDE134E}"/>
          </ac:picMkLst>
        </pc:picChg>
      </pc:sldChg>
      <pc:sldChg chg="add del">
        <pc:chgData name="Archambault, Aude" userId="dfdf6e78-8d63-480c-bdce-0b0f3fd27a48" providerId="ADAL" clId="{75201D7C-4B3F-4D7E-AC0A-97F8FD629DED}" dt="2020-11-23T10:53:23.576" v="214"/>
        <pc:sldMkLst>
          <pc:docMk/>
          <pc:sldMk cId="4254749518" sldId="334"/>
        </pc:sldMkLst>
      </pc:sldChg>
      <pc:sldChg chg="addSp delSp modSp new mod">
        <pc:chgData name="Archambault, Aude" userId="dfdf6e78-8d63-480c-bdce-0b0f3fd27a48" providerId="ADAL" clId="{75201D7C-4B3F-4D7E-AC0A-97F8FD629DED}" dt="2020-11-23T13:05:21.652" v="773" actId="20577"/>
        <pc:sldMkLst>
          <pc:docMk/>
          <pc:sldMk cId="3239844296" sldId="335"/>
        </pc:sldMkLst>
        <pc:spChg chg="del">
          <ac:chgData name="Archambault, Aude" userId="dfdf6e78-8d63-480c-bdce-0b0f3fd27a48" providerId="ADAL" clId="{75201D7C-4B3F-4D7E-AC0A-97F8FD629DED}" dt="2020-11-23T13:02:08.293" v="744" actId="1032"/>
          <ac:spMkLst>
            <pc:docMk/>
            <pc:sldMk cId="3239844296" sldId="335"/>
            <ac:spMk id="2" creationId="{9649FE18-F9C8-497C-A0EA-FC447FB32318}"/>
          </ac:spMkLst>
        </pc:spChg>
        <pc:spChg chg="mod">
          <ac:chgData name="Archambault, Aude" userId="dfdf6e78-8d63-480c-bdce-0b0f3fd27a48" providerId="ADAL" clId="{75201D7C-4B3F-4D7E-AC0A-97F8FD629DED}" dt="2020-11-23T13:04:43.101" v="769"/>
          <ac:spMkLst>
            <pc:docMk/>
            <pc:sldMk cId="3239844296" sldId="335"/>
            <ac:spMk id="3" creationId="{97A62CBD-51A7-4AAA-8AAD-C288F03CDB46}"/>
          </ac:spMkLst>
        </pc:spChg>
        <pc:spChg chg="add del mod">
          <ac:chgData name="Archambault, Aude" userId="dfdf6e78-8d63-480c-bdce-0b0f3fd27a48" providerId="ADAL" clId="{75201D7C-4B3F-4D7E-AC0A-97F8FD629DED}" dt="2020-11-23T13:04:15.618" v="763" actId="478"/>
          <ac:spMkLst>
            <pc:docMk/>
            <pc:sldMk cId="3239844296" sldId="335"/>
            <ac:spMk id="6" creationId="{5BA238AB-9F5B-4427-94A5-F401AF2842E5}"/>
          </ac:spMkLst>
        </pc:spChg>
        <pc:graphicFrameChg chg="add del mod modGraphic">
          <ac:chgData name="Archambault, Aude" userId="dfdf6e78-8d63-480c-bdce-0b0f3fd27a48" providerId="ADAL" clId="{75201D7C-4B3F-4D7E-AC0A-97F8FD629DED}" dt="2020-11-23T13:05:21.652" v="773" actId="20577"/>
          <ac:graphicFrameMkLst>
            <pc:docMk/>
            <pc:sldMk cId="3239844296" sldId="335"/>
            <ac:graphicFrameMk id="4" creationId="{A8ED4DE4-A57D-4494-A501-36EE44F60409}"/>
          </ac:graphicFrameMkLst>
        </pc:graphicFrameChg>
      </pc:sldChg>
      <pc:sldChg chg="addSp delSp modSp new del mod">
        <pc:chgData name="Archambault, Aude" userId="dfdf6e78-8d63-480c-bdce-0b0f3fd27a48" providerId="ADAL" clId="{75201D7C-4B3F-4D7E-AC0A-97F8FD629DED}" dt="2020-11-23T14:26:00.620" v="1387" actId="47"/>
        <pc:sldMkLst>
          <pc:docMk/>
          <pc:sldMk cId="885117947" sldId="336"/>
        </pc:sldMkLst>
        <pc:spChg chg="add del">
          <ac:chgData name="Archambault, Aude" userId="dfdf6e78-8d63-480c-bdce-0b0f3fd27a48" providerId="ADAL" clId="{75201D7C-4B3F-4D7E-AC0A-97F8FD629DED}" dt="2020-11-23T13:42:39.991" v="854" actId="1032"/>
          <ac:spMkLst>
            <pc:docMk/>
            <pc:sldMk cId="885117947" sldId="336"/>
            <ac:spMk id="2" creationId="{D599B418-D01D-4C94-94C0-A05696EE1BA4}"/>
          </ac:spMkLst>
        </pc:spChg>
        <pc:graphicFrameChg chg="add del modGraphic">
          <ac:chgData name="Archambault, Aude" userId="dfdf6e78-8d63-480c-bdce-0b0f3fd27a48" providerId="ADAL" clId="{75201D7C-4B3F-4D7E-AC0A-97F8FD629DED}" dt="2020-11-23T13:41:31.602" v="851" actId="1032"/>
          <ac:graphicFrameMkLst>
            <pc:docMk/>
            <pc:sldMk cId="885117947" sldId="336"/>
            <ac:graphicFrameMk id="4" creationId="{D0A28CC6-21D3-40E3-AE67-55A424959C2A}"/>
          </ac:graphicFrameMkLst>
        </pc:graphicFrameChg>
        <pc:graphicFrameChg chg="add del modGraphic">
          <ac:chgData name="Archambault, Aude" userId="dfdf6e78-8d63-480c-bdce-0b0f3fd27a48" providerId="ADAL" clId="{75201D7C-4B3F-4D7E-AC0A-97F8FD629DED}" dt="2020-11-23T13:42:09.074" v="853" actId="1032"/>
          <ac:graphicFrameMkLst>
            <pc:docMk/>
            <pc:sldMk cId="885117947" sldId="336"/>
            <ac:graphicFrameMk id="5" creationId="{8387C9BE-E983-4CAA-B0DF-876D9B4ACEEF}"/>
          </ac:graphicFrameMkLst>
        </pc:graphicFrameChg>
        <pc:graphicFrameChg chg="add mod modGraphic">
          <ac:chgData name="Archambault, Aude" userId="dfdf6e78-8d63-480c-bdce-0b0f3fd27a48" providerId="ADAL" clId="{75201D7C-4B3F-4D7E-AC0A-97F8FD629DED}" dt="2020-11-23T13:48:04.747" v="906" actId="12269"/>
          <ac:graphicFrameMkLst>
            <pc:docMk/>
            <pc:sldMk cId="885117947" sldId="336"/>
            <ac:graphicFrameMk id="6" creationId="{9319B6D8-737A-47E8-A32A-1442993B78AE}"/>
          </ac:graphicFrameMkLst>
        </pc:graphicFrameChg>
      </pc:sldChg>
      <pc:sldChg chg="addSp delSp modSp new del mod">
        <pc:chgData name="Archambault, Aude" userId="dfdf6e78-8d63-480c-bdce-0b0f3fd27a48" providerId="ADAL" clId="{75201D7C-4B3F-4D7E-AC0A-97F8FD629DED}" dt="2020-11-23T14:25:52.577" v="1386" actId="47"/>
        <pc:sldMkLst>
          <pc:docMk/>
          <pc:sldMk cId="569622890" sldId="337"/>
        </pc:sldMkLst>
        <pc:spChg chg="del">
          <ac:chgData name="Archambault, Aude" userId="dfdf6e78-8d63-480c-bdce-0b0f3fd27a48" providerId="ADAL" clId="{75201D7C-4B3F-4D7E-AC0A-97F8FD629DED}" dt="2020-11-23T13:49:39.430" v="908" actId="1032"/>
          <ac:spMkLst>
            <pc:docMk/>
            <pc:sldMk cId="569622890" sldId="337"/>
            <ac:spMk id="2" creationId="{B277896C-2754-4DDF-BFC8-7866906CF603}"/>
          </ac:spMkLst>
        </pc:spChg>
        <pc:spChg chg="add mod">
          <ac:chgData name="Archambault, Aude" userId="dfdf6e78-8d63-480c-bdce-0b0f3fd27a48" providerId="ADAL" clId="{75201D7C-4B3F-4D7E-AC0A-97F8FD629DED}" dt="2020-11-23T13:52:22.746" v="927"/>
          <ac:spMkLst>
            <pc:docMk/>
            <pc:sldMk cId="569622890" sldId="337"/>
            <ac:spMk id="7" creationId="{97207746-F0EB-4EEC-AFFF-657F73EE9E8D}"/>
          </ac:spMkLst>
        </pc:spChg>
        <pc:spChg chg="add mod">
          <ac:chgData name="Archambault, Aude" userId="dfdf6e78-8d63-480c-bdce-0b0f3fd27a48" providerId="ADAL" clId="{75201D7C-4B3F-4D7E-AC0A-97F8FD629DED}" dt="2020-11-23T13:52:22.746" v="927"/>
          <ac:spMkLst>
            <pc:docMk/>
            <pc:sldMk cId="569622890" sldId="337"/>
            <ac:spMk id="8" creationId="{F53F5ECF-207D-43E2-BD35-648D0DD73830}"/>
          </ac:spMkLst>
        </pc:spChg>
        <pc:spChg chg="add mod">
          <ac:chgData name="Archambault, Aude" userId="dfdf6e78-8d63-480c-bdce-0b0f3fd27a48" providerId="ADAL" clId="{75201D7C-4B3F-4D7E-AC0A-97F8FD629DED}" dt="2020-11-23T13:52:22.746" v="927"/>
          <ac:spMkLst>
            <pc:docMk/>
            <pc:sldMk cId="569622890" sldId="337"/>
            <ac:spMk id="9" creationId="{034F374E-4164-4E41-AD50-4F0F21FBE7C0}"/>
          </ac:spMkLst>
        </pc:spChg>
        <pc:spChg chg="add mod">
          <ac:chgData name="Archambault, Aude" userId="dfdf6e78-8d63-480c-bdce-0b0f3fd27a48" providerId="ADAL" clId="{75201D7C-4B3F-4D7E-AC0A-97F8FD629DED}" dt="2020-11-23T13:52:22.746" v="927"/>
          <ac:spMkLst>
            <pc:docMk/>
            <pc:sldMk cId="569622890" sldId="337"/>
            <ac:spMk id="10" creationId="{65D9A9E9-4982-4AAD-94CB-E649B4FD9ED5}"/>
          </ac:spMkLst>
        </pc:spChg>
        <pc:grpChg chg="add mod">
          <ac:chgData name="Archambault, Aude" userId="dfdf6e78-8d63-480c-bdce-0b0f3fd27a48" providerId="ADAL" clId="{75201D7C-4B3F-4D7E-AC0A-97F8FD629DED}" dt="2020-11-23T13:52:22.746" v="927"/>
          <ac:grpSpMkLst>
            <pc:docMk/>
            <pc:sldMk cId="569622890" sldId="337"/>
            <ac:grpSpMk id="5" creationId="{CFEE13B4-309D-4153-B975-B01CA6057A41}"/>
          </ac:grpSpMkLst>
        </pc:grpChg>
        <pc:grpChg chg="add mod">
          <ac:chgData name="Archambault, Aude" userId="dfdf6e78-8d63-480c-bdce-0b0f3fd27a48" providerId="ADAL" clId="{75201D7C-4B3F-4D7E-AC0A-97F8FD629DED}" dt="2020-11-23T13:52:22.746" v="927"/>
          <ac:grpSpMkLst>
            <pc:docMk/>
            <pc:sldMk cId="569622890" sldId="337"/>
            <ac:grpSpMk id="6" creationId="{EBC771A6-7A9F-4BE3-B3D7-910D15932139}"/>
          </ac:grpSpMkLst>
        </pc:grpChg>
        <pc:graphicFrameChg chg="add mod modGraphic">
          <ac:chgData name="Archambault, Aude" userId="dfdf6e78-8d63-480c-bdce-0b0f3fd27a48" providerId="ADAL" clId="{75201D7C-4B3F-4D7E-AC0A-97F8FD629DED}" dt="2020-11-23T14:08:15.632" v="1046" actId="20577"/>
          <ac:graphicFrameMkLst>
            <pc:docMk/>
            <pc:sldMk cId="569622890" sldId="337"/>
            <ac:graphicFrameMk id="4" creationId="{58CC0C42-8850-4F0D-A70D-E88FEF4ABAAA}"/>
          </ac:graphicFrameMkLst>
        </pc:graphicFrameChg>
      </pc:sldChg>
      <pc:sldChg chg="addSp delSp modSp new del mod">
        <pc:chgData name="Archambault, Aude" userId="dfdf6e78-8d63-480c-bdce-0b0f3fd27a48" providerId="ADAL" clId="{75201D7C-4B3F-4D7E-AC0A-97F8FD629DED}" dt="2020-11-23T14:26:01.648" v="1388" actId="47"/>
        <pc:sldMkLst>
          <pc:docMk/>
          <pc:sldMk cId="2616894011" sldId="338"/>
        </pc:sldMkLst>
        <pc:spChg chg="del">
          <ac:chgData name="Archambault, Aude" userId="dfdf6e78-8d63-480c-bdce-0b0f3fd27a48" providerId="ADAL" clId="{75201D7C-4B3F-4D7E-AC0A-97F8FD629DED}" dt="2020-11-23T14:08:59.300" v="1048" actId="1032"/>
          <ac:spMkLst>
            <pc:docMk/>
            <pc:sldMk cId="2616894011" sldId="338"/>
            <ac:spMk id="2" creationId="{F3DCF553-760F-41A5-8B60-7C94B0B86D5F}"/>
          </ac:spMkLst>
        </pc:spChg>
        <pc:graphicFrameChg chg="add mod modGraphic">
          <ac:chgData name="Archambault, Aude" userId="dfdf6e78-8d63-480c-bdce-0b0f3fd27a48" providerId="ADAL" clId="{75201D7C-4B3F-4D7E-AC0A-97F8FD629DED}" dt="2020-11-23T14:17:13.900" v="1191"/>
          <ac:graphicFrameMkLst>
            <pc:docMk/>
            <pc:sldMk cId="2616894011" sldId="338"/>
            <ac:graphicFrameMk id="4" creationId="{1297855E-44EF-4B2B-9BF2-F548DF1C5903}"/>
          </ac:graphicFrameMkLst>
        </pc:graphicFrameChg>
      </pc:sldChg>
      <pc:sldChg chg="addSp delSp modSp new add del mod">
        <pc:chgData name="Archambault, Aude" userId="dfdf6e78-8d63-480c-bdce-0b0f3fd27a48" providerId="ADAL" clId="{75201D7C-4B3F-4D7E-AC0A-97F8FD629DED}" dt="2020-11-23T14:28:42.822" v="1426" actId="20577"/>
        <pc:sldMkLst>
          <pc:docMk/>
          <pc:sldMk cId="166940211" sldId="339"/>
        </pc:sldMkLst>
        <pc:spChg chg="del">
          <ac:chgData name="Archambault, Aude" userId="dfdf6e78-8d63-480c-bdce-0b0f3fd27a48" providerId="ADAL" clId="{75201D7C-4B3F-4D7E-AC0A-97F8FD629DED}" dt="2020-11-23T14:19:11.618" v="1199" actId="1032"/>
          <ac:spMkLst>
            <pc:docMk/>
            <pc:sldMk cId="166940211" sldId="339"/>
            <ac:spMk id="2" creationId="{7FE93212-41ED-4B18-BC99-33D23EDD46D3}"/>
          </ac:spMkLst>
        </pc:spChg>
        <pc:spChg chg="mod">
          <ac:chgData name="Archambault, Aude" userId="dfdf6e78-8d63-480c-bdce-0b0f3fd27a48" providerId="ADAL" clId="{75201D7C-4B3F-4D7E-AC0A-97F8FD629DED}" dt="2020-11-23T14:26:41.189" v="1397" actId="27636"/>
          <ac:spMkLst>
            <pc:docMk/>
            <pc:sldMk cId="166940211" sldId="339"/>
            <ac:spMk id="3" creationId="{9214E9D0-EBC7-4D7D-A548-1DB133C4F867}"/>
          </ac:spMkLst>
        </pc:spChg>
        <pc:graphicFrameChg chg="add mod modGraphic">
          <ac:chgData name="Archambault, Aude" userId="dfdf6e78-8d63-480c-bdce-0b0f3fd27a48" providerId="ADAL" clId="{75201D7C-4B3F-4D7E-AC0A-97F8FD629DED}" dt="2020-11-23T14:28:42.822" v="1426" actId="20577"/>
          <ac:graphicFrameMkLst>
            <pc:docMk/>
            <pc:sldMk cId="166940211" sldId="339"/>
            <ac:graphicFrameMk id="4" creationId="{355295A8-2D7A-495C-BA59-52DFD7590E9E}"/>
          </ac:graphicFrameMkLst>
        </pc:graphicFrameChg>
      </pc:sldChg>
      <pc:sldChg chg="addSp delSp modSp new del mod">
        <pc:chgData name="Archambault, Aude" userId="dfdf6e78-8d63-480c-bdce-0b0f3fd27a48" providerId="ADAL" clId="{75201D7C-4B3F-4D7E-AC0A-97F8FD629DED}" dt="2020-11-23T14:18:24.745" v="1197" actId="47"/>
        <pc:sldMkLst>
          <pc:docMk/>
          <pc:sldMk cId="3761475274" sldId="339"/>
        </pc:sldMkLst>
        <pc:spChg chg="del">
          <ac:chgData name="Archambault, Aude" userId="dfdf6e78-8d63-480c-bdce-0b0f3fd27a48" providerId="ADAL" clId="{75201D7C-4B3F-4D7E-AC0A-97F8FD629DED}" dt="2020-11-23T14:17:58.662" v="1193" actId="1032"/>
          <ac:spMkLst>
            <pc:docMk/>
            <pc:sldMk cId="3761475274" sldId="339"/>
            <ac:spMk id="2" creationId="{76735171-DE6E-4F41-A9D5-31DD99E210AB}"/>
          </ac:spMkLst>
        </pc:spChg>
        <pc:graphicFrameChg chg="add mod modGraphic">
          <ac:chgData name="Archambault, Aude" userId="dfdf6e78-8d63-480c-bdce-0b0f3fd27a48" providerId="ADAL" clId="{75201D7C-4B3F-4D7E-AC0A-97F8FD629DED}" dt="2020-11-23T14:18:19.129" v="1196" actId="12084"/>
          <ac:graphicFrameMkLst>
            <pc:docMk/>
            <pc:sldMk cId="3761475274" sldId="339"/>
            <ac:graphicFrameMk id="4" creationId="{787B5260-5FDD-4536-926F-BF49F008A509}"/>
          </ac:graphicFrameMkLst>
        </pc:graphicFrameChg>
      </pc:sldChg>
    </pc:docChg>
  </pc:docChgLst>
</pc:chgInfo>
</file>

<file path=ppt/diagrams/_rels/data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9.xml.rels><?xml version="1.0" encoding="UTF-8" standalone="yes"?>
<Relationships xmlns="http://schemas.openxmlformats.org/package/2006/relationships"><Relationship Id="rId1" Type="http://schemas.openxmlformats.org/officeDocument/2006/relationships/image" Target="../media/image5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738B7-939C-4655-AFF5-4BD6FA00A8A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9CF364C6-67F1-4A48-9DFA-03400AB9E659}">
      <dgm:prSet phldrT="[Text]"/>
      <dgm:spPr/>
      <dgm:t>
        <a:bodyPr/>
        <a:lstStyle/>
        <a:p>
          <a:pPr>
            <a:buNone/>
          </a:pPr>
          <a:r>
            <a:rPr lang="en-US" dirty="0"/>
            <a:t>Session 1: Feedback, complaints and response mechanisms and PSEA</a:t>
          </a:r>
        </a:p>
      </dgm:t>
    </dgm:pt>
    <dgm:pt modelId="{DA32E463-F66B-457A-8D25-BA6AAFF431E2}" type="parTrans" cxnId="{07CF2F06-7FA2-4AA3-BC84-4127E961EFF4}">
      <dgm:prSet/>
      <dgm:spPr/>
      <dgm:t>
        <a:bodyPr/>
        <a:lstStyle/>
        <a:p>
          <a:endParaRPr lang="en-US"/>
        </a:p>
      </dgm:t>
    </dgm:pt>
    <dgm:pt modelId="{75F93971-66C0-4A6F-9166-58A477FEF880}" type="sibTrans" cxnId="{07CF2F06-7FA2-4AA3-BC84-4127E961EFF4}">
      <dgm:prSet/>
      <dgm:spPr/>
      <dgm:t>
        <a:bodyPr/>
        <a:lstStyle/>
        <a:p>
          <a:endParaRPr lang="en-US"/>
        </a:p>
      </dgm:t>
    </dgm:pt>
    <dgm:pt modelId="{41399878-C114-46CB-A67B-798DF804C546}">
      <dgm:prSet phldrT="[Text]"/>
      <dgm:spPr/>
      <dgm:t>
        <a:bodyPr/>
        <a:lstStyle/>
        <a:p>
          <a:r>
            <a:rPr lang="en-US" dirty="0"/>
            <a:t>Session 2: Handling feedback and complaints</a:t>
          </a:r>
        </a:p>
      </dgm:t>
    </dgm:pt>
    <dgm:pt modelId="{55C848D4-D0BE-4DE5-AC3F-87FCCA33B206}" type="parTrans" cxnId="{9FE6E360-83CB-484F-8887-477615AE37CC}">
      <dgm:prSet/>
      <dgm:spPr/>
      <dgm:t>
        <a:bodyPr/>
        <a:lstStyle/>
        <a:p>
          <a:endParaRPr lang="en-US"/>
        </a:p>
      </dgm:t>
    </dgm:pt>
    <dgm:pt modelId="{6078D270-89DC-46A4-B71B-95A245D738F0}" type="sibTrans" cxnId="{9FE6E360-83CB-484F-8887-477615AE37CC}">
      <dgm:prSet/>
      <dgm:spPr/>
      <dgm:t>
        <a:bodyPr/>
        <a:lstStyle/>
        <a:p>
          <a:endParaRPr lang="en-US"/>
        </a:p>
      </dgm:t>
    </dgm:pt>
    <dgm:pt modelId="{4471D290-E026-45A4-8746-555CCB973F74}">
      <dgm:prSet phldrT="[Text]"/>
      <dgm:spPr/>
      <dgm:t>
        <a:bodyPr/>
        <a:lstStyle/>
        <a:p>
          <a:r>
            <a:rPr lang="en-US" dirty="0"/>
            <a:t>Session 3: Feedback and complaints quiz</a:t>
          </a:r>
        </a:p>
      </dgm:t>
    </dgm:pt>
    <dgm:pt modelId="{A6A079EC-EA91-4791-A05F-36F921A54B30}" type="parTrans" cxnId="{CF093EB0-A6C0-412F-A417-CA826DC2C83E}">
      <dgm:prSet/>
      <dgm:spPr/>
      <dgm:t>
        <a:bodyPr/>
        <a:lstStyle/>
        <a:p>
          <a:endParaRPr lang="en-US"/>
        </a:p>
      </dgm:t>
    </dgm:pt>
    <dgm:pt modelId="{030E326D-DEAA-4B66-95F3-E399E8047FBD}" type="sibTrans" cxnId="{CF093EB0-A6C0-412F-A417-CA826DC2C83E}">
      <dgm:prSet/>
      <dgm:spPr/>
      <dgm:t>
        <a:bodyPr/>
        <a:lstStyle/>
        <a:p>
          <a:endParaRPr lang="en-US"/>
        </a:p>
      </dgm:t>
    </dgm:pt>
    <dgm:pt modelId="{A92480B4-0850-4640-B1C8-3C6E324B7402}" type="pres">
      <dgm:prSet presAssocID="{6D8738B7-939C-4655-AFF5-4BD6FA00A8A1}" presName="Name0" presStyleCnt="0">
        <dgm:presLayoutVars>
          <dgm:chMax val="7"/>
          <dgm:chPref val="7"/>
          <dgm:dir/>
        </dgm:presLayoutVars>
      </dgm:prSet>
      <dgm:spPr/>
    </dgm:pt>
    <dgm:pt modelId="{99A02D25-CC0E-4447-8C36-0EA9BE8EBD1A}" type="pres">
      <dgm:prSet presAssocID="{6D8738B7-939C-4655-AFF5-4BD6FA00A8A1}" presName="Name1" presStyleCnt="0"/>
      <dgm:spPr/>
    </dgm:pt>
    <dgm:pt modelId="{595BAF7A-CBBE-4B13-90BF-B64CAF246B28}" type="pres">
      <dgm:prSet presAssocID="{6D8738B7-939C-4655-AFF5-4BD6FA00A8A1}" presName="cycle" presStyleCnt="0"/>
      <dgm:spPr/>
    </dgm:pt>
    <dgm:pt modelId="{0CBB1985-B33C-4B18-A4AD-E1D43E848536}" type="pres">
      <dgm:prSet presAssocID="{6D8738B7-939C-4655-AFF5-4BD6FA00A8A1}" presName="srcNode" presStyleLbl="node1" presStyleIdx="0" presStyleCnt="3"/>
      <dgm:spPr/>
    </dgm:pt>
    <dgm:pt modelId="{25DCBB40-6507-4F70-93FF-4E640F145DC4}" type="pres">
      <dgm:prSet presAssocID="{6D8738B7-939C-4655-AFF5-4BD6FA00A8A1}" presName="conn" presStyleLbl="parChTrans1D2" presStyleIdx="0" presStyleCnt="1"/>
      <dgm:spPr/>
    </dgm:pt>
    <dgm:pt modelId="{69600483-D7EA-416D-ADE7-0B8DCA31D5A7}" type="pres">
      <dgm:prSet presAssocID="{6D8738B7-939C-4655-AFF5-4BD6FA00A8A1}" presName="extraNode" presStyleLbl="node1" presStyleIdx="0" presStyleCnt="3"/>
      <dgm:spPr/>
    </dgm:pt>
    <dgm:pt modelId="{E7D80C19-96DC-464E-B5FB-D1D1C405CC2E}" type="pres">
      <dgm:prSet presAssocID="{6D8738B7-939C-4655-AFF5-4BD6FA00A8A1}" presName="dstNode" presStyleLbl="node1" presStyleIdx="0" presStyleCnt="3"/>
      <dgm:spPr/>
    </dgm:pt>
    <dgm:pt modelId="{D0F15E0F-6CB7-4C79-835F-0F8CF944EA3C}" type="pres">
      <dgm:prSet presAssocID="{9CF364C6-67F1-4A48-9DFA-03400AB9E659}" presName="text_1" presStyleLbl="node1" presStyleIdx="0" presStyleCnt="3">
        <dgm:presLayoutVars>
          <dgm:bulletEnabled val="1"/>
        </dgm:presLayoutVars>
      </dgm:prSet>
      <dgm:spPr/>
    </dgm:pt>
    <dgm:pt modelId="{BCD96D80-9E7E-409B-85A2-904EF66140DA}" type="pres">
      <dgm:prSet presAssocID="{9CF364C6-67F1-4A48-9DFA-03400AB9E659}" presName="accent_1" presStyleCnt="0"/>
      <dgm:spPr/>
    </dgm:pt>
    <dgm:pt modelId="{19B6FAB4-5F71-4E54-9F84-262BE69BD11E}" type="pres">
      <dgm:prSet presAssocID="{9CF364C6-67F1-4A48-9DFA-03400AB9E659}" presName="accentRepeatNode" presStyleLbl="solidFgAcc1" presStyleIdx="0" presStyleCnt="3"/>
      <dgm:spPr/>
    </dgm:pt>
    <dgm:pt modelId="{0026FC40-8C7B-4AA8-AA17-C567C806F355}" type="pres">
      <dgm:prSet presAssocID="{41399878-C114-46CB-A67B-798DF804C546}" presName="text_2" presStyleLbl="node1" presStyleIdx="1" presStyleCnt="3">
        <dgm:presLayoutVars>
          <dgm:bulletEnabled val="1"/>
        </dgm:presLayoutVars>
      </dgm:prSet>
      <dgm:spPr/>
    </dgm:pt>
    <dgm:pt modelId="{E9DE1ACC-B6CF-402B-87B3-1BF8C7B62FCD}" type="pres">
      <dgm:prSet presAssocID="{41399878-C114-46CB-A67B-798DF804C546}" presName="accent_2" presStyleCnt="0"/>
      <dgm:spPr/>
    </dgm:pt>
    <dgm:pt modelId="{A0ADB814-7FF6-48BB-9EA1-AE6FE6F9AFD0}" type="pres">
      <dgm:prSet presAssocID="{41399878-C114-46CB-A67B-798DF804C546}" presName="accentRepeatNode" presStyleLbl="solidFgAcc1" presStyleIdx="1" presStyleCnt="3"/>
      <dgm:spPr/>
    </dgm:pt>
    <dgm:pt modelId="{817A2CEB-6BE0-4E3A-AC6A-6FFC8F2CEABE}" type="pres">
      <dgm:prSet presAssocID="{4471D290-E026-45A4-8746-555CCB973F74}" presName="text_3" presStyleLbl="node1" presStyleIdx="2" presStyleCnt="3">
        <dgm:presLayoutVars>
          <dgm:bulletEnabled val="1"/>
        </dgm:presLayoutVars>
      </dgm:prSet>
      <dgm:spPr/>
    </dgm:pt>
    <dgm:pt modelId="{2054A2BD-C82A-440D-8328-8E1F215A53F7}" type="pres">
      <dgm:prSet presAssocID="{4471D290-E026-45A4-8746-555CCB973F74}" presName="accent_3" presStyleCnt="0"/>
      <dgm:spPr/>
    </dgm:pt>
    <dgm:pt modelId="{5D65BEF3-DCD3-4C8B-938F-1E0D38584B1A}" type="pres">
      <dgm:prSet presAssocID="{4471D290-E026-45A4-8746-555CCB973F74}" presName="accentRepeatNode" presStyleLbl="solidFgAcc1" presStyleIdx="2" presStyleCnt="3"/>
      <dgm:spPr/>
    </dgm:pt>
  </dgm:ptLst>
  <dgm:cxnLst>
    <dgm:cxn modelId="{07CF2F06-7FA2-4AA3-BC84-4127E961EFF4}" srcId="{6D8738B7-939C-4655-AFF5-4BD6FA00A8A1}" destId="{9CF364C6-67F1-4A48-9DFA-03400AB9E659}" srcOrd="0" destOrd="0" parTransId="{DA32E463-F66B-457A-8D25-BA6AAFF431E2}" sibTransId="{75F93971-66C0-4A6F-9166-58A477FEF880}"/>
    <dgm:cxn modelId="{EE30D11A-811E-40F2-88A1-D42C201FB267}" type="presOf" srcId="{41399878-C114-46CB-A67B-798DF804C546}" destId="{0026FC40-8C7B-4AA8-AA17-C567C806F355}" srcOrd="0" destOrd="0" presId="urn:microsoft.com/office/officeart/2008/layout/VerticalCurvedList"/>
    <dgm:cxn modelId="{9FE6E360-83CB-484F-8887-477615AE37CC}" srcId="{6D8738B7-939C-4655-AFF5-4BD6FA00A8A1}" destId="{41399878-C114-46CB-A67B-798DF804C546}" srcOrd="1" destOrd="0" parTransId="{55C848D4-D0BE-4DE5-AC3F-87FCCA33B206}" sibTransId="{6078D270-89DC-46A4-B71B-95A245D738F0}"/>
    <dgm:cxn modelId="{B66E976B-42E8-4A0E-95B7-1F9285C0C2D9}" type="presOf" srcId="{9CF364C6-67F1-4A48-9DFA-03400AB9E659}" destId="{D0F15E0F-6CB7-4C79-835F-0F8CF944EA3C}" srcOrd="0" destOrd="0" presId="urn:microsoft.com/office/officeart/2008/layout/VerticalCurvedList"/>
    <dgm:cxn modelId="{4F39856E-A6CD-4C70-91B1-4180429C9B9E}" type="presOf" srcId="{4471D290-E026-45A4-8746-555CCB973F74}" destId="{817A2CEB-6BE0-4E3A-AC6A-6FFC8F2CEABE}" srcOrd="0" destOrd="0" presId="urn:microsoft.com/office/officeart/2008/layout/VerticalCurvedList"/>
    <dgm:cxn modelId="{BE294971-1827-4DEF-82DF-52C3383EE92A}" type="presOf" srcId="{75F93971-66C0-4A6F-9166-58A477FEF880}" destId="{25DCBB40-6507-4F70-93FF-4E640F145DC4}" srcOrd="0" destOrd="0" presId="urn:microsoft.com/office/officeart/2008/layout/VerticalCurvedList"/>
    <dgm:cxn modelId="{CF093EB0-A6C0-412F-A417-CA826DC2C83E}" srcId="{6D8738B7-939C-4655-AFF5-4BD6FA00A8A1}" destId="{4471D290-E026-45A4-8746-555CCB973F74}" srcOrd="2" destOrd="0" parTransId="{A6A079EC-EA91-4791-A05F-36F921A54B30}" sibTransId="{030E326D-DEAA-4B66-95F3-E399E8047FBD}"/>
    <dgm:cxn modelId="{9C723DEE-3DE3-4D53-B14F-E9EF5310688D}" type="presOf" srcId="{6D8738B7-939C-4655-AFF5-4BD6FA00A8A1}" destId="{A92480B4-0850-4640-B1C8-3C6E324B7402}" srcOrd="0" destOrd="0" presId="urn:microsoft.com/office/officeart/2008/layout/VerticalCurvedList"/>
    <dgm:cxn modelId="{3C0D1A31-E5AE-430F-A47D-5AA26296B284}" type="presParOf" srcId="{A92480B4-0850-4640-B1C8-3C6E324B7402}" destId="{99A02D25-CC0E-4447-8C36-0EA9BE8EBD1A}" srcOrd="0" destOrd="0" presId="urn:microsoft.com/office/officeart/2008/layout/VerticalCurvedList"/>
    <dgm:cxn modelId="{C4B39AD4-F12B-4489-AC06-B46C06FC948E}" type="presParOf" srcId="{99A02D25-CC0E-4447-8C36-0EA9BE8EBD1A}" destId="{595BAF7A-CBBE-4B13-90BF-B64CAF246B28}" srcOrd="0" destOrd="0" presId="urn:microsoft.com/office/officeart/2008/layout/VerticalCurvedList"/>
    <dgm:cxn modelId="{D4B0653D-3A69-471D-9156-4881BD94F251}" type="presParOf" srcId="{595BAF7A-CBBE-4B13-90BF-B64CAF246B28}" destId="{0CBB1985-B33C-4B18-A4AD-E1D43E848536}" srcOrd="0" destOrd="0" presId="urn:microsoft.com/office/officeart/2008/layout/VerticalCurvedList"/>
    <dgm:cxn modelId="{367632B6-3D0F-4F69-81B3-F19E2474B1A6}" type="presParOf" srcId="{595BAF7A-CBBE-4B13-90BF-B64CAF246B28}" destId="{25DCBB40-6507-4F70-93FF-4E640F145DC4}" srcOrd="1" destOrd="0" presId="urn:microsoft.com/office/officeart/2008/layout/VerticalCurvedList"/>
    <dgm:cxn modelId="{23D304E0-3E7F-47E3-AF64-1773092623BF}" type="presParOf" srcId="{595BAF7A-CBBE-4B13-90BF-B64CAF246B28}" destId="{69600483-D7EA-416D-ADE7-0B8DCA31D5A7}" srcOrd="2" destOrd="0" presId="urn:microsoft.com/office/officeart/2008/layout/VerticalCurvedList"/>
    <dgm:cxn modelId="{6F07A550-2375-4EE4-9B2B-9FDCCB4A1087}" type="presParOf" srcId="{595BAF7A-CBBE-4B13-90BF-B64CAF246B28}" destId="{E7D80C19-96DC-464E-B5FB-D1D1C405CC2E}" srcOrd="3" destOrd="0" presId="urn:microsoft.com/office/officeart/2008/layout/VerticalCurvedList"/>
    <dgm:cxn modelId="{098007F7-2215-4AD8-ABBB-AAF122FB42DE}" type="presParOf" srcId="{99A02D25-CC0E-4447-8C36-0EA9BE8EBD1A}" destId="{D0F15E0F-6CB7-4C79-835F-0F8CF944EA3C}" srcOrd="1" destOrd="0" presId="urn:microsoft.com/office/officeart/2008/layout/VerticalCurvedList"/>
    <dgm:cxn modelId="{B1A72A3F-A4C0-4D60-B089-0D43A7D53EA8}" type="presParOf" srcId="{99A02D25-CC0E-4447-8C36-0EA9BE8EBD1A}" destId="{BCD96D80-9E7E-409B-85A2-904EF66140DA}" srcOrd="2" destOrd="0" presId="urn:microsoft.com/office/officeart/2008/layout/VerticalCurvedList"/>
    <dgm:cxn modelId="{1DCF00C6-633C-4706-8452-1BB87C1102F8}" type="presParOf" srcId="{BCD96D80-9E7E-409B-85A2-904EF66140DA}" destId="{19B6FAB4-5F71-4E54-9F84-262BE69BD11E}" srcOrd="0" destOrd="0" presId="urn:microsoft.com/office/officeart/2008/layout/VerticalCurvedList"/>
    <dgm:cxn modelId="{0DEA5F9A-A211-488A-B4FC-A690F3D83445}" type="presParOf" srcId="{99A02D25-CC0E-4447-8C36-0EA9BE8EBD1A}" destId="{0026FC40-8C7B-4AA8-AA17-C567C806F355}" srcOrd="3" destOrd="0" presId="urn:microsoft.com/office/officeart/2008/layout/VerticalCurvedList"/>
    <dgm:cxn modelId="{FC03A1FF-61C7-42B3-A033-73013CD7CC58}" type="presParOf" srcId="{99A02D25-CC0E-4447-8C36-0EA9BE8EBD1A}" destId="{E9DE1ACC-B6CF-402B-87B3-1BF8C7B62FCD}" srcOrd="4" destOrd="0" presId="urn:microsoft.com/office/officeart/2008/layout/VerticalCurvedList"/>
    <dgm:cxn modelId="{27E1394E-6839-480B-B08A-0EA2A127860F}" type="presParOf" srcId="{E9DE1ACC-B6CF-402B-87B3-1BF8C7B62FCD}" destId="{A0ADB814-7FF6-48BB-9EA1-AE6FE6F9AFD0}" srcOrd="0" destOrd="0" presId="urn:microsoft.com/office/officeart/2008/layout/VerticalCurvedList"/>
    <dgm:cxn modelId="{7F661450-75B3-476A-8F0F-A86BCAB768DC}" type="presParOf" srcId="{99A02D25-CC0E-4447-8C36-0EA9BE8EBD1A}" destId="{817A2CEB-6BE0-4E3A-AC6A-6FFC8F2CEABE}" srcOrd="5" destOrd="0" presId="urn:microsoft.com/office/officeart/2008/layout/VerticalCurvedList"/>
    <dgm:cxn modelId="{B9F06E4D-BDFD-4878-B98A-AB3341221BF7}" type="presParOf" srcId="{99A02D25-CC0E-4447-8C36-0EA9BE8EBD1A}" destId="{2054A2BD-C82A-440D-8328-8E1F215A53F7}" srcOrd="6" destOrd="0" presId="urn:microsoft.com/office/officeart/2008/layout/VerticalCurvedList"/>
    <dgm:cxn modelId="{7B2E3C80-4BA2-4411-874C-76D82E5EF0D9}" type="presParOf" srcId="{2054A2BD-C82A-440D-8328-8E1F215A53F7}" destId="{5D65BEF3-DCD3-4C8B-938F-1E0D38584B1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FA8E8-6EDF-4B7D-83ED-E1EE56C9045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B425882-53E7-4ABD-89B5-C48B8FA9F437}">
      <dgm:prSet phldrT="[Text]" custT="1"/>
      <dgm:spPr/>
      <dgm:t>
        <a:bodyPr/>
        <a:lstStyle/>
        <a:p>
          <a:r>
            <a:rPr lang="en-US" sz="3200" dirty="0"/>
            <a:t>Improving program quality</a:t>
          </a:r>
        </a:p>
      </dgm:t>
    </dgm:pt>
    <dgm:pt modelId="{0C2B1532-8816-4E2B-91FC-559A980E8153}" type="parTrans" cxnId="{90E4CE13-BC41-4CEA-AA34-6B6CCF441BC7}">
      <dgm:prSet/>
      <dgm:spPr/>
      <dgm:t>
        <a:bodyPr/>
        <a:lstStyle/>
        <a:p>
          <a:endParaRPr lang="en-US"/>
        </a:p>
      </dgm:t>
    </dgm:pt>
    <dgm:pt modelId="{C9963368-572B-4351-BEFF-651F25015EC9}" type="sibTrans" cxnId="{90E4CE13-BC41-4CEA-AA34-6B6CCF441BC7}">
      <dgm:prSet/>
      <dgm:spPr/>
      <dgm:t>
        <a:bodyPr/>
        <a:lstStyle/>
        <a:p>
          <a:endParaRPr lang="en-US"/>
        </a:p>
      </dgm:t>
    </dgm:pt>
    <dgm:pt modelId="{C99D1A29-01B9-4EC3-8203-6C2E8E59261D}">
      <dgm:prSet phldrT="[Text]" custT="1"/>
      <dgm:spPr/>
      <dgm:t>
        <a:bodyPr/>
        <a:lstStyle/>
        <a:p>
          <a:r>
            <a:rPr lang="en-US" sz="3200" dirty="0"/>
            <a:t>Contributing to timely learning</a:t>
          </a:r>
        </a:p>
      </dgm:t>
    </dgm:pt>
    <dgm:pt modelId="{D189D21A-A9F0-41D6-919D-F942A1EB7A0F}" type="parTrans" cxnId="{87687C92-EA1B-4524-BEF2-FBBAAF3BB494}">
      <dgm:prSet/>
      <dgm:spPr/>
      <dgm:t>
        <a:bodyPr/>
        <a:lstStyle/>
        <a:p>
          <a:endParaRPr lang="en-US"/>
        </a:p>
      </dgm:t>
    </dgm:pt>
    <dgm:pt modelId="{7516713E-47AA-4E98-833C-D8D126B44D01}" type="sibTrans" cxnId="{87687C92-EA1B-4524-BEF2-FBBAAF3BB494}">
      <dgm:prSet/>
      <dgm:spPr/>
      <dgm:t>
        <a:bodyPr/>
        <a:lstStyle/>
        <a:p>
          <a:endParaRPr lang="en-US"/>
        </a:p>
      </dgm:t>
    </dgm:pt>
    <dgm:pt modelId="{263240F1-526C-4A83-AE3F-BC3AD997A1D6}">
      <dgm:prSet phldrT="[Text]" custT="1"/>
      <dgm:spPr/>
      <dgm:t>
        <a:bodyPr/>
        <a:lstStyle/>
        <a:p>
          <a:pPr>
            <a:buNone/>
          </a:pPr>
          <a:r>
            <a:rPr lang="en-US" sz="3200" dirty="0"/>
            <a:t>Ensuring the protection of program participants in the programs</a:t>
          </a:r>
        </a:p>
      </dgm:t>
    </dgm:pt>
    <dgm:pt modelId="{469B3140-9EF6-4555-B0A1-06EFDA4CF513}" type="parTrans" cxnId="{5BDF69F7-850B-4806-B276-D565F11CC4E8}">
      <dgm:prSet/>
      <dgm:spPr/>
      <dgm:t>
        <a:bodyPr/>
        <a:lstStyle/>
        <a:p>
          <a:endParaRPr lang="en-US"/>
        </a:p>
      </dgm:t>
    </dgm:pt>
    <dgm:pt modelId="{A6ED2688-BC82-497F-8330-FB115EF18319}" type="sibTrans" cxnId="{5BDF69F7-850B-4806-B276-D565F11CC4E8}">
      <dgm:prSet/>
      <dgm:spPr/>
      <dgm:t>
        <a:bodyPr/>
        <a:lstStyle/>
        <a:p>
          <a:endParaRPr lang="en-US"/>
        </a:p>
      </dgm:t>
    </dgm:pt>
    <dgm:pt modelId="{B714A2C0-0A79-413A-8899-9F15A1BC9F99}">
      <dgm:prSet phldrT="[Text]" custT="1"/>
      <dgm:spPr/>
      <dgm:t>
        <a:bodyPr/>
        <a:lstStyle/>
        <a:p>
          <a:r>
            <a:rPr lang="en-US" sz="3200" dirty="0"/>
            <a:t>Preventing harm </a:t>
          </a:r>
        </a:p>
      </dgm:t>
    </dgm:pt>
    <dgm:pt modelId="{A1BC4359-23D7-48B2-8A2A-08581FEAA89C}" type="parTrans" cxnId="{E805E557-72AE-4F54-A4B9-7B4160EFF5F0}">
      <dgm:prSet/>
      <dgm:spPr/>
      <dgm:t>
        <a:bodyPr/>
        <a:lstStyle/>
        <a:p>
          <a:endParaRPr lang="en-US"/>
        </a:p>
      </dgm:t>
    </dgm:pt>
    <dgm:pt modelId="{C94245D2-9EF8-449D-83D9-DE9DBEA56761}" type="sibTrans" cxnId="{E805E557-72AE-4F54-A4B9-7B4160EFF5F0}">
      <dgm:prSet/>
      <dgm:spPr/>
      <dgm:t>
        <a:bodyPr/>
        <a:lstStyle/>
        <a:p>
          <a:endParaRPr lang="en-US"/>
        </a:p>
      </dgm:t>
    </dgm:pt>
    <dgm:pt modelId="{E43F908C-58DC-49B0-8280-AF73391CD0F5}">
      <dgm:prSet custT="1"/>
      <dgm:spPr/>
      <dgm:t>
        <a:bodyPr/>
        <a:lstStyle/>
        <a:p>
          <a:r>
            <a:rPr lang="en-US" sz="3200" dirty="0"/>
            <a:t>Ensuring learning is considered in decision-making</a:t>
          </a:r>
        </a:p>
      </dgm:t>
    </dgm:pt>
    <dgm:pt modelId="{2092E795-FD0A-4BDB-8538-20F683CEE986}" type="parTrans" cxnId="{8A666DDF-9ED2-4362-9682-1422C9A2C2A8}">
      <dgm:prSet/>
      <dgm:spPr/>
      <dgm:t>
        <a:bodyPr/>
        <a:lstStyle/>
        <a:p>
          <a:endParaRPr lang="en-US"/>
        </a:p>
      </dgm:t>
    </dgm:pt>
    <dgm:pt modelId="{8D2E423C-296E-4214-86BC-49267F39456A}" type="sibTrans" cxnId="{8A666DDF-9ED2-4362-9682-1422C9A2C2A8}">
      <dgm:prSet/>
      <dgm:spPr/>
      <dgm:t>
        <a:bodyPr/>
        <a:lstStyle/>
        <a:p>
          <a:endParaRPr lang="en-US"/>
        </a:p>
      </dgm:t>
    </dgm:pt>
    <dgm:pt modelId="{8C605722-AFBC-4B08-8E27-B0C97168AF82}">
      <dgm:prSet custT="1"/>
      <dgm:spPr/>
      <dgm:t>
        <a:bodyPr/>
        <a:lstStyle/>
        <a:p>
          <a:r>
            <a:rPr lang="en-US" sz="3200" dirty="0"/>
            <a:t>Reacting to stop it</a:t>
          </a:r>
        </a:p>
      </dgm:t>
    </dgm:pt>
    <dgm:pt modelId="{78499BF8-BD0D-480F-8723-163B7C380BD2}" type="parTrans" cxnId="{2F39C71A-D1DE-40DF-AB6F-491FD5D9E640}">
      <dgm:prSet/>
      <dgm:spPr/>
      <dgm:t>
        <a:bodyPr/>
        <a:lstStyle/>
        <a:p>
          <a:endParaRPr lang="en-US"/>
        </a:p>
      </dgm:t>
    </dgm:pt>
    <dgm:pt modelId="{84DE61F3-47D6-4886-8353-1CDF1F51715C}" type="sibTrans" cxnId="{2F39C71A-D1DE-40DF-AB6F-491FD5D9E640}">
      <dgm:prSet/>
      <dgm:spPr/>
      <dgm:t>
        <a:bodyPr/>
        <a:lstStyle/>
        <a:p>
          <a:endParaRPr lang="en-US"/>
        </a:p>
      </dgm:t>
    </dgm:pt>
    <dgm:pt modelId="{172B79D8-7E21-4DB2-9508-0AE034FF1724}" type="pres">
      <dgm:prSet presAssocID="{50BFA8E8-6EDF-4B7D-83ED-E1EE56C90450}" presName="Name0" presStyleCnt="0">
        <dgm:presLayoutVars>
          <dgm:dir/>
          <dgm:animLvl val="lvl"/>
          <dgm:resizeHandles val="exact"/>
        </dgm:presLayoutVars>
      </dgm:prSet>
      <dgm:spPr/>
    </dgm:pt>
    <dgm:pt modelId="{254ED209-601E-4747-808C-B49A63EBC718}" type="pres">
      <dgm:prSet presAssocID="{DB425882-53E7-4ABD-89B5-C48B8FA9F437}" presName="linNode" presStyleCnt="0"/>
      <dgm:spPr/>
    </dgm:pt>
    <dgm:pt modelId="{842FC5F2-16B0-45B4-BFD6-84D01EDFE18D}" type="pres">
      <dgm:prSet presAssocID="{DB425882-53E7-4ABD-89B5-C48B8FA9F437}" presName="parentText" presStyleLbl="node1" presStyleIdx="0" presStyleCnt="2">
        <dgm:presLayoutVars>
          <dgm:chMax val="1"/>
          <dgm:bulletEnabled val="1"/>
        </dgm:presLayoutVars>
      </dgm:prSet>
      <dgm:spPr/>
    </dgm:pt>
    <dgm:pt modelId="{3446C781-07FC-4950-B2B8-41EF8E564595}" type="pres">
      <dgm:prSet presAssocID="{DB425882-53E7-4ABD-89B5-C48B8FA9F437}" presName="descendantText" presStyleLbl="alignAccFollowNode1" presStyleIdx="0" presStyleCnt="2">
        <dgm:presLayoutVars>
          <dgm:bulletEnabled val="1"/>
        </dgm:presLayoutVars>
      </dgm:prSet>
      <dgm:spPr/>
    </dgm:pt>
    <dgm:pt modelId="{64494BAF-3229-41A5-8AB7-64891BFA632A}" type="pres">
      <dgm:prSet presAssocID="{C9963368-572B-4351-BEFF-651F25015EC9}" presName="sp" presStyleCnt="0"/>
      <dgm:spPr/>
    </dgm:pt>
    <dgm:pt modelId="{43A094E2-17C7-488F-9848-41632929F1E8}" type="pres">
      <dgm:prSet presAssocID="{263240F1-526C-4A83-AE3F-BC3AD997A1D6}" presName="linNode" presStyleCnt="0"/>
      <dgm:spPr/>
    </dgm:pt>
    <dgm:pt modelId="{C6D56661-5ECF-46A7-868C-34D5B10DE163}" type="pres">
      <dgm:prSet presAssocID="{263240F1-526C-4A83-AE3F-BC3AD997A1D6}" presName="parentText" presStyleLbl="node1" presStyleIdx="1" presStyleCnt="2">
        <dgm:presLayoutVars>
          <dgm:chMax val="1"/>
          <dgm:bulletEnabled val="1"/>
        </dgm:presLayoutVars>
      </dgm:prSet>
      <dgm:spPr/>
    </dgm:pt>
    <dgm:pt modelId="{7E843D6A-EC4D-46FC-8462-6C8761BCEE8B}" type="pres">
      <dgm:prSet presAssocID="{263240F1-526C-4A83-AE3F-BC3AD997A1D6}" presName="descendantText" presStyleLbl="alignAccFollowNode1" presStyleIdx="1" presStyleCnt="2">
        <dgm:presLayoutVars>
          <dgm:bulletEnabled val="1"/>
        </dgm:presLayoutVars>
      </dgm:prSet>
      <dgm:spPr/>
    </dgm:pt>
  </dgm:ptLst>
  <dgm:cxnLst>
    <dgm:cxn modelId="{90E4CE13-BC41-4CEA-AA34-6B6CCF441BC7}" srcId="{50BFA8E8-6EDF-4B7D-83ED-E1EE56C90450}" destId="{DB425882-53E7-4ABD-89B5-C48B8FA9F437}" srcOrd="0" destOrd="0" parTransId="{0C2B1532-8816-4E2B-91FC-559A980E8153}" sibTransId="{C9963368-572B-4351-BEFF-651F25015EC9}"/>
    <dgm:cxn modelId="{2F39C71A-D1DE-40DF-AB6F-491FD5D9E640}" srcId="{263240F1-526C-4A83-AE3F-BC3AD997A1D6}" destId="{8C605722-AFBC-4B08-8E27-B0C97168AF82}" srcOrd="1" destOrd="0" parTransId="{78499BF8-BD0D-480F-8723-163B7C380BD2}" sibTransId="{84DE61F3-47D6-4886-8353-1CDF1F51715C}"/>
    <dgm:cxn modelId="{E4104D45-0534-465F-8B94-C98A5D921328}" type="presOf" srcId="{8C605722-AFBC-4B08-8E27-B0C97168AF82}" destId="{7E843D6A-EC4D-46FC-8462-6C8761BCEE8B}" srcOrd="0" destOrd="1" presId="urn:microsoft.com/office/officeart/2005/8/layout/vList5"/>
    <dgm:cxn modelId="{E21E8D6A-269A-45F2-92A0-B0A58AFDBE4E}" type="presOf" srcId="{263240F1-526C-4A83-AE3F-BC3AD997A1D6}" destId="{C6D56661-5ECF-46A7-868C-34D5B10DE163}" srcOrd="0" destOrd="0" presId="urn:microsoft.com/office/officeart/2005/8/layout/vList5"/>
    <dgm:cxn modelId="{4D868C4E-BBF2-4FC1-AC4B-C5FE3FCDC297}" type="presOf" srcId="{C99D1A29-01B9-4EC3-8203-6C2E8E59261D}" destId="{3446C781-07FC-4950-B2B8-41EF8E564595}" srcOrd="0" destOrd="0" presId="urn:microsoft.com/office/officeart/2005/8/layout/vList5"/>
    <dgm:cxn modelId="{E805E557-72AE-4F54-A4B9-7B4160EFF5F0}" srcId="{263240F1-526C-4A83-AE3F-BC3AD997A1D6}" destId="{B714A2C0-0A79-413A-8899-9F15A1BC9F99}" srcOrd="0" destOrd="0" parTransId="{A1BC4359-23D7-48B2-8A2A-08581FEAA89C}" sibTransId="{C94245D2-9EF8-449D-83D9-DE9DBEA56761}"/>
    <dgm:cxn modelId="{CD545E83-B637-41D0-A5F9-DD749784C6B6}" type="presOf" srcId="{50BFA8E8-6EDF-4B7D-83ED-E1EE56C90450}" destId="{172B79D8-7E21-4DB2-9508-0AE034FF1724}" srcOrd="0" destOrd="0" presId="urn:microsoft.com/office/officeart/2005/8/layout/vList5"/>
    <dgm:cxn modelId="{87687C92-EA1B-4524-BEF2-FBBAAF3BB494}" srcId="{DB425882-53E7-4ABD-89B5-C48B8FA9F437}" destId="{C99D1A29-01B9-4EC3-8203-6C2E8E59261D}" srcOrd="0" destOrd="0" parTransId="{D189D21A-A9F0-41D6-919D-F942A1EB7A0F}" sibTransId="{7516713E-47AA-4E98-833C-D8D126B44D01}"/>
    <dgm:cxn modelId="{8CA0A7A9-7B00-42D4-A854-C20A5C37891E}" type="presOf" srcId="{DB425882-53E7-4ABD-89B5-C48B8FA9F437}" destId="{842FC5F2-16B0-45B4-BFD6-84D01EDFE18D}" srcOrd="0" destOrd="0" presId="urn:microsoft.com/office/officeart/2005/8/layout/vList5"/>
    <dgm:cxn modelId="{8A666DDF-9ED2-4362-9682-1422C9A2C2A8}" srcId="{DB425882-53E7-4ABD-89B5-C48B8FA9F437}" destId="{E43F908C-58DC-49B0-8280-AF73391CD0F5}" srcOrd="1" destOrd="0" parTransId="{2092E795-FD0A-4BDB-8538-20F683CEE986}" sibTransId="{8D2E423C-296E-4214-86BC-49267F39456A}"/>
    <dgm:cxn modelId="{75F2ACEB-AD01-4E6B-AF51-5E727FAA8BA8}" type="presOf" srcId="{B714A2C0-0A79-413A-8899-9F15A1BC9F99}" destId="{7E843D6A-EC4D-46FC-8462-6C8761BCEE8B}" srcOrd="0" destOrd="0" presId="urn:microsoft.com/office/officeart/2005/8/layout/vList5"/>
    <dgm:cxn modelId="{688CE9F5-E359-49F8-A348-8D3A4F22FAEC}" type="presOf" srcId="{E43F908C-58DC-49B0-8280-AF73391CD0F5}" destId="{3446C781-07FC-4950-B2B8-41EF8E564595}" srcOrd="0" destOrd="1" presId="urn:microsoft.com/office/officeart/2005/8/layout/vList5"/>
    <dgm:cxn modelId="{5BDF69F7-850B-4806-B276-D565F11CC4E8}" srcId="{50BFA8E8-6EDF-4B7D-83ED-E1EE56C90450}" destId="{263240F1-526C-4A83-AE3F-BC3AD997A1D6}" srcOrd="1" destOrd="0" parTransId="{469B3140-9EF6-4555-B0A1-06EFDA4CF513}" sibTransId="{A6ED2688-BC82-497F-8330-FB115EF18319}"/>
    <dgm:cxn modelId="{3F3CE0DD-E981-4916-A81B-1B83534A942F}" type="presParOf" srcId="{172B79D8-7E21-4DB2-9508-0AE034FF1724}" destId="{254ED209-601E-4747-808C-B49A63EBC718}" srcOrd="0" destOrd="0" presId="urn:microsoft.com/office/officeart/2005/8/layout/vList5"/>
    <dgm:cxn modelId="{97190211-28B3-4057-906F-B98F3214841F}" type="presParOf" srcId="{254ED209-601E-4747-808C-B49A63EBC718}" destId="{842FC5F2-16B0-45B4-BFD6-84D01EDFE18D}" srcOrd="0" destOrd="0" presId="urn:microsoft.com/office/officeart/2005/8/layout/vList5"/>
    <dgm:cxn modelId="{7510BD9A-3D95-4AE7-807B-913EFD870A76}" type="presParOf" srcId="{254ED209-601E-4747-808C-B49A63EBC718}" destId="{3446C781-07FC-4950-B2B8-41EF8E564595}" srcOrd="1" destOrd="0" presId="urn:microsoft.com/office/officeart/2005/8/layout/vList5"/>
    <dgm:cxn modelId="{031DE135-4DAA-4462-97AB-D4438BEF7011}" type="presParOf" srcId="{172B79D8-7E21-4DB2-9508-0AE034FF1724}" destId="{64494BAF-3229-41A5-8AB7-64891BFA632A}" srcOrd="1" destOrd="0" presId="urn:microsoft.com/office/officeart/2005/8/layout/vList5"/>
    <dgm:cxn modelId="{E48D7567-BD31-4A25-9F31-8C1499615EC0}" type="presParOf" srcId="{172B79D8-7E21-4DB2-9508-0AE034FF1724}" destId="{43A094E2-17C7-488F-9848-41632929F1E8}" srcOrd="2" destOrd="0" presId="urn:microsoft.com/office/officeart/2005/8/layout/vList5"/>
    <dgm:cxn modelId="{504022DF-F478-4696-AA38-46BB242FC9D5}" type="presParOf" srcId="{43A094E2-17C7-488F-9848-41632929F1E8}" destId="{C6D56661-5ECF-46A7-868C-34D5B10DE163}" srcOrd="0" destOrd="0" presId="urn:microsoft.com/office/officeart/2005/8/layout/vList5"/>
    <dgm:cxn modelId="{3D474BCB-02D9-4488-8123-A887F45CA698}" type="presParOf" srcId="{43A094E2-17C7-488F-9848-41632929F1E8}" destId="{7E843D6A-EC4D-46FC-8462-6C8761BCEE8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C22006-10BE-41CC-A3CE-81B5B8814DF5}" type="doc">
      <dgm:prSet loTypeId="urn:microsoft.com/office/officeart/2005/8/layout/default" loCatId="list" qsTypeId="urn:microsoft.com/office/officeart/2005/8/quickstyle/simple1" qsCatId="simple" csTypeId="urn:microsoft.com/office/officeart/2005/8/colors/accent4_3" csCatId="accent4" phldr="1"/>
      <dgm:spPr/>
      <dgm:t>
        <a:bodyPr/>
        <a:lstStyle/>
        <a:p>
          <a:endParaRPr lang="en-US"/>
        </a:p>
      </dgm:t>
    </dgm:pt>
    <dgm:pt modelId="{D12D81AA-010E-42C5-A470-E89A98C5D787}">
      <dgm:prSet phldrT="[Text]"/>
      <dgm:spPr/>
      <dgm:t>
        <a:bodyPr/>
        <a:lstStyle/>
        <a:p>
          <a:r>
            <a:rPr lang="en-US" dirty="0"/>
            <a:t>Fear of losing access to services, reprisals..</a:t>
          </a:r>
        </a:p>
      </dgm:t>
    </dgm:pt>
    <dgm:pt modelId="{6ACA6A93-39E6-4AD3-8B25-7B141040223C}" type="parTrans" cxnId="{DDA12AE0-7CFA-4E8B-8780-4092F5744F70}">
      <dgm:prSet/>
      <dgm:spPr/>
      <dgm:t>
        <a:bodyPr/>
        <a:lstStyle/>
        <a:p>
          <a:endParaRPr lang="en-US"/>
        </a:p>
      </dgm:t>
    </dgm:pt>
    <dgm:pt modelId="{05740FDD-E860-45F3-9B70-A8CCC6746375}" type="sibTrans" cxnId="{DDA12AE0-7CFA-4E8B-8780-4092F5744F70}">
      <dgm:prSet/>
      <dgm:spPr/>
      <dgm:t>
        <a:bodyPr/>
        <a:lstStyle/>
        <a:p>
          <a:endParaRPr lang="en-US"/>
        </a:p>
      </dgm:t>
    </dgm:pt>
    <dgm:pt modelId="{A332DD6E-6E16-4605-92EE-D864EFF076F3}">
      <dgm:prSet phldrT="[Text]"/>
      <dgm:spPr/>
      <dgm:t>
        <a:bodyPr/>
        <a:lstStyle/>
        <a:p>
          <a:r>
            <a:rPr lang="en-US" dirty="0"/>
            <a:t>Fear of not being taken seriously</a:t>
          </a:r>
        </a:p>
      </dgm:t>
    </dgm:pt>
    <dgm:pt modelId="{A1545E6A-14F3-490D-9E3D-E1B18EFC318D}" type="parTrans" cxnId="{058FE591-3D17-4808-999B-9D407B727059}">
      <dgm:prSet/>
      <dgm:spPr/>
      <dgm:t>
        <a:bodyPr/>
        <a:lstStyle/>
        <a:p>
          <a:endParaRPr lang="en-US"/>
        </a:p>
      </dgm:t>
    </dgm:pt>
    <dgm:pt modelId="{13E36E7E-E2FA-4DD4-87A6-EE6FA103BD06}" type="sibTrans" cxnId="{058FE591-3D17-4808-999B-9D407B727059}">
      <dgm:prSet/>
      <dgm:spPr/>
      <dgm:t>
        <a:bodyPr/>
        <a:lstStyle/>
        <a:p>
          <a:endParaRPr lang="en-US"/>
        </a:p>
      </dgm:t>
    </dgm:pt>
    <dgm:pt modelId="{C4722BFE-6C68-4C5A-A1C5-05E4384935B1}">
      <dgm:prSet phldrT="[Text]"/>
      <dgm:spPr/>
      <dgm:t>
        <a:bodyPr/>
        <a:lstStyle/>
        <a:p>
          <a:r>
            <a:rPr lang="en-US" dirty="0"/>
            <a:t>Fear of senior official</a:t>
          </a:r>
        </a:p>
      </dgm:t>
    </dgm:pt>
    <dgm:pt modelId="{E23EFA2E-4AF0-4F26-83F4-4CAE9EAD6D40}" type="parTrans" cxnId="{ED35E4E9-E82B-4696-9238-C019FC8B5B27}">
      <dgm:prSet/>
      <dgm:spPr/>
      <dgm:t>
        <a:bodyPr/>
        <a:lstStyle/>
        <a:p>
          <a:endParaRPr lang="en-US"/>
        </a:p>
      </dgm:t>
    </dgm:pt>
    <dgm:pt modelId="{A83B923F-7150-4FED-857B-C7176C9D2B71}" type="sibTrans" cxnId="{ED35E4E9-E82B-4696-9238-C019FC8B5B27}">
      <dgm:prSet/>
      <dgm:spPr/>
      <dgm:t>
        <a:bodyPr/>
        <a:lstStyle/>
        <a:p>
          <a:endParaRPr lang="en-US"/>
        </a:p>
      </dgm:t>
    </dgm:pt>
    <dgm:pt modelId="{BA99ECC4-B74C-41EF-AFC4-DDCB5B8EBA1C}">
      <dgm:prSet phldrT="[Text]"/>
      <dgm:spPr/>
      <dgm:t>
        <a:bodyPr/>
        <a:lstStyle/>
        <a:p>
          <a:r>
            <a:rPr lang="en-US" dirty="0"/>
            <a:t>Not seen as acceptable practice in country/region</a:t>
          </a:r>
        </a:p>
      </dgm:t>
    </dgm:pt>
    <dgm:pt modelId="{C0D0EF71-5F36-4553-B0B9-1D7B9CECECE8}" type="parTrans" cxnId="{06238DDB-A46C-4CAD-965F-674F1CF79B4F}">
      <dgm:prSet/>
      <dgm:spPr/>
      <dgm:t>
        <a:bodyPr/>
        <a:lstStyle/>
        <a:p>
          <a:endParaRPr lang="en-US"/>
        </a:p>
      </dgm:t>
    </dgm:pt>
    <dgm:pt modelId="{683F9E54-5493-44E3-9E1C-553871A7A1BC}" type="sibTrans" cxnId="{06238DDB-A46C-4CAD-965F-674F1CF79B4F}">
      <dgm:prSet/>
      <dgm:spPr/>
      <dgm:t>
        <a:bodyPr/>
        <a:lstStyle/>
        <a:p>
          <a:endParaRPr lang="en-US"/>
        </a:p>
      </dgm:t>
    </dgm:pt>
    <dgm:pt modelId="{0885F7BF-C103-4515-B197-2DE559EAE3AE}">
      <dgm:prSet phldrT="[Text]"/>
      <dgm:spPr/>
      <dgm:t>
        <a:bodyPr/>
        <a:lstStyle/>
        <a:p>
          <a:r>
            <a:rPr lang="en-US" dirty="0"/>
            <a:t>Not seen as acceptable to challenge those in authority</a:t>
          </a:r>
        </a:p>
      </dgm:t>
    </dgm:pt>
    <dgm:pt modelId="{B81AE438-FFF4-444A-9DF0-23886458A8BE}" type="parTrans" cxnId="{73D50D23-BBAB-4357-8184-85F2B19F3ED4}">
      <dgm:prSet/>
      <dgm:spPr/>
      <dgm:t>
        <a:bodyPr/>
        <a:lstStyle/>
        <a:p>
          <a:endParaRPr lang="en-US"/>
        </a:p>
      </dgm:t>
    </dgm:pt>
    <dgm:pt modelId="{EC801BFA-A7DA-4AF4-94A5-ADF1C9A0CA37}" type="sibTrans" cxnId="{73D50D23-BBAB-4357-8184-85F2B19F3ED4}">
      <dgm:prSet/>
      <dgm:spPr/>
      <dgm:t>
        <a:bodyPr/>
        <a:lstStyle/>
        <a:p>
          <a:endParaRPr lang="en-US"/>
        </a:p>
      </dgm:t>
    </dgm:pt>
    <dgm:pt modelId="{9E844318-330D-490E-B184-FDDC8BB899E8}">
      <dgm:prSet/>
      <dgm:spPr/>
      <dgm:t>
        <a:bodyPr/>
        <a:lstStyle/>
        <a:p>
          <a:r>
            <a:rPr lang="en-US"/>
            <a:t>Lack of knowledge of the right to report or how to report</a:t>
          </a:r>
        </a:p>
      </dgm:t>
    </dgm:pt>
    <dgm:pt modelId="{93A06C6E-3EAE-4548-84E3-C35623CB1FEF}" type="parTrans" cxnId="{D017E94E-ED26-46AC-91CD-28AE605F85B9}">
      <dgm:prSet/>
      <dgm:spPr/>
      <dgm:t>
        <a:bodyPr/>
        <a:lstStyle/>
        <a:p>
          <a:endParaRPr lang="en-US"/>
        </a:p>
      </dgm:t>
    </dgm:pt>
    <dgm:pt modelId="{6960A288-9DC0-4D5F-9002-6D1C8968559C}" type="sibTrans" cxnId="{D017E94E-ED26-46AC-91CD-28AE605F85B9}">
      <dgm:prSet/>
      <dgm:spPr/>
      <dgm:t>
        <a:bodyPr/>
        <a:lstStyle/>
        <a:p>
          <a:endParaRPr lang="en-US"/>
        </a:p>
      </dgm:t>
    </dgm:pt>
    <dgm:pt modelId="{16AA264C-F406-4A4D-B5F0-DAD9F6D78124}">
      <dgm:prSet/>
      <dgm:spPr/>
      <dgm:t>
        <a:bodyPr/>
        <a:lstStyle/>
        <a:p>
          <a:r>
            <a:rPr lang="en-US" dirty="0"/>
            <a:t>Lack of access to feedback channel</a:t>
          </a:r>
        </a:p>
      </dgm:t>
    </dgm:pt>
    <dgm:pt modelId="{2CA6686D-8F91-431B-BF53-2484E818B419}" type="parTrans" cxnId="{4BC0A9E4-6145-4F94-B5A1-6542E83C41C2}">
      <dgm:prSet/>
      <dgm:spPr/>
      <dgm:t>
        <a:bodyPr/>
        <a:lstStyle/>
        <a:p>
          <a:endParaRPr lang="en-US"/>
        </a:p>
      </dgm:t>
    </dgm:pt>
    <dgm:pt modelId="{27D699AE-6CC4-427D-ABAD-A3C8168036EE}" type="sibTrans" cxnId="{4BC0A9E4-6145-4F94-B5A1-6542E83C41C2}">
      <dgm:prSet/>
      <dgm:spPr/>
      <dgm:t>
        <a:bodyPr/>
        <a:lstStyle/>
        <a:p>
          <a:endParaRPr lang="en-US"/>
        </a:p>
      </dgm:t>
    </dgm:pt>
    <dgm:pt modelId="{65DFE4C5-C3FB-4BC4-9154-E2143C427FDE}">
      <dgm:prSet/>
      <dgm:spPr/>
      <dgm:t>
        <a:bodyPr/>
        <a:lstStyle/>
        <a:p>
          <a:r>
            <a:rPr lang="en-US"/>
            <a:t>Inappropriate choice of feedback mechanism</a:t>
          </a:r>
        </a:p>
      </dgm:t>
    </dgm:pt>
    <dgm:pt modelId="{F2C3B853-84CD-42E6-B19B-2EE910D2BD51}" type="parTrans" cxnId="{98F87CA3-74AC-4261-9E1D-D79A9EE7A01F}">
      <dgm:prSet/>
      <dgm:spPr/>
      <dgm:t>
        <a:bodyPr/>
        <a:lstStyle/>
        <a:p>
          <a:endParaRPr lang="en-US"/>
        </a:p>
      </dgm:t>
    </dgm:pt>
    <dgm:pt modelId="{F59FDC0D-DABD-49FC-A988-588E90B1397C}" type="sibTrans" cxnId="{98F87CA3-74AC-4261-9E1D-D79A9EE7A01F}">
      <dgm:prSet/>
      <dgm:spPr/>
      <dgm:t>
        <a:bodyPr/>
        <a:lstStyle/>
        <a:p>
          <a:endParaRPr lang="en-US"/>
        </a:p>
      </dgm:t>
    </dgm:pt>
    <dgm:pt modelId="{CC105009-AB98-4BC5-97C0-A7132E939ED6}">
      <dgm:prSet/>
      <dgm:spPr/>
      <dgm:t>
        <a:bodyPr/>
        <a:lstStyle/>
        <a:p>
          <a:r>
            <a:rPr lang="en-US"/>
            <a:t>Belief that nothing will change</a:t>
          </a:r>
        </a:p>
      </dgm:t>
    </dgm:pt>
    <dgm:pt modelId="{7AAB8B3B-292C-4E61-84DD-2EA1C62D9AAC}" type="parTrans" cxnId="{82D6DF5F-1A3E-4EB8-BEC8-5AA4BD5E4E37}">
      <dgm:prSet/>
      <dgm:spPr/>
      <dgm:t>
        <a:bodyPr/>
        <a:lstStyle/>
        <a:p>
          <a:endParaRPr lang="en-US"/>
        </a:p>
      </dgm:t>
    </dgm:pt>
    <dgm:pt modelId="{2E4FDB2F-C674-439D-9665-BDBBE569EAF0}" type="sibTrans" cxnId="{82D6DF5F-1A3E-4EB8-BEC8-5AA4BD5E4E37}">
      <dgm:prSet/>
      <dgm:spPr/>
      <dgm:t>
        <a:bodyPr/>
        <a:lstStyle/>
        <a:p>
          <a:endParaRPr lang="en-US"/>
        </a:p>
      </dgm:t>
    </dgm:pt>
    <dgm:pt modelId="{A900B9D4-CAC5-49BB-938B-79866BEE6FD1}">
      <dgm:prSet/>
      <dgm:spPr/>
      <dgm:t>
        <a:bodyPr/>
        <a:lstStyle/>
        <a:p>
          <a:r>
            <a:rPr lang="en-US" dirty="0"/>
            <a:t>Embarrassment or shame</a:t>
          </a:r>
        </a:p>
      </dgm:t>
    </dgm:pt>
    <dgm:pt modelId="{71D2247D-8CCA-461C-8382-1EB8D8371754}" type="parTrans" cxnId="{4A9E3CD3-593B-4204-9933-F74EF89143EE}">
      <dgm:prSet/>
      <dgm:spPr/>
      <dgm:t>
        <a:bodyPr/>
        <a:lstStyle/>
        <a:p>
          <a:endParaRPr lang="en-US"/>
        </a:p>
      </dgm:t>
    </dgm:pt>
    <dgm:pt modelId="{6DB0EA7A-5C9E-4A82-A649-12321033A22C}" type="sibTrans" cxnId="{4A9E3CD3-593B-4204-9933-F74EF89143EE}">
      <dgm:prSet/>
      <dgm:spPr/>
      <dgm:t>
        <a:bodyPr/>
        <a:lstStyle/>
        <a:p>
          <a:endParaRPr lang="en-US"/>
        </a:p>
      </dgm:t>
    </dgm:pt>
    <dgm:pt modelId="{3A6F7DD7-61F7-4A67-BEA0-263715978B51}" type="pres">
      <dgm:prSet presAssocID="{D8C22006-10BE-41CC-A3CE-81B5B8814DF5}" presName="diagram" presStyleCnt="0">
        <dgm:presLayoutVars>
          <dgm:dir/>
          <dgm:resizeHandles val="exact"/>
        </dgm:presLayoutVars>
      </dgm:prSet>
      <dgm:spPr/>
    </dgm:pt>
    <dgm:pt modelId="{6D6A2D08-D558-4398-9577-1F93AFCED2F9}" type="pres">
      <dgm:prSet presAssocID="{D12D81AA-010E-42C5-A470-E89A98C5D787}" presName="node" presStyleLbl="node1" presStyleIdx="0" presStyleCnt="10">
        <dgm:presLayoutVars>
          <dgm:bulletEnabled val="1"/>
        </dgm:presLayoutVars>
      </dgm:prSet>
      <dgm:spPr/>
    </dgm:pt>
    <dgm:pt modelId="{C32BE797-3853-4B63-A01E-20E7227B1982}" type="pres">
      <dgm:prSet presAssocID="{05740FDD-E860-45F3-9B70-A8CCC6746375}" presName="sibTrans" presStyleCnt="0"/>
      <dgm:spPr/>
    </dgm:pt>
    <dgm:pt modelId="{614C8990-E697-4F1A-84F4-D30796CF9CD9}" type="pres">
      <dgm:prSet presAssocID="{A332DD6E-6E16-4605-92EE-D864EFF076F3}" presName="node" presStyleLbl="node1" presStyleIdx="1" presStyleCnt="10">
        <dgm:presLayoutVars>
          <dgm:bulletEnabled val="1"/>
        </dgm:presLayoutVars>
      </dgm:prSet>
      <dgm:spPr/>
    </dgm:pt>
    <dgm:pt modelId="{E1B7BC51-ED2A-41D6-8C60-40E21E2308FC}" type="pres">
      <dgm:prSet presAssocID="{13E36E7E-E2FA-4DD4-87A6-EE6FA103BD06}" presName="sibTrans" presStyleCnt="0"/>
      <dgm:spPr/>
    </dgm:pt>
    <dgm:pt modelId="{F07F0B7B-2C46-4E13-B861-32E4B708405F}" type="pres">
      <dgm:prSet presAssocID="{C4722BFE-6C68-4C5A-A1C5-05E4384935B1}" presName="node" presStyleLbl="node1" presStyleIdx="2" presStyleCnt="10">
        <dgm:presLayoutVars>
          <dgm:bulletEnabled val="1"/>
        </dgm:presLayoutVars>
      </dgm:prSet>
      <dgm:spPr/>
    </dgm:pt>
    <dgm:pt modelId="{BF83E13F-79C1-4DC7-AA05-63822C062538}" type="pres">
      <dgm:prSet presAssocID="{A83B923F-7150-4FED-857B-C7176C9D2B71}" presName="sibTrans" presStyleCnt="0"/>
      <dgm:spPr/>
    </dgm:pt>
    <dgm:pt modelId="{1B4B8D75-9D5A-48F3-BD48-4A88E4DD8EEC}" type="pres">
      <dgm:prSet presAssocID="{BA99ECC4-B74C-41EF-AFC4-DDCB5B8EBA1C}" presName="node" presStyleLbl="node1" presStyleIdx="3" presStyleCnt="10">
        <dgm:presLayoutVars>
          <dgm:bulletEnabled val="1"/>
        </dgm:presLayoutVars>
      </dgm:prSet>
      <dgm:spPr/>
    </dgm:pt>
    <dgm:pt modelId="{636D32D6-7B98-40B4-94B4-8A5BB7D7F551}" type="pres">
      <dgm:prSet presAssocID="{683F9E54-5493-44E3-9E1C-553871A7A1BC}" presName="sibTrans" presStyleCnt="0"/>
      <dgm:spPr/>
    </dgm:pt>
    <dgm:pt modelId="{00531C0D-99AF-4627-B3BD-3976A476E48F}" type="pres">
      <dgm:prSet presAssocID="{0885F7BF-C103-4515-B197-2DE559EAE3AE}" presName="node" presStyleLbl="node1" presStyleIdx="4" presStyleCnt="10">
        <dgm:presLayoutVars>
          <dgm:bulletEnabled val="1"/>
        </dgm:presLayoutVars>
      </dgm:prSet>
      <dgm:spPr/>
    </dgm:pt>
    <dgm:pt modelId="{B8F48D59-429C-4B14-ABE7-FD04CAB321F7}" type="pres">
      <dgm:prSet presAssocID="{EC801BFA-A7DA-4AF4-94A5-ADF1C9A0CA37}" presName="sibTrans" presStyleCnt="0"/>
      <dgm:spPr/>
    </dgm:pt>
    <dgm:pt modelId="{C1173A50-DCA0-4607-A185-E17AF499943F}" type="pres">
      <dgm:prSet presAssocID="{9E844318-330D-490E-B184-FDDC8BB899E8}" presName="node" presStyleLbl="node1" presStyleIdx="5" presStyleCnt="10">
        <dgm:presLayoutVars>
          <dgm:bulletEnabled val="1"/>
        </dgm:presLayoutVars>
      </dgm:prSet>
      <dgm:spPr/>
    </dgm:pt>
    <dgm:pt modelId="{16EF8CC3-EEFB-4215-BA49-2AC6B8A2C9B8}" type="pres">
      <dgm:prSet presAssocID="{6960A288-9DC0-4D5F-9002-6D1C8968559C}" presName="sibTrans" presStyleCnt="0"/>
      <dgm:spPr/>
    </dgm:pt>
    <dgm:pt modelId="{68F0C0CC-A27A-462B-B689-6572ABE6E280}" type="pres">
      <dgm:prSet presAssocID="{16AA264C-F406-4A4D-B5F0-DAD9F6D78124}" presName="node" presStyleLbl="node1" presStyleIdx="6" presStyleCnt="10">
        <dgm:presLayoutVars>
          <dgm:bulletEnabled val="1"/>
        </dgm:presLayoutVars>
      </dgm:prSet>
      <dgm:spPr/>
    </dgm:pt>
    <dgm:pt modelId="{2D178CDD-E5C7-4A1E-8600-7E1E49295E1A}" type="pres">
      <dgm:prSet presAssocID="{27D699AE-6CC4-427D-ABAD-A3C8168036EE}" presName="sibTrans" presStyleCnt="0"/>
      <dgm:spPr/>
    </dgm:pt>
    <dgm:pt modelId="{3288AE37-6049-4AEF-B836-8F501D68294A}" type="pres">
      <dgm:prSet presAssocID="{65DFE4C5-C3FB-4BC4-9154-E2143C427FDE}" presName="node" presStyleLbl="node1" presStyleIdx="7" presStyleCnt="10">
        <dgm:presLayoutVars>
          <dgm:bulletEnabled val="1"/>
        </dgm:presLayoutVars>
      </dgm:prSet>
      <dgm:spPr/>
    </dgm:pt>
    <dgm:pt modelId="{956D4084-6628-43BC-8B9B-F43FE56BAB69}" type="pres">
      <dgm:prSet presAssocID="{F59FDC0D-DABD-49FC-A988-588E90B1397C}" presName="sibTrans" presStyleCnt="0"/>
      <dgm:spPr/>
    </dgm:pt>
    <dgm:pt modelId="{6877F730-795A-407F-B2BA-AAEB6C9B0F5D}" type="pres">
      <dgm:prSet presAssocID="{CC105009-AB98-4BC5-97C0-A7132E939ED6}" presName="node" presStyleLbl="node1" presStyleIdx="8" presStyleCnt="10">
        <dgm:presLayoutVars>
          <dgm:bulletEnabled val="1"/>
        </dgm:presLayoutVars>
      </dgm:prSet>
      <dgm:spPr/>
    </dgm:pt>
    <dgm:pt modelId="{393B9886-76C6-4251-A1C6-39AD9C83ABBC}" type="pres">
      <dgm:prSet presAssocID="{2E4FDB2F-C674-439D-9665-BDBBE569EAF0}" presName="sibTrans" presStyleCnt="0"/>
      <dgm:spPr/>
    </dgm:pt>
    <dgm:pt modelId="{13664AF9-CB7C-4B34-B4D0-09D62EC323C1}" type="pres">
      <dgm:prSet presAssocID="{A900B9D4-CAC5-49BB-938B-79866BEE6FD1}" presName="node" presStyleLbl="node1" presStyleIdx="9" presStyleCnt="10">
        <dgm:presLayoutVars>
          <dgm:bulletEnabled val="1"/>
        </dgm:presLayoutVars>
      </dgm:prSet>
      <dgm:spPr/>
    </dgm:pt>
  </dgm:ptLst>
  <dgm:cxnLst>
    <dgm:cxn modelId="{E5EE8416-7E99-41BD-989F-D7E709CF88FF}" type="presOf" srcId="{9E844318-330D-490E-B184-FDDC8BB899E8}" destId="{C1173A50-DCA0-4607-A185-E17AF499943F}" srcOrd="0" destOrd="0" presId="urn:microsoft.com/office/officeart/2005/8/layout/default"/>
    <dgm:cxn modelId="{73D50D23-BBAB-4357-8184-85F2B19F3ED4}" srcId="{D8C22006-10BE-41CC-A3CE-81B5B8814DF5}" destId="{0885F7BF-C103-4515-B197-2DE559EAE3AE}" srcOrd="4" destOrd="0" parTransId="{B81AE438-FFF4-444A-9DF0-23886458A8BE}" sibTransId="{EC801BFA-A7DA-4AF4-94A5-ADF1C9A0CA37}"/>
    <dgm:cxn modelId="{F9964F23-31C8-4243-BBFE-5B4842F5768F}" type="presOf" srcId="{CC105009-AB98-4BC5-97C0-A7132E939ED6}" destId="{6877F730-795A-407F-B2BA-AAEB6C9B0F5D}" srcOrd="0" destOrd="0" presId="urn:microsoft.com/office/officeart/2005/8/layout/default"/>
    <dgm:cxn modelId="{044A9339-A472-4807-8FE3-82534A8A514A}" type="presOf" srcId="{0885F7BF-C103-4515-B197-2DE559EAE3AE}" destId="{00531C0D-99AF-4627-B3BD-3976A476E48F}" srcOrd="0" destOrd="0" presId="urn:microsoft.com/office/officeart/2005/8/layout/default"/>
    <dgm:cxn modelId="{816ADF3A-14FF-4330-80D9-5E12438818C9}" type="presOf" srcId="{A900B9D4-CAC5-49BB-938B-79866BEE6FD1}" destId="{13664AF9-CB7C-4B34-B4D0-09D62EC323C1}" srcOrd="0" destOrd="0" presId="urn:microsoft.com/office/officeart/2005/8/layout/default"/>
    <dgm:cxn modelId="{D8CF363D-51E5-4513-B24A-BA90D1C1E5AF}" type="presOf" srcId="{D8C22006-10BE-41CC-A3CE-81B5B8814DF5}" destId="{3A6F7DD7-61F7-4A67-BEA0-263715978B51}" srcOrd="0" destOrd="0" presId="urn:microsoft.com/office/officeart/2005/8/layout/default"/>
    <dgm:cxn modelId="{82D6DF5F-1A3E-4EB8-BEC8-5AA4BD5E4E37}" srcId="{D8C22006-10BE-41CC-A3CE-81B5B8814DF5}" destId="{CC105009-AB98-4BC5-97C0-A7132E939ED6}" srcOrd="8" destOrd="0" parTransId="{7AAB8B3B-292C-4E61-84DD-2EA1C62D9AAC}" sibTransId="{2E4FDB2F-C674-439D-9665-BDBBE569EAF0}"/>
    <dgm:cxn modelId="{D017E94E-ED26-46AC-91CD-28AE605F85B9}" srcId="{D8C22006-10BE-41CC-A3CE-81B5B8814DF5}" destId="{9E844318-330D-490E-B184-FDDC8BB899E8}" srcOrd="5" destOrd="0" parTransId="{93A06C6E-3EAE-4548-84E3-C35623CB1FEF}" sibTransId="{6960A288-9DC0-4D5F-9002-6D1C8968559C}"/>
    <dgm:cxn modelId="{5141FC58-B7EE-4AF6-8068-CF57935864BA}" type="presOf" srcId="{16AA264C-F406-4A4D-B5F0-DAD9F6D78124}" destId="{68F0C0CC-A27A-462B-B689-6572ABE6E280}" srcOrd="0" destOrd="0" presId="urn:microsoft.com/office/officeart/2005/8/layout/default"/>
    <dgm:cxn modelId="{50A98080-8654-47A7-BB38-EDA2A2E237F0}" type="presOf" srcId="{C4722BFE-6C68-4C5A-A1C5-05E4384935B1}" destId="{F07F0B7B-2C46-4E13-B861-32E4B708405F}" srcOrd="0" destOrd="0" presId="urn:microsoft.com/office/officeart/2005/8/layout/default"/>
    <dgm:cxn modelId="{058FE591-3D17-4808-999B-9D407B727059}" srcId="{D8C22006-10BE-41CC-A3CE-81B5B8814DF5}" destId="{A332DD6E-6E16-4605-92EE-D864EFF076F3}" srcOrd="1" destOrd="0" parTransId="{A1545E6A-14F3-490D-9E3D-E1B18EFC318D}" sibTransId="{13E36E7E-E2FA-4DD4-87A6-EE6FA103BD06}"/>
    <dgm:cxn modelId="{B21ECAA2-38AC-478E-95CB-C9D19AD34F0C}" type="presOf" srcId="{65DFE4C5-C3FB-4BC4-9154-E2143C427FDE}" destId="{3288AE37-6049-4AEF-B836-8F501D68294A}" srcOrd="0" destOrd="0" presId="urn:microsoft.com/office/officeart/2005/8/layout/default"/>
    <dgm:cxn modelId="{98F87CA3-74AC-4261-9E1D-D79A9EE7A01F}" srcId="{D8C22006-10BE-41CC-A3CE-81B5B8814DF5}" destId="{65DFE4C5-C3FB-4BC4-9154-E2143C427FDE}" srcOrd="7" destOrd="0" parTransId="{F2C3B853-84CD-42E6-B19B-2EE910D2BD51}" sibTransId="{F59FDC0D-DABD-49FC-A988-588E90B1397C}"/>
    <dgm:cxn modelId="{D3B0E9B9-1CA8-46B8-9998-2878A89BC81A}" type="presOf" srcId="{A332DD6E-6E16-4605-92EE-D864EFF076F3}" destId="{614C8990-E697-4F1A-84F4-D30796CF9CD9}" srcOrd="0" destOrd="0" presId="urn:microsoft.com/office/officeart/2005/8/layout/default"/>
    <dgm:cxn modelId="{EFCBFED2-3CA0-4ECA-949F-7DA6E5ACDC46}" type="presOf" srcId="{D12D81AA-010E-42C5-A470-E89A98C5D787}" destId="{6D6A2D08-D558-4398-9577-1F93AFCED2F9}" srcOrd="0" destOrd="0" presId="urn:microsoft.com/office/officeart/2005/8/layout/default"/>
    <dgm:cxn modelId="{DBA908D3-6FC4-4856-AB19-75BED943103D}" type="presOf" srcId="{BA99ECC4-B74C-41EF-AFC4-DDCB5B8EBA1C}" destId="{1B4B8D75-9D5A-48F3-BD48-4A88E4DD8EEC}" srcOrd="0" destOrd="0" presId="urn:microsoft.com/office/officeart/2005/8/layout/default"/>
    <dgm:cxn modelId="{4A9E3CD3-593B-4204-9933-F74EF89143EE}" srcId="{D8C22006-10BE-41CC-A3CE-81B5B8814DF5}" destId="{A900B9D4-CAC5-49BB-938B-79866BEE6FD1}" srcOrd="9" destOrd="0" parTransId="{71D2247D-8CCA-461C-8382-1EB8D8371754}" sibTransId="{6DB0EA7A-5C9E-4A82-A649-12321033A22C}"/>
    <dgm:cxn modelId="{06238DDB-A46C-4CAD-965F-674F1CF79B4F}" srcId="{D8C22006-10BE-41CC-A3CE-81B5B8814DF5}" destId="{BA99ECC4-B74C-41EF-AFC4-DDCB5B8EBA1C}" srcOrd="3" destOrd="0" parTransId="{C0D0EF71-5F36-4553-B0B9-1D7B9CECECE8}" sibTransId="{683F9E54-5493-44E3-9E1C-553871A7A1BC}"/>
    <dgm:cxn modelId="{DDA12AE0-7CFA-4E8B-8780-4092F5744F70}" srcId="{D8C22006-10BE-41CC-A3CE-81B5B8814DF5}" destId="{D12D81AA-010E-42C5-A470-E89A98C5D787}" srcOrd="0" destOrd="0" parTransId="{6ACA6A93-39E6-4AD3-8B25-7B141040223C}" sibTransId="{05740FDD-E860-45F3-9B70-A8CCC6746375}"/>
    <dgm:cxn modelId="{4BC0A9E4-6145-4F94-B5A1-6542E83C41C2}" srcId="{D8C22006-10BE-41CC-A3CE-81B5B8814DF5}" destId="{16AA264C-F406-4A4D-B5F0-DAD9F6D78124}" srcOrd="6" destOrd="0" parTransId="{2CA6686D-8F91-431B-BF53-2484E818B419}" sibTransId="{27D699AE-6CC4-427D-ABAD-A3C8168036EE}"/>
    <dgm:cxn modelId="{ED35E4E9-E82B-4696-9238-C019FC8B5B27}" srcId="{D8C22006-10BE-41CC-A3CE-81B5B8814DF5}" destId="{C4722BFE-6C68-4C5A-A1C5-05E4384935B1}" srcOrd="2" destOrd="0" parTransId="{E23EFA2E-4AF0-4F26-83F4-4CAE9EAD6D40}" sibTransId="{A83B923F-7150-4FED-857B-C7176C9D2B71}"/>
    <dgm:cxn modelId="{64A117DD-FC8B-41A5-BD8E-92F6AD6C2049}" type="presParOf" srcId="{3A6F7DD7-61F7-4A67-BEA0-263715978B51}" destId="{6D6A2D08-D558-4398-9577-1F93AFCED2F9}" srcOrd="0" destOrd="0" presId="urn:microsoft.com/office/officeart/2005/8/layout/default"/>
    <dgm:cxn modelId="{23557048-9B3C-417D-A80F-9AC8345BB9BF}" type="presParOf" srcId="{3A6F7DD7-61F7-4A67-BEA0-263715978B51}" destId="{C32BE797-3853-4B63-A01E-20E7227B1982}" srcOrd="1" destOrd="0" presId="urn:microsoft.com/office/officeart/2005/8/layout/default"/>
    <dgm:cxn modelId="{51CBFABD-21A8-4985-BA38-850C3E163AD6}" type="presParOf" srcId="{3A6F7DD7-61F7-4A67-BEA0-263715978B51}" destId="{614C8990-E697-4F1A-84F4-D30796CF9CD9}" srcOrd="2" destOrd="0" presId="urn:microsoft.com/office/officeart/2005/8/layout/default"/>
    <dgm:cxn modelId="{FA83FBE7-8697-4CC3-8165-4E7786AC3C33}" type="presParOf" srcId="{3A6F7DD7-61F7-4A67-BEA0-263715978B51}" destId="{E1B7BC51-ED2A-41D6-8C60-40E21E2308FC}" srcOrd="3" destOrd="0" presId="urn:microsoft.com/office/officeart/2005/8/layout/default"/>
    <dgm:cxn modelId="{F276CB74-9B3D-47E4-97E9-05074887F886}" type="presParOf" srcId="{3A6F7DD7-61F7-4A67-BEA0-263715978B51}" destId="{F07F0B7B-2C46-4E13-B861-32E4B708405F}" srcOrd="4" destOrd="0" presId="urn:microsoft.com/office/officeart/2005/8/layout/default"/>
    <dgm:cxn modelId="{44615D5C-AF4C-4CBB-A254-21EE785A91D0}" type="presParOf" srcId="{3A6F7DD7-61F7-4A67-BEA0-263715978B51}" destId="{BF83E13F-79C1-4DC7-AA05-63822C062538}" srcOrd="5" destOrd="0" presId="urn:microsoft.com/office/officeart/2005/8/layout/default"/>
    <dgm:cxn modelId="{0AF9D743-871F-46AE-9513-E2D1C84AA588}" type="presParOf" srcId="{3A6F7DD7-61F7-4A67-BEA0-263715978B51}" destId="{1B4B8D75-9D5A-48F3-BD48-4A88E4DD8EEC}" srcOrd="6" destOrd="0" presId="urn:microsoft.com/office/officeart/2005/8/layout/default"/>
    <dgm:cxn modelId="{258B91A4-3876-4267-9B1E-CDA0F352FCB1}" type="presParOf" srcId="{3A6F7DD7-61F7-4A67-BEA0-263715978B51}" destId="{636D32D6-7B98-40B4-94B4-8A5BB7D7F551}" srcOrd="7" destOrd="0" presId="urn:microsoft.com/office/officeart/2005/8/layout/default"/>
    <dgm:cxn modelId="{DBDE0B54-2576-4847-AA95-862770B4E49A}" type="presParOf" srcId="{3A6F7DD7-61F7-4A67-BEA0-263715978B51}" destId="{00531C0D-99AF-4627-B3BD-3976A476E48F}" srcOrd="8" destOrd="0" presId="urn:microsoft.com/office/officeart/2005/8/layout/default"/>
    <dgm:cxn modelId="{90B03EA6-FA25-46BF-9F77-60AD27104E16}" type="presParOf" srcId="{3A6F7DD7-61F7-4A67-BEA0-263715978B51}" destId="{B8F48D59-429C-4B14-ABE7-FD04CAB321F7}" srcOrd="9" destOrd="0" presId="urn:microsoft.com/office/officeart/2005/8/layout/default"/>
    <dgm:cxn modelId="{1E8507E0-0FBA-4405-A4A2-9A9C06E8B2FF}" type="presParOf" srcId="{3A6F7DD7-61F7-4A67-BEA0-263715978B51}" destId="{C1173A50-DCA0-4607-A185-E17AF499943F}" srcOrd="10" destOrd="0" presId="urn:microsoft.com/office/officeart/2005/8/layout/default"/>
    <dgm:cxn modelId="{8F15C8EF-191E-429B-94C7-9237CCA33453}" type="presParOf" srcId="{3A6F7DD7-61F7-4A67-BEA0-263715978B51}" destId="{16EF8CC3-EEFB-4215-BA49-2AC6B8A2C9B8}" srcOrd="11" destOrd="0" presId="urn:microsoft.com/office/officeart/2005/8/layout/default"/>
    <dgm:cxn modelId="{B0750C37-9E12-4F84-839B-EE0640E7CBF6}" type="presParOf" srcId="{3A6F7DD7-61F7-4A67-BEA0-263715978B51}" destId="{68F0C0CC-A27A-462B-B689-6572ABE6E280}" srcOrd="12" destOrd="0" presId="urn:microsoft.com/office/officeart/2005/8/layout/default"/>
    <dgm:cxn modelId="{B2860FA8-7D12-486D-B07D-06CA9CCA29E9}" type="presParOf" srcId="{3A6F7DD7-61F7-4A67-BEA0-263715978B51}" destId="{2D178CDD-E5C7-4A1E-8600-7E1E49295E1A}" srcOrd="13" destOrd="0" presId="urn:microsoft.com/office/officeart/2005/8/layout/default"/>
    <dgm:cxn modelId="{3BE7B91F-52EF-48A8-9C99-4A7FBD3611B1}" type="presParOf" srcId="{3A6F7DD7-61F7-4A67-BEA0-263715978B51}" destId="{3288AE37-6049-4AEF-B836-8F501D68294A}" srcOrd="14" destOrd="0" presId="urn:microsoft.com/office/officeart/2005/8/layout/default"/>
    <dgm:cxn modelId="{BBF61253-2E29-40CA-8F97-E3383BD510B9}" type="presParOf" srcId="{3A6F7DD7-61F7-4A67-BEA0-263715978B51}" destId="{956D4084-6628-43BC-8B9B-F43FE56BAB69}" srcOrd="15" destOrd="0" presId="urn:microsoft.com/office/officeart/2005/8/layout/default"/>
    <dgm:cxn modelId="{4A88070E-A250-4F6C-8765-AD9D1FC5309B}" type="presParOf" srcId="{3A6F7DD7-61F7-4A67-BEA0-263715978B51}" destId="{6877F730-795A-407F-B2BA-AAEB6C9B0F5D}" srcOrd="16" destOrd="0" presId="urn:microsoft.com/office/officeart/2005/8/layout/default"/>
    <dgm:cxn modelId="{E2E8CB6E-108C-410F-9A22-95AAC3A7E533}" type="presParOf" srcId="{3A6F7DD7-61F7-4A67-BEA0-263715978B51}" destId="{393B9886-76C6-4251-A1C6-39AD9C83ABBC}" srcOrd="17" destOrd="0" presId="urn:microsoft.com/office/officeart/2005/8/layout/default"/>
    <dgm:cxn modelId="{1447C9AA-A6DF-42DB-A014-F6A05D548BDF}" type="presParOf" srcId="{3A6F7DD7-61F7-4A67-BEA0-263715978B51}" destId="{13664AF9-CB7C-4B34-B4D0-09D62EC323C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E6E6AD-F595-4D98-B7E4-72F95CD2EB0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40EDF0D-D036-40BE-844C-1ABF5F53442B}">
      <dgm:prSet phldrT="[Text]"/>
      <dgm:spPr/>
      <dgm:t>
        <a:bodyPr/>
        <a:lstStyle/>
        <a:p>
          <a:r>
            <a:rPr lang="en-US" dirty="0"/>
            <a:t>Foster engagement with diverse groups  </a:t>
          </a:r>
        </a:p>
      </dgm:t>
    </dgm:pt>
    <dgm:pt modelId="{981D7E41-9340-4681-893D-2944710A35AA}" type="parTrans" cxnId="{391F2F06-96A5-4183-88BA-38A37EE341F5}">
      <dgm:prSet/>
      <dgm:spPr/>
      <dgm:t>
        <a:bodyPr/>
        <a:lstStyle/>
        <a:p>
          <a:endParaRPr lang="en-US"/>
        </a:p>
      </dgm:t>
    </dgm:pt>
    <dgm:pt modelId="{2424F8EA-6DDC-41A2-AE5E-F80B1C4B2568}" type="sibTrans" cxnId="{391F2F06-96A5-4183-88BA-38A37EE341F5}">
      <dgm:prSet/>
      <dgm:spPr/>
      <dgm:t>
        <a:bodyPr/>
        <a:lstStyle/>
        <a:p>
          <a:endParaRPr lang="en-US"/>
        </a:p>
      </dgm:t>
    </dgm:pt>
    <dgm:pt modelId="{A45A9EE3-1C1C-4A01-A318-3884D39DD664}">
      <dgm:prSet phldrT="[Text]"/>
      <dgm:spPr/>
      <dgm:t>
        <a:bodyPr/>
        <a:lstStyle/>
        <a:p>
          <a:r>
            <a:rPr lang="en-US" dirty="0"/>
            <a:t>Multiple feedback mechanisms</a:t>
          </a:r>
        </a:p>
      </dgm:t>
    </dgm:pt>
    <dgm:pt modelId="{648F1D5A-23DF-4A27-9257-19C97C816D4B}" type="parTrans" cxnId="{F21C2598-80B7-4479-89E5-7E43EE5ECDAE}">
      <dgm:prSet/>
      <dgm:spPr/>
      <dgm:t>
        <a:bodyPr/>
        <a:lstStyle/>
        <a:p>
          <a:endParaRPr lang="en-US"/>
        </a:p>
      </dgm:t>
    </dgm:pt>
    <dgm:pt modelId="{C66BA973-B829-4E13-9CBE-5F51255D0283}" type="sibTrans" cxnId="{F21C2598-80B7-4479-89E5-7E43EE5ECDAE}">
      <dgm:prSet/>
      <dgm:spPr/>
      <dgm:t>
        <a:bodyPr/>
        <a:lstStyle/>
        <a:p>
          <a:endParaRPr lang="en-US"/>
        </a:p>
      </dgm:t>
    </dgm:pt>
    <dgm:pt modelId="{2AC02DA3-B9B1-4635-BDAF-975E7CDFF937}">
      <dgm:prSet phldrT="[Text]"/>
      <dgm:spPr/>
      <dgm:t>
        <a:bodyPr/>
        <a:lstStyle/>
        <a:p>
          <a:r>
            <a:rPr lang="en-US" dirty="0"/>
            <a:t>Better communication on how + what to report, appropriate/inappropriate behavior</a:t>
          </a:r>
        </a:p>
      </dgm:t>
    </dgm:pt>
    <dgm:pt modelId="{D64A40B1-652D-43BF-8294-9131279F6612}" type="parTrans" cxnId="{B0A061C2-CDEF-4018-B3DF-7B2EF9443A49}">
      <dgm:prSet/>
      <dgm:spPr/>
      <dgm:t>
        <a:bodyPr/>
        <a:lstStyle/>
        <a:p>
          <a:endParaRPr lang="en-US"/>
        </a:p>
      </dgm:t>
    </dgm:pt>
    <dgm:pt modelId="{01BB5B62-2E95-4FF3-B2EA-60A050DD0709}" type="sibTrans" cxnId="{B0A061C2-CDEF-4018-B3DF-7B2EF9443A49}">
      <dgm:prSet/>
      <dgm:spPr/>
      <dgm:t>
        <a:bodyPr/>
        <a:lstStyle/>
        <a:p>
          <a:endParaRPr lang="en-US"/>
        </a:p>
      </dgm:t>
    </dgm:pt>
    <dgm:pt modelId="{31D8D1E0-E2D2-4A7F-871F-22A9A4B28F3C}">
      <dgm:prSet/>
      <dgm:spPr/>
      <dgm:t>
        <a:bodyPr/>
        <a:lstStyle/>
        <a:p>
          <a:r>
            <a:rPr lang="en-US" dirty="0"/>
            <a:t>Better or quicker response to feedback and complaints</a:t>
          </a:r>
        </a:p>
      </dgm:t>
    </dgm:pt>
    <dgm:pt modelId="{18BDAE28-3041-4FFD-B9C2-8C7E614B079B}" type="parTrans" cxnId="{785496A7-72CC-4FAE-A23B-55AB2FDF471D}">
      <dgm:prSet/>
      <dgm:spPr/>
      <dgm:t>
        <a:bodyPr/>
        <a:lstStyle/>
        <a:p>
          <a:endParaRPr lang="en-US"/>
        </a:p>
      </dgm:t>
    </dgm:pt>
    <dgm:pt modelId="{A83C4413-6ABB-4CA2-BC50-E12DC3FB1870}" type="sibTrans" cxnId="{785496A7-72CC-4FAE-A23B-55AB2FDF471D}">
      <dgm:prSet/>
      <dgm:spPr/>
      <dgm:t>
        <a:bodyPr/>
        <a:lstStyle/>
        <a:p>
          <a:endParaRPr lang="en-US"/>
        </a:p>
      </dgm:t>
    </dgm:pt>
    <dgm:pt modelId="{E205068D-F0FC-4EC2-B6DC-B17D21FC670A}">
      <dgm:prSet/>
      <dgm:spPr/>
      <dgm:t>
        <a:bodyPr/>
        <a:lstStyle/>
        <a:p>
          <a:r>
            <a:rPr lang="en-US" dirty="0"/>
            <a:t>Strong procedures to ensure the confidentiality and safety of  complainants</a:t>
          </a:r>
        </a:p>
      </dgm:t>
    </dgm:pt>
    <dgm:pt modelId="{3EA81A21-68C1-4948-8785-FCC36151C9B1}" type="parTrans" cxnId="{C143503C-047B-4F93-B6E1-02ECC5781830}">
      <dgm:prSet/>
      <dgm:spPr/>
      <dgm:t>
        <a:bodyPr/>
        <a:lstStyle/>
        <a:p>
          <a:endParaRPr lang="en-US"/>
        </a:p>
      </dgm:t>
    </dgm:pt>
    <dgm:pt modelId="{C0CB78A9-0842-49C2-BB05-005BEF33308B}" type="sibTrans" cxnId="{C143503C-047B-4F93-B6E1-02ECC5781830}">
      <dgm:prSet/>
      <dgm:spPr/>
      <dgm:t>
        <a:bodyPr/>
        <a:lstStyle/>
        <a:p>
          <a:endParaRPr lang="en-US"/>
        </a:p>
      </dgm:t>
    </dgm:pt>
    <dgm:pt modelId="{4C213C11-6EBC-43C4-8D1C-674C5A50B119}">
      <dgm:prSet/>
      <dgm:spPr/>
      <dgm:t>
        <a:bodyPr/>
        <a:lstStyle/>
        <a:p>
          <a:r>
            <a:rPr lang="en-US" dirty="0"/>
            <a:t>Better communication on how feedback is acted upon</a:t>
          </a:r>
        </a:p>
      </dgm:t>
    </dgm:pt>
    <dgm:pt modelId="{7C240026-73D1-4A3C-8FC6-7158EE2BA7FF}" type="parTrans" cxnId="{048FA6BA-4705-4744-BB19-21744DF204CB}">
      <dgm:prSet/>
      <dgm:spPr/>
      <dgm:t>
        <a:bodyPr/>
        <a:lstStyle/>
        <a:p>
          <a:endParaRPr lang="en-US"/>
        </a:p>
      </dgm:t>
    </dgm:pt>
    <dgm:pt modelId="{4DF34B2D-59DB-4AC6-922F-EA177BA97BAC}" type="sibTrans" cxnId="{048FA6BA-4705-4744-BB19-21744DF204CB}">
      <dgm:prSet/>
      <dgm:spPr/>
      <dgm:t>
        <a:bodyPr/>
        <a:lstStyle/>
        <a:p>
          <a:endParaRPr lang="en-US"/>
        </a:p>
      </dgm:t>
    </dgm:pt>
    <dgm:pt modelId="{DE12EFB6-AE87-45D2-9C39-55E3E195907D}">
      <dgm:prSet/>
      <dgm:spPr/>
      <dgm:t>
        <a:bodyPr/>
        <a:lstStyle/>
        <a:p>
          <a:r>
            <a:rPr lang="en-US" dirty="0"/>
            <a:t>Stronger community engagement</a:t>
          </a:r>
        </a:p>
      </dgm:t>
    </dgm:pt>
    <dgm:pt modelId="{75CF8F2E-07BD-4C72-A00F-7E62E819E6DB}" type="parTrans" cxnId="{75F3334B-A8D6-4180-8D74-C979F9CCC48F}">
      <dgm:prSet/>
      <dgm:spPr/>
      <dgm:t>
        <a:bodyPr/>
        <a:lstStyle/>
        <a:p>
          <a:endParaRPr lang="en-US"/>
        </a:p>
      </dgm:t>
    </dgm:pt>
    <dgm:pt modelId="{4CD2BFC3-861A-4A57-A667-194A8618DB64}" type="sibTrans" cxnId="{75F3334B-A8D6-4180-8D74-C979F9CCC48F}">
      <dgm:prSet/>
      <dgm:spPr/>
      <dgm:t>
        <a:bodyPr/>
        <a:lstStyle/>
        <a:p>
          <a:endParaRPr lang="en-US"/>
        </a:p>
      </dgm:t>
    </dgm:pt>
    <dgm:pt modelId="{B7D9B63F-7AF0-4C47-92B1-E8816F86EEBE}">
      <dgm:prSet/>
      <dgm:spPr/>
      <dgm:t>
        <a:bodyPr/>
        <a:lstStyle/>
        <a:p>
          <a:r>
            <a:rPr lang="en-US" dirty="0"/>
            <a:t>Diversity of staff to</a:t>
          </a:r>
        </a:p>
      </dgm:t>
    </dgm:pt>
    <dgm:pt modelId="{707C4FA4-4E52-44E6-AC19-B8FDEAA93904}" type="parTrans" cxnId="{5C992AA5-AA1D-4C81-8B56-A27253780406}">
      <dgm:prSet/>
      <dgm:spPr/>
      <dgm:t>
        <a:bodyPr/>
        <a:lstStyle/>
        <a:p>
          <a:endParaRPr lang="en-US"/>
        </a:p>
      </dgm:t>
    </dgm:pt>
    <dgm:pt modelId="{0D867ACC-411A-464B-85DF-DC0618454409}" type="sibTrans" cxnId="{5C992AA5-AA1D-4C81-8B56-A27253780406}">
      <dgm:prSet/>
      <dgm:spPr/>
      <dgm:t>
        <a:bodyPr/>
        <a:lstStyle/>
        <a:p>
          <a:endParaRPr lang="en-US"/>
        </a:p>
      </dgm:t>
    </dgm:pt>
    <dgm:pt modelId="{89F42704-A003-4681-95BA-A1E1F687F216}" type="pres">
      <dgm:prSet presAssocID="{B7E6E6AD-F595-4D98-B7E4-72F95CD2EB07}" presName="diagram" presStyleCnt="0">
        <dgm:presLayoutVars>
          <dgm:dir/>
          <dgm:resizeHandles val="exact"/>
        </dgm:presLayoutVars>
      </dgm:prSet>
      <dgm:spPr/>
    </dgm:pt>
    <dgm:pt modelId="{78B2ED9B-D9E9-42D5-8F2F-1A206FE7812A}" type="pres">
      <dgm:prSet presAssocID="{C40EDF0D-D036-40BE-844C-1ABF5F53442B}" presName="node" presStyleLbl="node1" presStyleIdx="0" presStyleCnt="8">
        <dgm:presLayoutVars>
          <dgm:bulletEnabled val="1"/>
        </dgm:presLayoutVars>
      </dgm:prSet>
      <dgm:spPr/>
    </dgm:pt>
    <dgm:pt modelId="{A06E14CF-89C3-418C-8FB5-F0BB5E2B82B5}" type="pres">
      <dgm:prSet presAssocID="{2424F8EA-6DDC-41A2-AE5E-F80B1C4B2568}" presName="sibTrans" presStyleCnt="0"/>
      <dgm:spPr/>
    </dgm:pt>
    <dgm:pt modelId="{19676A15-5A4B-4EB3-A8FF-2824BCDCB821}" type="pres">
      <dgm:prSet presAssocID="{A45A9EE3-1C1C-4A01-A318-3884D39DD664}" presName="node" presStyleLbl="node1" presStyleIdx="1" presStyleCnt="8">
        <dgm:presLayoutVars>
          <dgm:bulletEnabled val="1"/>
        </dgm:presLayoutVars>
      </dgm:prSet>
      <dgm:spPr/>
    </dgm:pt>
    <dgm:pt modelId="{2E3522BC-CD93-4AFD-9CD5-CB3C1B5AF9FD}" type="pres">
      <dgm:prSet presAssocID="{C66BA973-B829-4E13-9CBE-5F51255D0283}" presName="sibTrans" presStyleCnt="0"/>
      <dgm:spPr/>
    </dgm:pt>
    <dgm:pt modelId="{F1A69F4E-6A67-4FB6-9B2C-D95454D8195B}" type="pres">
      <dgm:prSet presAssocID="{2AC02DA3-B9B1-4635-BDAF-975E7CDFF937}" presName="node" presStyleLbl="node1" presStyleIdx="2" presStyleCnt="8">
        <dgm:presLayoutVars>
          <dgm:bulletEnabled val="1"/>
        </dgm:presLayoutVars>
      </dgm:prSet>
      <dgm:spPr/>
    </dgm:pt>
    <dgm:pt modelId="{84F784A8-3464-4229-BFC1-E02F232C6422}" type="pres">
      <dgm:prSet presAssocID="{01BB5B62-2E95-4FF3-B2EA-60A050DD0709}" presName="sibTrans" presStyleCnt="0"/>
      <dgm:spPr/>
    </dgm:pt>
    <dgm:pt modelId="{5DE3CDE1-A220-429B-9EBE-03885540DA68}" type="pres">
      <dgm:prSet presAssocID="{31D8D1E0-E2D2-4A7F-871F-22A9A4B28F3C}" presName="node" presStyleLbl="node1" presStyleIdx="3" presStyleCnt="8">
        <dgm:presLayoutVars>
          <dgm:bulletEnabled val="1"/>
        </dgm:presLayoutVars>
      </dgm:prSet>
      <dgm:spPr/>
    </dgm:pt>
    <dgm:pt modelId="{0B031653-70B8-485B-A680-489271E03003}" type="pres">
      <dgm:prSet presAssocID="{A83C4413-6ABB-4CA2-BC50-E12DC3FB1870}" presName="sibTrans" presStyleCnt="0"/>
      <dgm:spPr/>
    </dgm:pt>
    <dgm:pt modelId="{CFD33086-6DE8-481C-95A9-018314FF71E7}" type="pres">
      <dgm:prSet presAssocID="{E205068D-F0FC-4EC2-B6DC-B17D21FC670A}" presName="node" presStyleLbl="node1" presStyleIdx="4" presStyleCnt="8">
        <dgm:presLayoutVars>
          <dgm:bulletEnabled val="1"/>
        </dgm:presLayoutVars>
      </dgm:prSet>
      <dgm:spPr/>
    </dgm:pt>
    <dgm:pt modelId="{D9EE585A-916B-4EC7-A85B-6DB667ADE80B}" type="pres">
      <dgm:prSet presAssocID="{C0CB78A9-0842-49C2-BB05-005BEF33308B}" presName="sibTrans" presStyleCnt="0"/>
      <dgm:spPr/>
    </dgm:pt>
    <dgm:pt modelId="{A69C4BC0-65B0-4527-AE24-668E2BB4E87D}" type="pres">
      <dgm:prSet presAssocID="{4C213C11-6EBC-43C4-8D1C-674C5A50B119}" presName="node" presStyleLbl="node1" presStyleIdx="5" presStyleCnt="8">
        <dgm:presLayoutVars>
          <dgm:bulletEnabled val="1"/>
        </dgm:presLayoutVars>
      </dgm:prSet>
      <dgm:spPr/>
    </dgm:pt>
    <dgm:pt modelId="{144EA17C-A3FF-4456-AC6E-1A1BBBF791EB}" type="pres">
      <dgm:prSet presAssocID="{4DF34B2D-59DB-4AC6-922F-EA177BA97BAC}" presName="sibTrans" presStyleCnt="0"/>
      <dgm:spPr/>
    </dgm:pt>
    <dgm:pt modelId="{CF91DD9B-EB06-4E0D-BC7A-B7A76376F484}" type="pres">
      <dgm:prSet presAssocID="{B7D9B63F-7AF0-4C47-92B1-E8816F86EEBE}" presName="node" presStyleLbl="node1" presStyleIdx="6" presStyleCnt="8">
        <dgm:presLayoutVars>
          <dgm:bulletEnabled val="1"/>
        </dgm:presLayoutVars>
      </dgm:prSet>
      <dgm:spPr/>
    </dgm:pt>
    <dgm:pt modelId="{0F2D7B56-9808-4D2F-965E-29565B0B5162}" type="pres">
      <dgm:prSet presAssocID="{0D867ACC-411A-464B-85DF-DC0618454409}" presName="sibTrans" presStyleCnt="0"/>
      <dgm:spPr/>
    </dgm:pt>
    <dgm:pt modelId="{9CE39C80-AF27-4831-9333-F408621C7507}" type="pres">
      <dgm:prSet presAssocID="{DE12EFB6-AE87-45D2-9C39-55E3E195907D}" presName="node" presStyleLbl="node1" presStyleIdx="7" presStyleCnt="8">
        <dgm:presLayoutVars>
          <dgm:bulletEnabled val="1"/>
        </dgm:presLayoutVars>
      </dgm:prSet>
      <dgm:spPr/>
    </dgm:pt>
  </dgm:ptLst>
  <dgm:cxnLst>
    <dgm:cxn modelId="{391F2F06-96A5-4183-88BA-38A37EE341F5}" srcId="{B7E6E6AD-F595-4D98-B7E4-72F95CD2EB07}" destId="{C40EDF0D-D036-40BE-844C-1ABF5F53442B}" srcOrd="0" destOrd="0" parTransId="{981D7E41-9340-4681-893D-2944710A35AA}" sibTransId="{2424F8EA-6DDC-41A2-AE5E-F80B1C4B2568}"/>
    <dgm:cxn modelId="{C565BD24-5AE6-496E-A135-E38EF4C35ADD}" type="presOf" srcId="{E205068D-F0FC-4EC2-B6DC-B17D21FC670A}" destId="{CFD33086-6DE8-481C-95A9-018314FF71E7}" srcOrd="0" destOrd="0" presId="urn:microsoft.com/office/officeart/2005/8/layout/default"/>
    <dgm:cxn modelId="{C143503C-047B-4F93-B6E1-02ECC5781830}" srcId="{B7E6E6AD-F595-4D98-B7E4-72F95CD2EB07}" destId="{E205068D-F0FC-4EC2-B6DC-B17D21FC670A}" srcOrd="4" destOrd="0" parTransId="{3EA81A21-68C1-4948-8785-FCC36151C9B1}" sibTransId="{C0CB78A9-0842-49C2-BB05-005BEF33308B}"/>
    <dgm:cxn modelId="{75F3334B-A8D6-4180-8D74-C979F9CCC48F}" srcId="{B7E6E6AD-F595-4D98-B7E4-72F95CD2EB07}" destId="{DE12EFB6-AE87-45D2-9C39-55E3E195907D}" srcOrd="7" destOrd="0" parTransId="{75CF8F2E-07BD-4C72-A00F-7E62E819E6DB}" sibTransId="{4CD2BFC3-861A-4A57-A667-194A8618DB64}"/>
    <dgm:cxn modelId="{2DDE5751-A324-4531-9690-7EA479EB4FE9}" type="presOf" srcId="{B7E6E6AD-F595-4D98-B7E4-72F95CD2EB07}" destId="{89F42704-A003-4681-95BA-A1E1F687F216}" srcOrd="0" destOrd="0" presId="urn:microsoft.com/office/officeart/2005/8/layout/default"/>
    <dgm:cxn modelId="{C1DD3956-3B18-4C1A-8DCC-5D1E7345BB80}" type="presOf" srcId="{B7D9B63F-7AF0-4C47-92B1-E8816F86EEBE}" destId="{CF91DD9B-EB06-4E0D-BC7A-B7A76376F484}" srcOrd="0" destOrd="0" presId="urn:microsoft.com/office/officeart/2005/8/layout/default"/>
    <dgm:cxn modelId="{2E056379-68CD-49D0-936D-DE04E48BE87D}" type="presOf" srcId="{2AC02DA3-B9B1-4635-BDAF-975E7CDFF937}" destId="{F1A69F4E-6A67-4FB6-9B2C-D95454D8195B}" srcOrd="0" destOrd="0" presId="urn:microsoft.com/office/officeart/2005/8/layout/default"/>
    <dgm:cxn modelId="{F21C2598-80B7-4479-89E5-7E43EE5ECDAE}" srcId="{B7E6E6AD-F595-4D98-B7E4-72F95CD2EB07}" destId="{A45A9EE3-1C1C-4A01-A318-3884D39DD664}" srcOrd="1" destOrd="0" parTransId="{648F1D5A-23DF-4A27-9257-19C97C816D4B}" sibTransId="{C66BA973-B829-4E13-9CBE-5F51255D0283}"/>
    <dgm:cxn modelId="{BFFF02A5-596C-4762-A8B4-2E8A47D7958A}" type="presOf" srcId="{DE12EFB6-AE87-45D2-9C39-55E3E195907D}" destId="{9CE39C80-AF27-4831-9333-F408621C7507}" srcOrd="0" destOrd="0" presId="urn:microsoft.com/office/officeart/2005/8/layout/default"/>
    <dgm:cxn modelId="{5C992AA5-AA1D-4C81-8B56-A27253780406}" srcId="{B7E6E6AD-F595-4D98-B7E4-72F95CD2EB07}" destId="{B7D9B63F-7AF0-4C47-92B1-E8816F86EEBE}" srcOrd="6" destOrd="0" parTransId="{707C4FA4-4E52-44E6-AC19-B8FDEAA93904}" sibTransId="{0D867ACC-411A-464B-85DF-DC0618454409}"/>
    <dgm:cxn modelId="{785496A7-72CC-4FAE-A23B-55AB2FDF471D}" srcId="{B7E6E6AD-F595-4D98-B7E4-72F95CD2EB07}" destId="{31D8D1E0-E2D2-4A7F-871F-22A9A4B28F3C}" srcOrd="3" destOrd="0" parTransId="{18BDAE28-3041-4FFD-B9C2-8C7E614B079B}" sibTransId="{A83C4413-6ABB-4CA2-BC50-E12DC3FB1870}"/>
    <dgm:cxn modelId="{BD1D22BA-A884-4FC1-8A23-58538CD8E794}" type="presOf" srcId="{4C213C11-6EBC-43C4-8D1C-674C5A50B119}" destId="{A69C4BC0-65B0-4527-AE24-668E2BB4E87D}" srcOrd="0" destOrd="0" presId="urn:microsoft.com/office/officeart/2005/8/layout/default"/>
    <dgm:cxn modelId="{048FA6BA-4705-4744-BB19-21744DF204CB}" srcId="{B7E6E6AD-F595-4D98-B7E4-72F95CD2EB07}" destId="{4C213C11-6EBC-43C4-8D1C-674C5A50B119}" srcOrd="5" destOrd="0" parTransId="{7C240026-73D1-4A3C-8FC6-7158EE2BA7FF}" sibTransId="{4DF34B2D-59DB-4AC6-922F-EA177BA97BAC}"/>
    <dgm:cxn modelId="{B0A061C2-CDEF-4018-B3DF-7B2EF9443A49}" srcId="{B7E6E6AD-F595-4D98-B7E4-72F95CD2EB07}" destId="{2AC02DA3-B9B1-4635-BDAF-975E7CDFF937}" srcOrd="2" destOrd="0" parTransId="{D64A40B1-652D-43BF-8294-9131279F6612}" sibTransId="{01BB5B62-2E95-4FF3-B2EA-60A050DD0709}"/>
    <dgm:cxn modelId="{E30238C5-F2E8-4934-A7DC-034A5FCC8BFC}" type="presOf" srcId="{A45A9EE3-1C1C-4A01-A318-3884D39DD664}" destId="{19676A15-5A4B-4EB3-A8FF-2824BCDCB821}" srcOrd="0" destOrd="0" presId="urn:microsoft.com/office/officeart/2005/8/layout/default"/>
    <dgm:cxn modelId="{E7C2E7D2-0110-4DA2-8508-8A8A8997CAF6}" type="presOf" srcId="{C40EDF0D-D036-40BE-844C-1ABF5F53442B}" destId="{78B2ED9B-D9E9-42D5-8F2F-1A206FE7812A}" srcOrd="0" destOrd="0" presId="urn:microsoft.com/office/officeart/2005/8/layout/default"/>
    <dgm:cxn modelId="{3218A3E4-33E9-4602-8D56-4414E639A2CC}" type="presOf" srcId="{31D8D1E0-E2D2-4A7F-871F-22A9A4B28F3C}" destId="{5DE3CDE1-A220-429B-9EBE-03885540DA68}" srcOrd="0" destOrd="0" presId="urn:microsoft.com/office/officeart/2005/8/layout/default"/>
    <dgm:cxn modelId="{4FF94D90-7AA9-4B67-AEC7-0A258EDEF6C9}" type="presParOf" srcId="{89F42704-A003-4681-95BA-A1E1F687F216}" destId="{78B2ED9B-D9E9-42D5-8F2F-1A206FE7812A}" srcOrd="0" destOrd="0" presId="urn:microsoft.com/office/officeart/2005/8/layout/default"/>
    <dgm:cxn modelId="{48F48FAE-E10D-4541-8F11-B946E40E78AE}" type="presParOf" srcId="{89F42704-A003-4681-95BA-A1E1F687F216}" destId="{A06E14CF-89C3-418C-8FB5-F0BB5E2B82B5}" srcOrd="1" destOrd="0" presId="urn:microsoft.com/office/officeart/2005/8/layout/default"/>
    <dgm:cxn modelId="{FB326969-98E8-4EF8-9702-C3614DDFDB7E}" type="presParOf" srcId="{89F42704-A003-4681-95BA-A1E1F687F216}" destId="{19676A15-5A4B-4EB3-A8FF-2824BCDCB821}" srcOrd="2" destOrd="0" presId="urn:microsoft.com/office/officeart/2005/8/layout/default"/>
    <dgm:cxn modelId="{9C778A6D-922A-4CA0-BA78-5F862B244419}" type="presParOf" srcId="{89F42704-A003-4681-95BA-A1E1F687F216}" destId="{2E3522BC-CD93-4AFD-9CD5-CB3C1B5AF9FD}" srcOrd="3" destOrd="0" presId="urn:microsoft.com/office/officeart/2005/8/layout/default"/>
    <dgm:cxn modelId="{5D55EC26-B03A-47D4-ABFC-2BD1B67CD08A}" type="presParOf" srcId="{89F42704-A003-4681-95BA-A1E1F687F216}" destId="{F1A69F4E-6A67-4FB6-9B2C-D95454D8195B}" srcOrd="4" destOrd="0" presId="urn:microsoft.com/office/officeart/2005/8/layout/default"/>
    <dgm:cxn modelId="{355E5673-CD94-4B51-9B14-3D711ECA12EC}" type="presParOf" srcId="{89F42704-A003-4681-95BA-A1E1F687F216}" destId="{84F784A8-3464-4229-BFC1-E02F232C6422}" srcOrd="5" destOrd="0" presId="urn:microsoft.com/office/officeart/2005/8/layout/default"/>
    <dgm:cxn modelId="{A3606C4B-8AC7-4FA7-83FC-04974CF9835C}" type="presParOf" srcId="{89F42704-A003-4681-95BA-A1E1F687F216}" destId="{5DE3CDE1-A220-429B-9EBE-03885540DA68}" srcOrd="6" destOrd="0" presId="urn:microsoft.com/office/officeart/2005/8/layout/default"/>
    <dgm:cxn modelId="{5BABB07C-8055-452D-B2BE-0D8EC43F0406}" type="presParOf" srcId="{89F42704-A003-4681-95BA-A1E1F687F216}" destId="{0B031653-70B8-485B-A680-489271E03003}" srcOrd="7" destOrd="0" presId="urn:microsoft.com/office/officeart/2005/8/layout/default"/>
    <dgm:cxn modelId="{4CE4034D-47A3-4E93-AD0A-D0B239070B2B}" type="presParOf" srcId="{89F42704-A003-4681-95BA-A1E1F687F216}" destId="{CFD33086-6DE8-481C-95A9-018314FF71E7}" srcOrd="8" destOrd="0" presId="urn:microsoft.com/office/officeart/2005/8/layout/default"/>
    <dgm:cxn modelId="{126B2FC1-7581-4ED9-9808-D6C4C74B2483}" type="presParOf" srcId="{89F42704-A003-4681-95BA-A1E1F687F216}" destId="{D9EE585A-916B-4EC7-A85B-6DB667ADE80B}" srcOrd="9" destOrd="0" presId="urn:microsoft.com/office/officeart/2005/8/layout/default"/>
    <dgm:cxn modelId="{7E5D79FC-12B8-4020-93CD-28D71C4B2C80}" type="presParOf" srcId="{89F42704-A003-4681-95BA-A1E1F687F216}" destId="{A69C4BC0-65B0-4527-AE24-668E2BB4E87D}" srcOrd="10" destOrd="0" presId="urn:microsoft.com/office/officeart/2005/8/layout/default"/>
    <dgm:cxn modelId="{F8E995F1-83D1-4E3A-AA5B-3664113A642F}" type="presParOf" srcId="{89F42704-A003-4681-95BA-A1E1F687F216}" destId="{144EA17C-A3FF-4456-AC6E-1A1BBBF791EB}" srcOrd="11" destOrd="0" presId="urn:microsoft.com/office/officeart/2005/8/layout/default"/>
    <dgm:cxn modelId="{4F12646E-4936-4410-A8AC-F8ECB27B4F8F}" type="presParOf" srcId="{89F42704-A003-4681-95BA-A1E1F687F216}" destId="{CF91DD9B-EB06-4E0D-BC7A-B7A76376F484}" srcOrd="12" destOrd="0" presId="urn:microsoft.com/office/officeart/2005/8/layout/default"/>
    <dgm:cxn modelId="{C24C1C43-7650-41DF-88D0-33C16C40DCA6}" type="presParOf" srcId="{89F42704-A003-4681-95BA-A1E1F687F216}" destId="{0F2D7B56-9808-4D2F-965E-29565B0B5162}" srcOrd="13" destOrd="0" presId="urn:microsoft.com/office/officeart/2005/8/layout/default"/>
    <dgm:cxn modelId="{4DD81E1D-9898-44B8-BC02-9FF2E4CE8064}" type="presParOf" srcId="{89F42704-A003-4681-95BA-A1E1F687F216}" destId="{9CE39C80-AF27-4831-9333-F408621C750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8738B7-939C-4655-AFF5-4BD6FA00A8A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CF364C6-67F1-4A48-9DFA-03400AB9E659}">
      <dgm:prSet phldrT="[Text]"/>
      <dgm:spPr/>
      <dgm:t>
        <a:bodyPr/>
        <a:lstStyle/>
        <a:p>
          <a:pPr>
            <a:buNone/>
          </a:pPr>
          <a:r>
            <a:rPr lang="en-US" dirty="0"/>
            <a:t>Trust is essential for feedback and complaint system to be successful. </a:t>
          </a:r>
        </a:p>
      </dgm:t>
    </dgm:pt>
    <dgm:pt modelId="{DA32E463-F66B-457A-8D25-BA6AAFF431E2}" type="parTrans" cxnId="{07CF2F06-7FA2-4AA3-BC84-4127E961EFF4}">
      <dgm:prSet/>
      <dgm:spPr/>
      <dgm:t>
        <a:bodyPr/>
        <a:lstStyle/>
        <a:p>
          <a:endParaRPr lang="en-US"/>
        </a:p>
      </dgm:t>
    </dgm:pt>
    <dgm:pt modelId="{75F93971-66C0-4A6F-9166-58A477FEF880}" type="sibTrans" cxnId="{07CF2F06-7FA2-4AA3-BC84-4127E961EFF4}">
      <dgm:prSet/>
      <dgm:spPr/>
      <dgm:t>
        <a:bodyPr/>
        <a:lstStyle/>
        <a:p>
          <a:endParaRPr lang="en-US"/>
        </a:p>
      </dgm:t>
    </dgm:pt>
    <dgm:pt modelId="{41399878-C114-46CB-A67B-798DF804C546}">
      <dgm:prSet phldrT="[Text]"/>
      <dgm:spPr/>
      <dgm:t>
        <a:bodyPr/>
        <a:lstStyle/>
        <a:p>
          <a:r>
            <a:rPr lang="en-US" dirty="0"/>
            <a:t>Organizational culture in which complaints are taken seriously </a:t>
          </a:r>
          <a:r>
            <a:rPr lang="en-US"/>
            <a:t>and acted upon </a:t>
          </a:r>
          <a:r>
            <a:rPr lang="en-US" dirty="0"/>
            <a:t>is essential </a:t>
          </a:r>
        </a:p>
      </dgm:t>
    </dgm:pt>
    <dgm:pt modelId="{55C848D4-D0BE-4DE5-AC3F-87FCCA33B206}" type="parTrans" cxnId="{9FE6E360-83CB-484F-8887-477615AE37CC}">
      <dgm:prSet/>
      <dgm:spPr/>
      <dgm:t>
        <a:bodyPr/>
        <a:lstStyle/>
        <a:p>
          <a:endParaRPr lang="en-US"/>
        </a:p>
      </dgm:t>
    </dgm:pt>
    <dgm:pt modelId="{6078D270-89DC-46A4-B71B-95A245D738F0}" type="sibTrans" cxnId="{9FE6E360-83CB-484F-8887-477615AE37CC}">
      <dgm:prSet/>
      <dgm:spPr/>
      <dgm:t>
        <a:bodyPr/>
        <a:lstStyle/>
        <a:p>
          <a:endParaRPr lang="en-US"/>
        </a:p>
      </dgm:t>
    </dgm:pt>
    <dgm:pt modelId="{4471D290-E026-45A4-8746-555CCB973F74}">
      <dgm:prSet phldrT="[Text]"/>
      <dgm:spPr/>
      <dgm:t>
        <a:bodyPr/>
        <a:lstStyle/>
        <a:p>
          <a:r>
            <a:rPr lang="en-US" dirty="0"/>
            <a:t>Communities aware on what behavior is acceptable and </a:t>
          </a:r>
          <a:r>
            <a:rPr lang="en-US"/>
            <a:t>how to complain</a:t>
          </a:r>
          <a:endParaRPr lang="en-US" dirty="0"/>
        </a:p>
      </dgm:t>
    </dgm:pt>
    <dgm:pt modelId="{A6A079EC-EA91-4791-A05F-36F921A54B30}" type="parTrans" cxnId="{CF093EB0-A6C0-412F-A417-CA826DC2C83E}">
      <dgm:prSet/>
      <dgm:spPr/>
      <dgm:t>
        <a:bodyPr/>
        <a:lstStyle/>
        <a:p>
          <a:endParaRPr lang="en-US"/>
        </a:p>
      </dgm:t>
    </dgm:pt>
    <dgm:pt modelId="{030E326D-DEAA-4B66-95F3-E399E8047FBD}" type="sibTrans" cxnId="{CF093EB0-A6C0-412F-A417-CA826DC2C83E}">
      <dgm:prSet/>
      <dgm:spPr/>
      <dgm:t>
        <a:bodyPr/>
        <a:lstStyle/>
        <a:p>
          <a:endParaRPr lang="en-US"/>
        </a:p>
      </dgm:t>
    </dgm:pt>
    <dgm:pt modelId="{AEC06C66-0C04-40E7-A0DC-F486D2FF891F}">
      <dgm:prSet/>
      <dgm:spPr/>
      <dgm:t>
        <a:bodyPr/>
        <a:lstStyle/>
        <a:p>
          <a:r>
            <a:rPr lang="en-US" dirty="0"/>
            <a:t>Sensitive complaints must be dealt with promptly and safely.</a:t>
          </a:r>
        </a:p>
      </dgm:t>
    </dgm:pt>
    <dgm:pt modelId="{F7B87D03-C8BC-43AB-B391-CB4CCC4ACEA2}" type="parTrans" cxnId="{82A31B47-721A-4648-A743-BFBE4D688911}">
      <dgm:prSet/>
      <dgm:spPr/>
      <dgm:t>
        <a:bodyPr/>
        <a:lstStyle/>
        <a:p>
          <a:endParaRPr lang="en-US"/>
        </a:p>
      </dgm:t>
    </dgm:pt>
    <dgm:pt modelId="{AED0212E-4055-4454-96A6-2F8BDF83E204}" type="sibTrans" cxnId="{82A31B47-721A-4648-A743-BFBE4D688911}">
      <dgm:prSet/>
      <dgm:spPr/>
      <dgm:t>
        <a:bodyPr/>
        <a:lstStyle/>
        <a:p>
          <a:endParaRPr lang="en-US"/>
        </a:p>
      </dgm:t>
    </dgm:pt>
    <dgm:pt modelId="{F6B97C15-087A-4FDC-B6E8-DE9A45B5D302}" type="pres">
      <dgm:prSet presAssocID="{6D8738B7-939C-4655-AFF5-4BD6FA00A8A1}" presName="linear" presStyleCnt="0">
        <dgm:presLayoutVars>
          <dgm:animLvl val="lvl"/>
          <dgm:resizeHandles val="exact"/>
        </dgm:presLayoutVars>
      </dgm:prSet>
      <dgm:spPr/>
    </dgm:pt>
    <dgm:pt modelId="{96490809-4720-4180-95F8-15A9570BA5F3}" type="pres">
      <dgm:prSet presAssocID="{9CF364C6-67F1-4A48-9DFA-03400AB9E659}" presName="parentText" presStyleLbl="node1" presStyleIdx="0" presStyleCnt="4">
        <dgm:presLayoutVars>
          <dgm:chMax val="0"/>
          <dgm:bulletEnabled val="1"/>
        </dgm:presLayoutVars>
      </dgm:prSet>
      <dgm:spPr/>
    </dgm:pt>
    <dgm:pt modelId="{6E05593E-40B1-4217-812D-065AAA26EBAF}" type="pres">
      <dgm:prSet presAssocID="{75F93971-66C0-4A6F-9166-58A477FEF880}" presName="spacer" presStyleCnt="0"/>
      <dgm:spPr/>
    </dgm:pt>
    <dgm:pt modelId="{2ACE9433-67E7-472D-9614-0421CA6F50E6}" type="pres">
      <dgm:prSet presAssocID="{41399878-C114-46CB-A67B-798DF804C546}" presName="parentText" presStyleLbl="node1" presStyleIdx="1" presStyleCnt="4">
        <dgm:presLayoutVars>
          <dgm:chMax val="0"/>
          <dgm:bulletEnabled val="1"/>
        </dgm:presLayoutVars>
      </dgm:prSet>
      <dgm:spPr/>
    </dgm:pt>
    <dgm:pt modelId="{6EBAAFC1-CB83-4FCA-9BD2-3FBD3C49216F}" type="pres">
      <dgm:prSet presAssocID="{6078D270-89DC-46A4-B71B-95A245D738F0}" presName="spacer" presStyleCnt="0"/>
      <dgm:spPr/>
    </dgm:pt>
    <dgm:pt modelId="{06D61FD1-9218-4F10-AD3A-5B22FFD9F78A}" type="pres">
      <dgm:prSet presAssocID="{4471D290-E026-45A4-8746-555CCB973F74}" presName="parentText" presStyleLbl="node1" presStyleIdx="2" presStyleCnt="4">
        <dgm:presLayoutVars>
          <dgm:chMax val="0"/>
          <dgm:bulletEnabled val="1"/>
        </dgm:presLayoutVars>
      </dgm:prSet>
      <dgm:spPr/>
    </dgm:pt>
    <dgm:pt modelId="{073CA856-A04F-406F-97A9-03583A16F84B}" type="pres">
      <dgm:prSet presAssocID="{030E326D-DEAA-4B66-95F3-E399E8047FBD}" presName="spacer" presStyleCnt="0"/>
      <dgm:spPr/>
    </dgm:pt>
    <dgm:pt modelId="{94621A9D-C297-45A7-9D37-D5337316BD1A}" type="pres">
      <dgm:prSet presAssocID="{AEC06C66-0C04-40E7-A0DC-F486D2FF891F}" presName="parentText" presStyleLbl="node1" presStyleIdx="3" presStyleCnt="4">
        <dgm:presLayoutVars>
          <dgm:chMax val="0"/>
          <dgm:bulletEnabled val="1"/>
        </dgm:presLayoutVars>
      </dgm:prSet>
      <dgm:spPr/>
    </dgm:pt>
  </dgm:ptLst>
  <dgm:cxnLst>
    <dgm:cxn modelId="{07CF2F06-7FA2-4AA3-BC84-4127E961EFF4}" srcId="{6D8738B7-939C-4655-AFF5-4BD6FA00A8A1}" destId="{9CF364C6-67F1-4A48-9DFA-03400AB9E659}" srcOrd="0" destOrd="0" parTransId="{DA32E463-F66B-457A-8D25-BA6AAFF431E2}" sibTransId="{75F93971-66C0-4A6F-9166-58A477FEF880}"/>
    <dgm:cxn modelId="{15BDEE5F-2A03-4EEF-9576-DDB7176CA387}" type="presOf" srcId="{6D8738B7-939C-4655-AFF5-4BD6FA00A8A1}" destId="{F6B97C15-087A-4FDC-B6E8-DE9A45B5D302}" srcOrd="0" destOrd="0" presId="urn:microsoft.com/office/officeart/2005/8/layout/vList2"/>
    <dgm:cxn modelId="{9FE6E360-83CB-484F-8887-477615AE37CC}" srcId="{6D8738B7-939C-4655-AFF5-4BD6FA00A8A1}" destId="{41399878-C114-46CB-A67B-798DF804C546}" srcOrd="1" destOrd="0" parTransId="{55C848D4-D0BE-4DE5-AC3F-87FCCA33B206}" sibTransId="{6078D270-89DC-46A4-B71B-95A245D738F0}"/>
    <dgm:cxn modelId="{C1BBAD44-C19B-4BAC-9414-B75B84DA1AC8}" type="presOf" srcId="{9CF364C6-67F1-4A48-9DFA-03400AB9E659}" destId="{96490809-4720-4180-95F8-15A9570BA5F3}" srcOrd="0" destOrd="0" presId="urn:microsoft.com/office/officeart/2005/8/layout/vList2"/>
    <dgm:cxn modelId="{F8A93D65-79A9-4F62-9125-016190D89F86}" type="presOf" srcId="{AEC06C66-0C04-40E7-A0DC-F486D2FF891F}" destId="{94621A9D-C297-45A7-9D37-D5337316BD1A}" srcOrd="0" destOrd="0" presId="urn:microsoft.com/office/officeart/2005/8/layout/vList2"/>
    <dgm:cxn modelId="{82A31B47-721A-4648-A743-BFBE4D688911}" srcId="{6D8738B7-939C-4655-AFF5-4BD6FA00A8A1}" destId="{AEC06C66-0C04-40E7-A0DC-F486D2FF891F}" srcOrd="3" destOrd="0" parTransId="{F7B87D03-C8BC-43AB-B391-CB4CCC4ACEA2}" sibTransId="{AED0212E-4055-4454-96A6-2F8BDF83E204}"/>
    <dgm:cxn modelId="{972A5B58-B7E1-46BB-B17A-9E51D2F383EE}" type="presOf" srcId="{41399878-C114-46CB-A67B-798DF804C546}" destId="{2ACE9433-67E7-472D-9614-0421CA6F50E6}" srcOrd="0" destOrd="0" presId="urn:microsoft.com/office/officeart/2005/8/layout/vList2"/>
    <dgm:cxn modelId="{CF093EB0-A6C0-412F-A417-CA826DC2C83E}" srcId="{6D8738B7-939C-4655-AFF5-4BD6FA00A8A1}" destId="{4471D290-E026-45A4-8746-555CCB973F74}" srcOrd="2" destOrd="0" parTransId="{A6A079EC-EA91-4791-A05F-36F921A54B30}" sibTransId="{030E326D-DEAA-4B66-95F3-E399E8047FBD}"/>
    <dgm:cxn modelId="{ACB243F7-A921-4147-969D-9423ACD05625}" type="presOf" srcId="{4471D290-E026-45A4-8746-555CCB973F74}" destId="{06D61FD1-9218-4F10-AD3A-5B22FFD9F78A}" srcOrd="0" destOrd="0" presId="urn:microsoft.com/office/officeart/2005/8/layout/vList2"/>
    <dgm:cxn modelId="{40F23B17-248E-4562-86E8-81C47F08A0CA}" type="presParOf" srcId="{F6B97C15-087A-4FDC-B6E8-DE9A45B5D302}" destId="{96490809-4720-4180-95F8-15A9570BA5F3}" srcOrd="0" destOrd="0" presId="urn:microsoft.com/office/officeart/2005/8/layout/vList2"/>
    <dgm:cxn modelId="{8D7B2102-C2B4-48EA-8C22-813CA6E2B53D}" type="presParOf" srcId="{F6B97C15-087A-4FDC-B6E8-DE9A45B5D302}" destId="{6E05593E-40B1-4217-812D-065AAA26EBAF}" srcOrd="1" destOrd="0" presId="urn:microsoft.com/office/officeart/2005/8/layout/vList2"/>
    <dgm:cxn modelId="{D9FFC61A-DAE0-4A2C-98F6-E612949BEA3E}" type="presParOf" srcId="{F6B97C15-087A-4FDC-B6E8-DE9A45B5D302}" destId="{2ACE9433-67E7-472D-9614-0421CA6F50E6}" srcOrd="2" destOrd="0" presId="urn:microsoft.com/office/officeart/2005/8/layout/vList2"/>
    <dgm:cxn modelId="{B51881DD-8D56-48C9-BFF2-C5368CC6D01D}" type="presParOf" srcId="{F6B97C15-087A-4FDC-B6E8-DE9A45B5D302}" destId="{6EBAAFC1-CB83-4FCA-9BD2-3FBD3C49216F}" srcOrd="3" destOrd="0" presId="urn:microsoft.com/office/officeart/2005/8/layout/vList2"/>
    <dgm:cxn modelId="{67D80C3A-8B20-498B-8A7C-711211BB42EC}" type="presParOf" srcId="{F6B97C15-087A-4FDC-B6E8-DE9A45B5D302}" destId="{06D61FD1-9218-4F10-AD3A-5B22FFD9F78A}" srcOrd="4" destOrd="0" presId="urn:microsoft.com/office/officeart/2005/8/layout/vList2"/>
    <dgm:cxn modelId="{5FD3060D-C0FD-4367-A8C4-CA495B1E81BC}" type="presParOf" srcId="{F6B97C15-087A-4FDC-B6E8-DE9A45B5D302}" destId="{073CA856-A04F-406F-97A9-03583A16F84B}" srcOrd="5" destOrd="0" presId="urn:microsoft.com/office/officeart/2005/8/layout/vList2"/>
    <dgm:cxn modelId="{F2A99411-CFDF-4867-BDB4-745D5DBCBE79}" type="presParOf" srcId="{F6B97C15-087A-4FDC-B6E8-DE9A45B5D302}" destId="{94621A9D-C297-45A7-9D37-D5337316BD1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8738B7-939C-4655-AFF5-4BD6FA00A8A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6458D3D-7FDD-4E04-BF14-C7DDF806AF98}">
      <dgm:prSet/>
      <dgm:spPr/>
      <dgm:t>
        <a:bodyPr/>
        <a:lstStyle/>
        <a:p>
          <a:pPr>
            <a:buNone/>
          </a:pPr>
          <a:r>
            <a:rPr lang="en-US" dirty="0"/>
            <a:t>Definition of sexual exploitation and abuse</a:t>
          </a:r>
        </a:p>
      </dgm:t>
    </dgm:pt>
    <dgm:pt modelId="{B46E8399-BCE2-4459-8045-C3C793F8B58A}" type="parTrans" cxnId="{B2927581-CFDA-45DE-AD20-D9BD27F47F2D}">
      <dgm:prSet/>
      <dgm:spPr/>
      <dgm:t>
        <a:bodyPr/>
        <a:lstStyle/>
        <a:p>
          <a:endParaRPr lang="en-US"/>
        </a:p>
      </dgm:t>
    </dgm:pt>
    <dgm:pt modelId="{32FA50C5-1722-4915-AF6D-1E84CED9029E}" type="sibTrans" cxnId="{B2927581-CFDA-45DE-AD20-D9BD27F47F2D}">
      <dgm:prSet/>
      <dgm:spPr/>
      <dgm:t>
        <a:bodyPr/>
        <a:lstStyle/>
        <a:p>
          <a:endParaRPr lang="en-US"/>
        </a:p>
      </dgm:t>
    </dgm:pt>
    <dgm:pt modelId="{DF073202-FDEA-4677-963A-FFDC13D35D5E}">
      <dgm:prSet/>
      <dgm:spPr/>
      <dgm:t>
        <a:bodyPr/>
        <a:lstStyle/>
        <a:p>
          <a:r>
            <a:rPr lang="en-US" dirty="0"/>
            <a:t>Standards of conduct for aid workers</a:t>
          </a:r>
        </a:p>
      </dgm:t>
    </dgm:pt>
    <dgm:pt modelId="{41578E8B-4583-444C-BE7C-E7B5CBEF4FE2}" type="parTrans" cxnId="{27D70DD3-32B3-425D-963F-5A153D362EA9}">
      <dgm:prSet/>
      <dgm:spPr/>
      <dgm:t>
        <a:bodyPr/>
        <a:lstStyle/>
        <a:p>
          <a:endParaRPr lang="en-US"/>
        </a:p>
      </dgm:t>
    </dgm:pt>
    <dgm:pt modelId="{9C942BDF-2B69-49A7-BE33-A3DC4EC7E88C}" type="sibTrans" cxnId="{27D70DD3-32B3-425D-963F-5A153D362EA9}">
      <dgm:prSet/>
      <dgm:spPr/>
      <dgm:t>
        <a:bodyPr/>
        <a:lstStyle/>
        <a:p>
          <a:endParaRPr lang="en-US"/>
        </a:p>
      </dgm:t>
    </dgm:pt>
    <dgm:pt modelId="{B7753B1E-29AE-42B9-8CA8-60FFDD6EC4BF}">
      <dgm:prSet/>
      <dgm:spPr/>
      <dgm:t>
        <a:bodyPr/>
        <a:lstStyle/>
        <a:p>
          <a:r>
            <a:rPr lang="en-US" dirty="0"/>
            <a:t>Right to free assistance</a:t>
          </a:r>
        </a:p>
      </dgm:t>
    </dgm:pt>
    <dgm:pt modelId="{E9A406E0-2F6A-4659-B136-01B58A128C8E}" type="parTrans" cxnId="{C69EAC5D-96E2-41E6-B45C-AB9BD51B2814}">
      <dgm:prSet/>
      <dgm:spPr/>
      <dgm:t>
        <a:bodyPr/>
        <a:lstStyle/>
        <a:p>
          <a:endParaRPr lang="en-US"/>
        </a:p>
      </dgm:t>
    </dgm:pt>
    <dgm:pt modelId="{8B54D616-F761-4895-963E-B0C50DBD4117}" type="sibTrans" cxnId="{C69EAC5D-96E2-41E6-B45C-AB9BD51B2814}">
      <dgm:prSet/>
      <dgm:spPr/>
      <dgm:t>
        <a:bodyPr/>
        <a:lstStyle/>
        <a:p>
          <a:endParaRPr lang="en-US"/>
        </a:p>
      </dgm:t>
    </dgm:pt>
    <dgm:pt modelId="{31A14A91-ECA5-49EF-85C3-7FEF4522F394}">
      <dgm:prSet/>
      <dgm:spPr/>
      <dgm:t>
        <a:bodyPr/>
        <a:lstStyle/>
        <a:p>
          <a:r>
            <a:rPr lang="en-US" dirty="0"/>
            <a:t>Where and how to report SEA incidents</a:t>
          </a:r>
        </a:p>
      </dgm:t>
    </dgm:pt>
    <dgm:pt modelId="{665BDEFF-587D-46BA-AFE7-C51B2AA25076}" type="parTrans" cxnId="{FCF3B00C-1950-4ADB-ACD1-D90EFB16D8CB}">
      <dgm:prSet/>
      <dgm:spPr/>
      <dgm:t>
        <a:bodyPr/>
        <a:lstStyle/>
        <a:p>
          <a:endParaRPr lang="en-US"/>
        </a:p>
      </dgm:t>
    </dgm:pt>
    <dgm:pt modelId="{EE03E505-43DE-46E4-A02B-E4356106D011}" type="sibTrans" cxnId="{FCF3B00C-1950-4ADB-ACD1-D90EFB16D8CB}">
      <dgm:prSet/>
      <dgm:spPr/>
      <dgm:t>
        <a:bodyPr/>
        <a:lstStyle/>
        <a:p>
          <a:endParaRPr lang="en-US"/>
        </a:p>
      </dgm:t>
    </dgm:pt>
    <dgm:pt modelId="{3A663458-20D5-45D4-AEB4-D0828720FAC2}">
      <dgm:prSet/>
      <dgm:spPr/>
      <dgm:t>
        <a:bodyPr/>
        <a:lstStyle/>
        <a:p>
          <a:r>
            <a:rPr lang="en-US"/>
            <a:t>What services are available, and how to access them</a:t>
          </a:r>
        </a:p>
      </dgm:t>
    </dgm:pt>
    <dgm:pt modelId="{016D916C-73AB-477A-A0B3-7AD5CF4F7028}" type="parTrans" cxnId="{DF1F2823-CD1A-4CDB-AB46-5C6183AEBA85}">
      <dgm:prSet/>
      <dgm:spPr/>
      <dgm:t>
        <a:bodyPr/>
        <a:lstStyle/>
        <a:p>
          <a:endParaRPr lang="en-US"/>
        </a:p>
      </dgm:t>
    </dgm:pt>
    <dgm:pt modelId="{99EF7F54-02B7-408B-87F3-EDDB7635DCFD}" type="sibTrans" cxnId="{DF1F2823-CD1A-4CDB-AB46-5C6183AEBA85}">
      <dgm:prSet/>
      <dgm:spPr/>
      <dgm:t>
        <a:bodyPr/>
        <a:lstStyle/>
        <a:p>
          <a:endParaRPr lang="en-US"/>
        </a:p>
      </dgm:t>
    </dgm:pt>
    <dgm:pt modelId="{09B03F4E-5264-4EB0-84C5-A39F1FCE61FB}">
      <dgm:prSet/>
      <dgm:spPr/>
      <dgm:t>
        <a:bodyPr/>
        <a:lstStyle/>
        <a:p>
          <a:r>
            <a:rPr lang="en-US" dirty="0"/>
            <a:t>What to expect after making a complaint (incl. referrals, timeframes, roles, responsibilities, any limitations)</a:t>
          </a:r>
        </a:p>
      </dgm:t>
    </dgm:pt>
    <dgm:pt modelId="{8B479B35-5C4D-4378-922E-84DB5EE06EC4}" type="parTrans" cxnId="{46E8C7BA-7E25-4EBA-9A40-DDBFA2F29AA0}">
      <dgm:prSet/>
      <dgm:spPr/>
      <dgm:t>
        <a:bodyPr/>
        <a:lstStyle/>
        <a:p>
          <a:endParaRPr lang="en-US"/>
        </a:p>
      </dgm:t>
    </dgm:pt>
    <dgm:pt modelId="{6DE792A5-D43C-4443-9F5A-1B162885C0AD}" type="sibTrans" cxnId="{46E8C7BA-7E25-4EBA-9A40-DDBFA2F29AA0}">
      <dgm:prSet/>
      <dgm:spPr/>
      <dgm:t>
        <a:bodyPr/>
        <a:lstStyle/>
        <a:p>
          <a:endParaRPr lang="en-US"/>
        </a:p>
      </dgm:t>
    </dgm:pt>
    <dgm:pt modelId="{011D0014-9EE4-4059-884E-9C9B60155B20}">
      <dgm:prSet/>
      <dgm:spPr/>
      <dgm:t>
        <a:bodyPr/>
        <a:lstStyle/>
        <a:p>
          <a:r>
            <a:rPr lang="en-US" dirty="0"/>
            <a:t>What steps the organization will take to ensure safety and confidentiality</a:t>
          </a:r>
        </a:p>
      </dgm:t>
    </dgm:pt>
    <dgm:pt modelId="{6C3FAB29-2206-4884-8B92-C9809DBB9840}" type="parTrans" cxnId="{418FDAD7-C774-408F-AFA3-51BA69F45B42}">
      <dgm:prSet/>
      <dgm:spPr/>
      <dgm:t>
        <a:bodyPr/>
        <a:lstStyle/>
        <a:p>
          <a:endParaRPr lang="en-US"/>
        </a:p>
      </dgm:t>
    </dgm:pt>
    <dgm:pt modelId="{F42EF551-71FD-4DBB-825A-FF1AA73C815E}" type="sibTrans" cxnId="{418FDAD7-C774-408F-AFA3-51BA69F45B42}">
      <dgm:prSet/>
      <dgm:spPr/>
      <dgm:t>
        <a:bodyPr/>
        <a:lstStyle/>
        <a:p>
          <a:endParaRPr lang="en-US"/>
        </a:p>
      </dgm:t>
    </dgm:pt>
    <dgm:pt modelId="{EA5A3C78-EB73-43F4-9131-D09702F930B1}" type="pres">
      <dgm:prSet presAssocID="{6D8738B7-939C-4655-AFF5-4BD6FA00A8A1}" presName="diagram" presStyleCnt="0">
        <dgm:presLayoutVars>
          <dgm:dir/>
          <dgm:resizeHandles val="exact"/>
        </dgm:presLayoutVars>
      </dgm:prSet>
      <dgm:spPr/>
    </dgm:pt>
    <dgm:pt modelId="{D4951B04-9339-4C02-A8F2-E58684F28A95}" type="pres">
      <dgm:prSet presAssocID="{A6458D3D-7FDD-4E04-BF14-C7DDF806AF98}" presName="node" presStyleLbl="node1" presStyleIdx="0" presStyleCnt="7">
        <dgm:presLayoutVars>
          <dgm:bulletEnabled val="1"/>
        </dgm:presLayoutVars>
      </dgm:prSet>
      <dgm:spPr/>
    </dgm:pt>
    <dgm:pt modelId="{25BDC0CD-98EC-4495-911D-BBEA53E8F2E9}" type="pres">
      <dgm:prSet presAssocID="{32FA50C5-1722-4915-AF6D-1E84CED9029E}" presName="sibTrans" presStyleCnt="0"/>
      <dgm:spPr/>
    </dgm:pt>
    <dgm:pt modelId="{98416F15-059C-4A56-AF3A-357E0370F140}" type="pres">
      <dgm:prSet presAssocID="{DF073202-FDEA-4677-963A-FFDC13D35D5E}" presName="node" presStyleLbl="node1" presStyleIdx="1" presStyleCnt="7">
        <dgm:presLayoutVars>
          <dgm:bulletEnabled val="1"/>
        </dgm:presLayoutVars>
      </dgm:prSet>
      <dgm:spPr/>
    </dgm:pt>
    <dgm:pt modelId="{E90C0A32-2787-4D49-A84B-AC4A1D82F9E0}" type="pres">
      <dgm:prSet presAssocID="{9C942BDF-2B69-49A7-BE33-A3DC4EC7E88C}" presName="sibTrans" presStyleCnt="0"/>
      <dgm:spPr/>
    </dgm:pt>
    <dgm:pt modelId="{1F4751F4-8266-454A-9402-7B371D5FC964}" type="pres">
      <dgm:prSet presAssocID="{B7753B1E-29AE-42B9-8CA8-60FFDD6EC4BF}" presName="node" presStyleLbl="node1" presStyleIdx="2" presStyleCnt="7">
        <dgm:presLayoutVars>
          <dgm:bulletEnabled val="1"/>
        </dgm:presLayoutVars>
      </dgm:prSet>
      <dgm:spPr/>
    </dgm:pt>
    <dgm:pt modelId="{9FF869C9-F1D1-44F7-A44A-B5D2CEAE34A0}" type="pres">
      <dgm:prSet presAssocID="{8B54D616-F761-4895-963E-B0C50DBD4117}" presName="sibTrans" presStyleCnt="0"/>
      <dgm:spPr/>
    </dgm:pt>
    <dgm:pt modelId="{0AC3856B-4AB9-4BF8-AF5E-B72E71A97E5E}" type="pres">
      <dgm:prSet presAssocID="{31A14A91-ECA5-49EF-85C3-7FEF4522F394}" presName="node" presStyleLbl="node1" presStyleIdx="3" presStyleCnt="7">
        <dgm:presLayoutVars>
          <dgm:bulletEnabled val="1"/>
        </dgm:presLayoutVars>
      </dgm:prSet>
      <dgm:spPr/>
    </dgm:pt>
    <dgm:pt modelId="{97159C7F-9776-4146-AABD-56D038100C96}" type="pres">
      <dgm:prSet presAssocID="{EE03E505-43DE-46E4-A02B-E4356106D011}" presName="sibTrans" presStyleCnt="0"/>
      <dgm:spPr/>
    </dgm:pt>
    <dgm:pt modelId="{71C58792-DCF0-41B5-BDA3-66C09F120C43}" type="pres">
      <dgm:prSet presAssocID="{3A663458-20D5-45D4-AEB4-D0828720FAC2}" presName="node" presStyleLbl="node1" presStyleIdx="4" presStyleCnt="7">
        <dgm:presLayoutVars>
          <dgm:bulletEnabled val="1"/>
        </dgm:presLayoutVars>
      </dgm:prSet>
      <dgm:spPr/>
    </dgm:pt>
    <dgm:pt modelId="{FBA07D06-8748-4DB6-B609-B02B04837FE2}" type="pres">
      <dgm:prSet presAssocID="{99EF7F54-02B7-408B-87F3-EDDB7635DCFD}" presName="sibTrans" presStyleCnt="0"/>
      <dgm:spPr/>
    </dgm:pt>
    <dgm:pt modelId="{D827AFA1-EBCB-4930-979C-38345F2ECA0D}" type="pres">
      <dgm:prSet presAssocID="{09B03F4E-5264-4EB0-84C5-A39F1FCE61FB}" presName="node" presStyleLbl="node1" presStyleIdx="5" presStyleCnt="7">
        <dgm:presLayoutVars>
          <dgm:bulletEnabled val="1"/>
        </dgm:presLayoutVars>
      </dgm:prSet>
      <dgm:spPr/>
    </dgm:pt>
    <dgm:pt modelId="{B55C6366-DC95-44CA-A66C-1B23263A2731}" type="pres">
      <dgm:prSet presAssocID="{6DE792A5-D43C-4443-9F5A-1B162885C0AD}" presName="sibTrans" presStyleCnt="0"/>
      <dgm:spPr/>
    </dgm:pt>
    <dgm:pt modelId="{030FA02C-6B23-44DE-BE0C-3DA29795754E}" type="pres">
      <dgm:prSet presAssocID="{011D0014-9EE4-4059-884E-9C9B60155B20}" presName="node" presStyleLbl="node1" presStyleIdx="6" presStyleCnt="7">
        <dgm:presLayoutVars>
          <dgm:bulletEnabled val="1"/>
        </dgm:presLayoutVars>
      </dgm:prSet>
      <dgm:spPr/>
    </dgm:pt>
  </dgm:ptLst>
  <dgm:cxnLst>
    <dgm:cxn modelId="{59D3B60A-3B06-439C-B162-5DA9037B86B6}" type="presOf" srcId="{011D0014-9EE4-4059-884E-9C9B60155B20}" destId="{030FA02C-6B23-44DE-BE0C-3DA29795754E}" srcOrd="0" destOrd="0" presId="urn:microsoft.com/office/officeart/2005/8/layout/default"/>
    <dgm:cxn modelId="{FCF3B00C-1950-4ADB-ACD1-D90EFB16D8CB}" srcId="{6D8738B7-939C-4655-AFF5-4BD6FA00A8A1}" destId="{31A14A91-ECA5-49EF-85C3-7FEF4522F394}" srcOrd="3" destOrd="0" parTransId="{665BDEFF-587D-46BA-AFE7-C51B2AA25076}" sibTransId="{EE03E505-43DE-46E4-A02B-E4356106D011}"/>
    <dgm:cxn modelId="{DF1F2823-CD1A-4CDB-AB46-5C6183AEBA85}" srcId="{6D8738B7-939C-4655-AFF5-4BD6FA00A8A1}" destId="{3A663458-20D5-45D4-AEB4-D0828720FAC2}" srcOrd="4" destOrd="0" parTransId="{016D916C-73AB-477A-A0B3-7AD5CF4F7028}" sibTransId="{99EF7F54-02B7-408B-87F3-EDDB7635DCFD}"/>
    <dgm:cxn modelId="{C69EAC5D-96E2-41E6-B45C-AB9BD51B2814}" srcId="{6D8738B7-939C-4655-AFF5-4BD6FA00A8A1}" destId="{B7753B1E-29AE-42B9-8CA8-60FFDD6EC4BF}" srcOrd="2" destOrd="0" parTransId="{E9A406E0-2F6A-4659-B136-01B58A128C8E}" sibTransId="{8B54D616-F761-4895-963E-B0C50DBD4117}"/>
    <dgm:cxn modelId="{EFB61648-9E77-40CD-84F4-3D248F32A4B2}" type="presOf" srcId="{31A14A91-ECA5-49EF-85C3-7FEF4522F394}" destId="{0AC3856B-4AB9-4BF8-AF5E-B72E71A97E5E}" srcOrd="0" destOrd="0" presId="urn:microsoft.com/office/officeart/2005/8/layout/default"/>
    <dgm:cxn modelId="{F27FB64D-5356-4890-9D94-2848949CF361}" type="presOf" srcId="{DF073202-FDEA-4677-963A-FFDC13D35D5E}" destId="{98416F15-059C-4A56-AF3A-357E0370F140}" srcOrd="0" destOrd="0" presId="urn:microsoft.com/office/officeart/2005/8/layout/default"/>
    <dgm:cxn modelId="{04F08B76-DE0E-4B29-9F37-FF3E30A31A1B}" type="presOf" srcId="{B7753B1E-29AE-42B9-8CA8-60FFDD6EC4BF}" destId="{1F4751F4-8266-454A-9402-7B371D5FC964}" srcOrd="0" destOrd="0" presId="urn:microsoft.com/office/officeart/2005/8/layout/default"/>
    <dgm:cxn modelId="{B2927581-CFDA-45DE-AD20-D9BD27F47F2D}" srcId="{6D8738B7-939C-4655-AFF5-4BD6FA00A8A1}" destId="{A6458D3D-7FDD-4E04-BF14-C7DDF806AF98}" srcOrd="0" destOrd="0" parTransId="{B46E8399-BCE2-4459-8045-C3C793F8B58A}" sibTransId="{32FA50C5-1722-4915-AF6D-1E84CED9029E}"/>
    <dgm:cxn modelId="{C4D7E5A9-1A74-49D6-8EB8-A71BF5076A00}" type="presOf" srcId="{A6458D3D-7FDD-4E04-BF14-C7DDF806AF98}" destId="{D4951B04-9339-4C02-A8F2-E58684F28A95}" srcOrd="0" destOrd="0" presId="urn:microsoft.com/office/officeart/2005/8/layout/default"/>
    <dgm:cxn modelId="{46E8C7BA-7E25-4EBA-9A40-DDBFA2F29AA0}" srcId="{6D8738B7-939C-4655-AFF5-4BD6FA00A8A1}" destId="{09B03F4E-5264-4EB0-84C5-A39F1FCE61FB}" srcOrd="5" destOrd="0" parTransId="{8B479B35-5C4D-4378-922E-84DB5EE06EC4}" sibTransId="{6DE792A5-D43C-4443-9F5A-1B162885C0AD}"/>
    <dgm:cxn modelId="{2A16BAD0-07AB-4F54-9D3A-848D7B5B8199}" type="presOf" srcId="{09B03F4E-5264-4EB0-84C5-A39F1FCE61FB}" destId="{D827AFA1-EBCB-4930-979C-38345F2ECA0D}" srcOrd="0" destOrd="0" presId="urn:microsoft.com/office/officeart/2005/8/layout/default"/>
    <dgm:cxn modelId="{27D70DD3-32B3-425D-963F-5A153D362EA9}" srcId="{6D8738B7-939C-4655-AFF5-4BD6FA00A8A1}" destId="{DF073202-FDEA-4677-963A-FFDC13D35D5E}" srcOrd="1" destOrd="0" parTransId="{41578E8B-4583-444C-BE7C-E7B5CBEF4FE2}" sibTransId="{9C942BDF-2B69-49A7-BE33-A3DC4EC7E88C}"/>
    <dgm:cxn modelId="{418FDAD7-C774-408F-AFA3-51BA69F45B42}" srcId="{6D8738B7-939C-4655-AFF5-4BD6FA00A8A1}" destId="{011D0014-9EE4-4059-884E-9C9B60155B20}" srcOrd="6" destOrd="0" parTransId="{6C3FAB29-2206-4884-8B92-C9809DBB9840}" sibTransId="{F42EF551-71FD-4DBB-825A-FF1AA73C815E}"/>
    <dgm:cxn modelId="{13A962DD-7B5A-4EE8-BFC2-11F38D553FB2}" type="presOf" srcId="{6D8738B7-939C-4655-AFF5-4BD6FA00A8A1}" destId="{EA5A3C78-EB73-43F4-9131-D09702F930B1}" srcOrd="0" destOrd="0" presId="urn:microsoft.com/office/officeart/2005/8/layout/default"/>
    <dgm:cxn modelId="{308754E6-E9BE-457E-B440-3294D31DD2A7}" type="presOf" srcId="{3A663458-20D5-45D4-AEB4-D0828720FAC2}" destId="{71C58792-DCF0-41B5-BDA3-66C09F120C43}" srcOrd="0" destOrd="0" presId="urn:microsoft.com/office/officeart/2005/8/layout/default"/>
    <dgm:cxn modelId="{87DA3F2F-F351-4E3A-B203-DEA6882FDC47}" type="presParOf" srcId="{EA5A3C78-EB73-43F4-9131-D09702F930B1}" destId="{D4951B04-9339-4C02-A8F2-E58684F28A95}" srcOrd="0" destOrd="0" presId="urn:microsoft.com/office/officeart/2005/8/layout/default"/>
    <dgm:cxn modelId="{35C47AD0-285C-41D9-95CC-22D7342D06DC}" type="presParOf" srcId="{EA5A3C78-EB73-43F4-9131-D09702F930B1}" destId="{25BDC0CD-98EC-4495-911D-BBEA53E8F2E9}" srcOrd="1" destOrd="0" presId="urn:microsoft.com/office/officeart/2005/8/layout/default"/>
    <dgm:cxn modelId="{5D5E1458-E143-404A-BD17-953CA70D9AC8}" type="presParOf" srcId="{EA5A3C78-EB73-43F4-9131-D09702F930B1}" destId="{98416F15-059C-4A56-AF3A-357E0370F140}" srcOrd="2" destOrd="0" presId="urn:microsoft.com/office/officeart/2005/8/layout/default"/>
    <dgm:cxn modelId="{AF11196E-4A5B-4FFA-8734-73FAD63A31B8}" type="presParOf" srcId="{EA5A3C78-EB73-43F4-9131-D09702F930B1}" destId="{E90C0A32-2787-4D49-A84B-AC4A1D82F9E0}" srcOrd="3" destOrd="0" presId="urn:microsoft.com/office/officeart/2005/8/layout/default"/>
    <dgm:cxn modelId="{6087EA9F-85B7-45F6-9A28-F76A72952624}" type="presParOf" srcId="{EA5A3C78-EB73-43F4-9131-D09702F930B1}" destId="{1F4751F4-8266-454A-9402-7B371D5FC964}" srcOrd="4" destOrd="0" presId="urn:microsoft.com/office/officeart/2005/8/layout/default"/>
    <dgm:cxn modelId="{98F48CDE-C1A5-47B6-9D7C-871B882F02ED}" type="presParOf" srcId="{EA5A3C78-EB73-43F4-9131-D09702F930B1}" destId="{9FF869C9-F1D1-44F7-A44A-B5D2CEAE34A0}" srcOrd="5" destOrd="0" presId="urn:microsoft.com/office/officeart/2005/8/layout/default"/>
    <dgm:cxn modelId="{90B763D5-1EB1-4D84-9890-061F07E115BB}" type="presParOf" srcId="{EA5A3C78-EB73-43F4-9131-D09702F930B1}" destId="{0AC3856B-4AB9-4BF8-AF5E-B72E71A97E5E}" srcOrd="6" destOrd="0" presId="urn:microsoft.com/office/officeart/2005/8/layout/default"/>
    <dgm:cxn modelId="{309FE607-20D0-4C37-9498-08772CA17D8C}" type="presParOf" srcId="{EA5A3C78-EB73-43F4-9131-D09702F930B1}" destId="{97159C7F-9776-4146-AABD-56D038100C96}" srcOrd="7" destOrd="0" presId="urn:microsoft.com/office/officeart/2005/8/layout/default"/>
    <dgm:cxn modelId="{7176346A-34D4-4105-A609-1985AC5BA19E}" type="presParOf" srcId="{EA5A3C78-EB73-43F4-9131-D09702F930B1}" destId="{71C58792-DCF0-41B5-BDA3-66C09F120C43}" srcOrd="8" destOrd="0" presId="urn:microsoft.com/office/officeart/2005/8/layout/default"/>
    <dgm:cxn modelId="{AA185D54-B7D7-42EE-8C3F-D30E96ABE607}" type="presParOf" srcId="{EA5A3C78-EB73-43F4-9131-D09702F930B1}" destId="{FBA07D06-8748-4DB6-B609-B02B04837FE2}" srcOrd="9" destOrd="0" presId="urn:microsoft.com/office/officeart/2005/8/layout/default"/>
    <dgm:cxn modelId="{C321BD5B-B0FF-4D1A-B4F5-BAB8DD670ED8}" type="presParOf" srcId="{EA5A3C78-EB73-43F4-9131-D09702F930B1}" destId="{D827AFA1-EBCB-4930-979C-38345F2ECA0D}" srcOrd="10" destOrd="0" presId="urn:microsoft.com/office/officeart/2005/8/layout/default"/>
    <dgm:cxn modelId="{272BC5FE-BB5E-4218-BF2E-587284BFA59A}" type="presParOf" srcId="{EA5A3C78-EB73-43F4-9131-D09702F930B1}" destId="{B55C6366-DC95-44CA-A66C-1B23263A2731}" srcOrd="11" destOrd="0" presId="urn:microsoft.com/office/officeart/2005/8/layout/default"/>
    <dgm:cxn modelId="{E116C363-1185-41C7-9A86-FC37473EFE19}" type="presParOf" srcId="{EA5A3C78-EB73-43F4-9131-D09702F930B1}" destId="{030FA02C-6B23-44DE-BE0C-3DA29795754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C8FCE7-3482-4ECC-BD26-4DA7DF687021}"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B04A9082-BF32-4388-85D4-91348754B98E}">
      <dgm:prSet/>
      <dgm:spPr/>
      <dgm:t>
        <a:bodyPr/>
        <a:lstStyle/>
        <a:p>
          <a:r>
            <a:rPr lang="en-US" dirty="0"/>
            <a:t>There are at least two channels available for each project and at least one of those should be a passive channel.</a:t>
          </a:r>
        </a:p>
      </dgm:t>
    </dgm:pt>
    <dgm:pt modelId="{7EB50523-D5B0-4D74-BE3B-5E435D8E8F09}" type="parTrans" cxnId="{D9C8586B-2854-45B8-B14D-A8A1FFD427AA}">
      <dgm:prSet/>
      <dgm:spPr/>
      <dgm:t>
        <a:bodyPr/>
        <a:lstStyle/>
        <a:p>
          <a:endParaRPr lang="en-US"/>
        </a:p>
      </dgm:t>
    </dgm:pt>
    <dgm:pt modelId="{E0A4474B-6B7D-4C93-87A3-57E283E488CB}" type="sibTrans" cxnId="{D9C8586B-2854-45B8-B14D-A8A1FFD427AA}">
      <dgm:prSet/>
      <dgm:spPr/>
      <dgm:t>
        <a:bodyPr/>
        <a:lstStyle/>
        <a:p>
          <a:endParaRPr lang="en-US"/>
        </a:p>
      </dgm:t>
    </dgm:pt>
    <dgm:pt modelId="{5527F24A-FF9B-439B-B616-E15F2079D117}">
      <dgm:prSet/>
      <dgm:spPr/>
      <dgm:t>
        <a:bodyPr/>
        <a:lstStyle/>
        <a:p>
          <a:r>
            <a:rPr lang="en-US" dirty="0"/>
            <a:t>All staff are oriented on the feedback, complaints and response mechanism, their roles and the internal reporting processes</a:t>
          </a:r>
        </a:p>
      </dgm:t>
    </dgm:pt>
    <dgm:pt modelId="{A8E2B506-A2A1-4114-93B8-4B9791E62AA9}" type="parTrans" cxnId="{19BFA5BB-4975-4C4A-82FA-E6082F8EE071}">
      <dgm:prSet/>
      <dgm:spPr/>
      <dgm:t>
        <a:bodyPr/>
        <a:lstStyle/>
        <a:p>
          <a:endParaRPr lang="en-US"/>
        </a:p>
      </dgm:t>
    </dgm:pt>
    <dgm:pt modelId="{547E9592-B4E4-4931-A814-F767AF5A1A0F}" type="sibTrans" cxnId="{19BFA5BB-4975-4C4A-82FA-E6082F8EE071}">
      <dgm:prSet/>
      <dgm:spPr/>
      <dgm:t>
        <a:bodyPr/>
        <a:lstStyle/>
        <a:p>
          <a:endParaRPr lang="en-US"/>
        </a:p>
      </dgm:t>
    </dgm:pt>
    <dgm:pt modelId="{E44D9AC2-4429-4C66-934B-BB6B8D16024A}">
      <dgm:prSet/>
      <dgm:spPr/>
      <dgm:t>
        <a:bodyPr/>
        <a:lstStyle/>
        <a:p>
          <a:r>
            <a:rPr lang="en-US" dirty="0"/>
            <a:t>Communities are oriented on the Six Core Principles of staff behavior and the code of conduct, and how to report violations.</a:t>
          </a:r>
        </a:p>
      </dgm:t>
    </dgm:pt>
    <dgm:pt modelId="{CC9838E8-8502-40B2-B063-EA23D7498DE7}" type="parTrans" cxnId="{A9BFFD8F-CCDB-46A4-91E5-7912EE839928}">
      <dgm:prSet/>
      <dgm:spPr/>
      <dgm:t>
        <a:bodyPr/>
        <a:lstStyle/>
        <a:p>
          <a:endParaRPr lang="en-US"/>
        </a:p>
      </dgm:t>
    </dgm:pt>
    <dgm:pt modelId="{1F2CC3D1-8DCD-4659-B40A-A383D83BDC0F}" type="sibTrans" cxnId="{A9BFFD8F-CCDB-46A4-91E5-7912EE839928}">
      <dgm:prSet/>
      <dgm:spPr/>
      <dgm:t>
        <a:bodyPr/>
        <a:lstStyle/>
        <a:p>
          <a:endParaRPr lang="en-US"/>
        </a:p>
      </dgm:t>
    </dgm:pt>
    <dgm:pt modelId="{7AD40FE7-CE4A-45E7-81A9-67643E39535F}">
      <dgm:prSet/>
      <dgm:spPr/>
      <dgm:t>
        <a:bodyPr/>
        <a:lstStyle/>
        <a:p>
          <a:r>
            <a:rPr lang="en-US" dirty="0"/>
            <a:t>Ensure community consultations take place and that channels selected are based on the results of those consultations</a:t>
          </a:r>
        </a:p>
      </dgm:t>
    </dgm:pt>
    <dgm:pt modelId="{00F71365-CF56-41E9-AF9C-5BEB904CB1D7}" type="parTrans" cxnId="{EB2FB056-F2EC-45DF-A8CC-EF4E44314A4A}">
      <dgm:prSet/>
      <dgm:spPr/>
      <dgm:t>
        <a:bodyPr/>
        <a:lstStyle/>
        <a:p>
          <a:endParaRPr lang="en-US"/>
        </a:p>
      </dgm:t>
    </dgm:pt>
    <dgm:pt modelId="{05454E27-26AC-447E-84A5-18C15A3C4A90}" type="sibTrans" cxnId="{EB2FB056-F2EC-45DF-A8CC-EF4E44314A4A}">
      <dgm:prSet/>
      <dgm:spPr/>
      <dgm:t>
        <a:bodyPr/>
        <a:lstStyle/>
        <a:p>
          <a:endParaRPr lang="en-US"/>
        </a:p>
      </dgm:t>
    </dgm:pt>
    <dgm:pt modelId="{FF65C10A-AA9E-4249-9230-8E782E28C04C}">
      <dgm:prSet/>
      <dgm:spPr/>
      <dgm:t>
        <a:bodyPr/>
        <a:lstStyle/>
        <a:p>
          <a:r>
            <a:rPr lang="en-US" dirty="0"/>
            <a:t>All sensitive feedback should be channeled to the executive director or other designated staff member within the organization</a:t>
          </a:r>
        </a:p>
      </dgm:t>
    </dgm:pt>
    <dgm:pt modelId="{0120E76A-0AC3-4DDE-93F8-E9B3EDFF1312}" type="parTrans" cxnId="{871844CB-1D09-48F0-8790-30AB69D3764E}">
      <dgm:prSet/>
      <dgm:spPr/>
      <dgm:t>
        <a:bodyPr/>
        <a:lstStyle/>
        <a:p>
          <a:endParaRPr lang="en-US"/>
        </a:p>
      </dgm:t>
    </dgm:pt>
    <dgm:pt modelId="{18A0AD23-0AF3-457B-97D3-B0A379108061}" type="sibTrans" cxnId="{871844CB-1D09-48F0-8790-30AB69D3764E}">
      <dgm:prSet/>
      <dgm:spPr/>
      <dgm:t>
        <a:bodyPr/>
        <a:lstStyle/>
        <a:p>
          <a:endParaRPr lang="en-US"/>
        </a:p>
      </dgm:t>
    </dgm:pt>
    <dgm:pt modelId="{9972B173-7D97-4066-928D-0C5A613D855C}" type="pres">
      <dgm:prSet presAssocID="{79C8FCE7-3482-4ECC-BD26-4DA7DF687021}" presName="linear" presStyleCnt="0">
        <dgm:presLayoutVars>
          <dgm:dir/>
          <dgm:resizeHandles val="exact"/>
        </dgm:presLayoutVars>
      </dgm:prSet>
      <dgm:spPr/>
    </dgm:pt>
    <dgm:pt modelId="{F8026952-55CC-4A0F-A284-6E9C6C84DF58}" type="pres">
      <dgm:prSet presAssocID="{B04A9082-BF32-4388-85D4-91348754B98E}" presName="comp" presStyleCnt="0"/>
      <dgm:spPr/>
    </dgm:pt>
    <dgm:pt modelId="{5AEF5ADC-21C1-426E-A6D2-01AFBF0416C6}" type="pres">
      <dgm:prSet presAssocID="{B04A9082-BF32-4388-85D4-91348754B98E}" presName="box" presStyleLbl="node1" presStyleIdx="0" presStyleCnt="5"/>
      <dgm:spPr/>
    </dgm:pt>
    <dgm:pt modelId="{4305F5EC-E5B1-4632-BD83-DA6F6667E7AE}" type="pres">
      <dgm:prSet presAssocID="{B04A9082-BF32-4388-85D4-91348754B98E}" presName="img"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1000" b="-101000"/>
          </a:stretch>
        </a:blipFill>
      </dgm:spPr>
      <dgm:extLst>
        <a:ext uri="{E40237B7-FDA0-4F09-8148-C483321AD2D9}">
          <dgm14:cNvPr xmlns:dgm14="http://schemas.microsoft.com/office/drawing/2010/diagram" id="0" name="" descr="Badge 1 with solid fill"/>
        </a:ext>
      </dgm:extLst>
    </dgm:pt>
    <dgm:pt modelId="{4617BDD7-E8DB-44DF-83B1-6DB3D840B5E9}" type="pres">
      <dgm:prSet presAssocID="{B04A9082-BF32-4388-85D4-91348754B98E}" presName="text" presStyleLbl="node1" presStyleIdx="0" presStyleCnt="5">
        <dgm:presLayoutVars>
          <dgm:bulletEnabled val="1"/>
        </dgm:presLayoutVars>
      </dgm:prSet>
      <dgm:spPr/>
    </dgm:pt>
    <dgm:pt modelId="{A6627EAA-2298-4AB6-9B6F-8D2CEEF5BBE9}" type="pres">
      <dgm:prSet presAssocID="{E0A4474B-6B7D-4C93-87A3-57E283E488CB}" presName="spacer" presStyleCnt="0"/>
      <dgm:spPr/>
    </dgm:pt>
    <dgm:pt modelId="{0DA6875D-7733-477B-94AF-77B6AFC1A842}" type="pres">
      <dgm:prSet presAssocID="{5527F24A-FF9B-439B-B616-E15F2079D117}" presName="comp" presStyleCnt="0"/>
      <dgm:spPr/>
    </dgm:pt>
    <dgm:pt modelId="{39536395-CE5C-4F96-B484-C59F386C68FF}" type="pres">
      <dgm:prSet presAssocID="{5527F24A-FF9B-439B-B616-E15F2079D117}" presName="box" presStyleLbl="node1" presStyleIdx="1" presStyleCnt="5"/>
      <dgm:spPr/>
    </dgm:pt>
    <dgm:pt modelId="{8656995D-4B8F-4AB6-A773-332380EE7A9B}" type="pres">
      <dgm:prSet presAssocID="{5527F24A-FF9B-439B-B616-E15F2079D117}" presName="img"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1000" b="-101000"/>
          </a:stretch>
        </a:blipFill>
      </dgm:spPr>
      <dgm:extLst>
        <a:ext uri="{E40237B7-FDA0-4F09-8148-C483321AD2D9}">
          <dgm14:cNvPr xmlns:dgm14="http://schemas.microsoft.com/office/drawing/2010/diagram" id="0" name="" descr="Badge with solid fill"/>
        </a:ext>
      </dgm:extLst>
    </dgm:pt>
    <dgm:pt modelId="{3DE75567-3D61-4BD4-8F5F-E947611FADBA}" type="pres">
      <dgm:prSet presAssocID="{5527F24A-FF9B-439B-B616-E15F2079D117}" presName="text" presStyleLbl="node1" presStyleIdx="1" presStyleCnt="5">
        <dgm:presLayoutVars>
          <dgm:bulletEnabled val="1"/>
        </dgm:presLayoutVars>
      </dgm:prSet>
      <dgm:spPr/>
    </dgm:pt>
    <dgm:pt modelId="{93A7F7F5-945D-4BD6-B2D5-0D6A23D93BFD}" type="pres">
      <dgm:prSet presAssocID="{547E9592-B4E4-4931-A814-F767AF5A1A0F}" presName="spacer" presStyleCnt="0"/>
      <dgm:spPr/>
    </dgm:pt>
    <dgm:pt modelId="{53AE699E-72F1-4A67-BADE-2EDB2FCF2416}" type="pres">
      <dgm:prSet presAssocID="{E44D9AC2-4429-4C66-934B-BB6B8D16024A}" presName="comp" presStyleCnt="0"/>
      <dgm:spPr/>
    </dgm:pt>
    <dgm:pt modelId="{EAF129EA-75A1-4A25-AB65-D22D78A44E55}" type="pres">
      <dgm:prSet presAssocID="{E44D9AC2-4429-4C66-934B-BB6B8D16024A}" presName="box" presStyleLbl="node1" presStyleIdx="2" presStyleCnt="5"/>
      <dgm:spPr/>
    </dgm:pt>
    <dgm:pt modelId="{8B3B1175-C61E-4842-B6D1-430592DDE7F4}" type="pres">
      <dgm:prSet presAssocID="{E44D9AC2-4429-4C66-934B-BB6B8D16024A}" presName="img"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1000" b="-101000"/>
          </a:stretch>
        </a:blipFill>
      </dgm:spPr>
      <dgm:extLst>
        <a:ext uri="{E40237B7-FDA0-4F09-8148-C483321AD2D9}">
          <dgm14:cNvPr xmlns:dgm14="http://schemas.microsoft.com/office/drawing/2010/diagram" id="0" name="" descr="Badge 3 with solid fill"/>
        </a:ext>
      </dgm:extLst>
    </dgm:pt>
    <dgm:pt modelId="{A4CBF955-A90D-4876-BE2B-23007E0591D2}" type="pres">
      <dgm:prSet presAssocID="{E44D9AC2-4429-4C66-934B-BB6B8D16024A}" presName="text" presStyleLbl="node1" presStyleIdx="2" presStyleCnt="5">
        <dgm:presLayoutVars>
          <dgm:bulletEnabled val="1"/>
        </dgm:presLayoutVars>
      </dgm:prSet>
      <dgm:spPr/>
    </dgm:pt>
    <dgm:pt modelId="{B237A4AE-F14A-499C-B31D-002CC69BA69B}" type="pres">
      <dgm:prSet presAssocID="{1F2CC3D1-8DCD-4659-B40A-A383D83BDC0F}" presName="spacer" presStyleCnt="0"/>
      <dgm:spPr/>
    </dgm:pt>
    <dgm:pt modelId="{32375E68-E959-4314-B278-B0BD1B767C66}" type="pres">
      <dgm:prSet presAssocID="{7AD40FE7-CE4A-45E7-81A9-67643E39535F}" presName="comp" presStyleCnt="0"/>
      <dgm:spPr/>
    </dgm:pt>
    <dgm:pt modelId="{A1291590-004F-41CB-86CC-654ECEF7A2E6}" type="pres">
      <dgm:prSet presAssocID="{7AD40FE7-CE4A-45E7-81A9-67643E39535F}" presName="box" presStyleLbl="node1" presStyleIdx="3" presStyleCnt="5"/>
      <dgm:spPr/>
    </dgm:pt>
    <dgm:pt modelId="{BFC04CEF-CB4C-4394-A27E-00E9C1631319}" type="pres">
      <dgm:prSet presAssocID="{7AD40FE7-CE4A-45E7-81A9-67643E39535F}" presName="img"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1000" b="-101000"/>
          </a:stretch>
        </a:blipFill>
      </dgm:spPr>
      <dgm:extLst>
        <a:ext uri="{E40237B7-FDA0-4F09-8148-C483321AD2D9}">
          <dgm14:cNvPr xmlns:dgm14="http://schemas.microsoft.com/office/drawing/2010/diagram" id="0" name="" descr="Badge 4 with solid fill"/>
        </a:ext>
      </dgm:extLst>
    </dgm:pt>
    <dgm:pt modelId="{1FEE86A9-947F-4ECA-95A5-EF60BD916645}" type="pres">
      <dgm:prSet presAssocID="{7AD40FE7-CE4A-45E7-81A9-67643E39535F}" presName="text" presStyleLbl="node1" presStyleIdx="3" presStyleCnt="5">
        <dgm:presLayoutVars>
          <dgm:bulletEnabled val="1"/>
        </dgm:presLayoutVars>
      </dgm:prSet>
      <dgm:spPr/>
    </dgm:pt>
    <dgm:pt modelId="{20C1E3AF-498A-40DE-9D4A-188B9D9D2509}" type="pres">
      <dgm:prSet presAssocID="{05454E27-26AC-447E-84A5-18C15A3C4A90}" presName="spacer" presStyleCnt="0"/>
      <dgm:spPr/>
    </dgm:pt>
    <dgm:pt modelId="{C6C6A931-E7F1-44A4-AAAF-72592D5F3B1D}" type="pres">
      <dgm:prSet presAssocID="{FF65C10A-AA9E-4249-9230-8E782E28C04C}" presName="comp" presStyleCnt="0"/>
      <dgm:spPr/>
    </dgm:pt>
    <dgm:pt modelId="{54B41A92-8153-462F-B232-887F637EE447}" type="pres">
      <dgm:prSet presAssocID="{FF65C10A-AA9E-4249-9230-8E782E28C04C}" presName="box" presStyleLbl="node1" presStyleIdx="4" presStyleCnt="5" custLinFactNeighborX="20" custLinFactNeighborY="370"/>
      <dgm:spPr/>
    </dgm:pt>
    <dgm:pt modelId="{84E7097B-364C-488A-A9AB-7D366297A5B7}" type="pres">
      <dgm:prSet presAssocID="{FF65C10A-AA9E-4249-9230-8E782E28C04C}" presName="img"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1000" b="-101000"/>
          </a:stretch>
        </a:blipFill>
      </dgm:spPr>
      <dgm:extLst>
        <a:ext uri="{E40237B7-FDA0-4F09-8148-C483321AD2D9}">
          <dgm14:cNvPr xmlns:dgm14="http://schemas.microsoft.com/office/drawing/2010/diagram" id="0" name="" descr="Badge 5 with solid fill"/>
        </a:ext>
      </dgm:extLst>
    </dgm:pt>
    <dgm:pt modelId="{23779821-38C9-4581-A652-9FDFC48FB5A2}" type="pres">
      <dgm:prSet presAssocID="{FF65C10A-AA9E-4249-9230-8E782E28C04C}" presName="text" presStyleLbl="node1" presStyleIdx="4" presStyleCnt="5">
        <dgm:presLayoutVars>
          <dgm:bulletEnabled val="1"/>
        </dgm:presLayoutVars>
      </dgm:prSet>
      <dgm:spPr/>
    </dgm:pt>
  </dgm:ptLst>
  <dgm:cxnLst>
    <dgm:cxn modelId="{1DA21700-EF43-402D-B7EB-53983C477258}" type="presOf" srcId="{7AD40FE7-CE4A-45E7-81A9-67643E39535F}" destId="{1FEE86A9-947F-4ECA-95A5-EF60BD916645}" srcOrd="1" destOrd="0" presId="urn:microsoft.com/office/officeart/2005/8/layout/vList4"/>
    <dgm:cxn modelId="{793ADF0A-1B73-4761-8526-8DE3B1FF223A}" type="presOf" srcId="{FF65C10A-AA9E-4249-9230-8E782E28C04C}" destId="{23779821-38C9-4581-A652-9FDFC48FB5A2}" srcOrd="1" destOrd="0" presId="urn:microsoft.com/office/officeart/2005/8/layout/vList4"/>
    <dgm:cxn modelId="{6ED03B13-4722-47A8-BE9C-CE3AE6C7B209}" type="presOf" srcId="{5527F24A-FF9B-439B-B616-E15F2079D117}" destId="{3DE75567-3D61-4BD4-8F5F-E947611FADBA}" srcOrd="1" destOrd="0" presId="urn:microsoft.com/office/officeart/2005/8/layout/vList4"/>
    <dgm:cxn modelId="{076B8635-47E7-4E47-B6E4-E425DCD7F7C1}" type="presOf" srcId="{7AD40FE7-CE4A-45E7-81A9-67643E39535F}" destId="{A1291590-004F-41CB-86CC-654ECEF7A2E6}" srcOrd="0" destOrd="0" presId="urn:microsoft.com/office/officeart/2005/8/layout/vList4"/>
    <dgm:cxn modelId="{3C0AAB61-5740-449A-B551-FDEAEBA1C5DA}" type="presOf" srcId="{E44D9AC2-4429-4C66-934B-BB6B8D16024A}" destId="{EAF129EA-75A1-4A25-AB65-D22D78A44E55}" srcOrd="0" destOrd="0" presId="urn:microsoft.com/office/officeart/2005/8/layout/vList4"/>
    <dgm:cxn modelId="{D9C8586B-2854-45B8-B14D-A8A1FFD427AA}" srcId="{79C8FCE7-3482-4ECC-BD26-4DA7DF687021}" destId="{B04A9082-BF32-4388-85D4-91348754B98E}" srcOrd="0" destOrd="0" parTransId="{7EB50523-D5B0-4D74-BE3B-5E435D8E8F09}" sibTransId="{E0A4474B-6B7D-4C93-87A3-57E283E488CB}"/>
    <dgm:cxn modelId="{EB2FB056-F2EC-45DF-A8CC-EF4E44314A4A}" srcId="{79C8FCE7-3482-4ECC-BD26-4DA7DF687021}" destId="{7AD40FE7-CE4A-45E7-81A9-67643E39535F}" srcOrd="3" destOrd="0" parTransId="{00F71365-CF56-41E9-AF9C-5BEB904CB1D7}" sibTransId="{05454E27-26AC-447E-84A5-18C15A3C4A90}"/>
    <dgm:cxn modelId="{C32DE685-15FC-4689-A2EA-815901187545}" type="presOf" srcId="{79C8FCE7-3482-4ECC-BD26-4DA7DF687021}" destId="{9972B173-7D97-4066-928D-0C5A613D855C}" srcOrd="0" destOrd="0" presId="urn:microsoft.com/office/officeart/2005/8/layout/vList4"/>
    <dgm:cxn modelId="{E88F188B-1370-4825-BB90-622B51B23164}" type="presOf" srcId="{E44D9AC2-4429-4C66-934B-BB6B8D16024A}" destId="{A4CBF955-A90D-4876-BE2B-23007E0591D2}" srcOrd="1" destOrd="0" presId="urn:microsoft.com/office/officeart/2005/8/layout/vList4"/>
    <dgm:cxn modelId="{A9BFFD8F-CCDB-46A4-91E5-7912EE839928}" srcId="{79C8FCE7-3482-4ECC-BD26-4DA7DF687021}" destId="{E44D9AC2-4429-4C66-934B-BB6B8D16024A}" srcOrd="2" destOrd="0" parTransId="{CC9838E8-8502-40B2-B063-EA23D7498DE7}" sibTransId="{1F2CC3D1-8DCD-4659-B40A-A383D83BDC0F}"/>
    <dgm:cxn modelId="{7122EEA0-8FEC-4FA6-B087-F129A02E9EDC}" type="presOf" srcId="{FF65C10A-AA9E-4249-9230-8E782E28C04C}" destId="{54B41A92-8153-462F-B232-887F637EE447}" srcOrd="0" destOrd="0" presId="urn:microsoft.com/office/officeart/2005/8/layout/vList4"/>
    <dgm:cxn modelId="{45A5F6AE-8C4E-4DDF-92A1-4A3D1D8EFDD3}" type="presOf" srcId="{5527F24A-FF9B-439B-B616-E15F2079D117}" destId="{39536395-CE5C-4F96-B484-C59F386C68FF}" srcOrd="0" destOrd="0" presId="urn:microsoft.com/office/officeart/2005/8/layout/vList4"/>
    <dgm:cxn modelId="{19BFA5BB-4975-4C4A-82FA-E6082F8EE071}" srcId="{79C8FCE7-3482-4ECC-BD26-4DA7DF687021}" destId="{5527F24A-FF9B-439B-B616-E15F2079D117}" srcOrd="1" destOrd="0" parTransId="{A8E2B506-A2A1-4114-93B8-4B9791E62AA9}" sibTransId="{547E9592-B4E4-4931-A814-F767AF5A1A0F}"/>
    <dgm:cxn modelId="{99F263C3-0EF8-4420-AAC4-A80C812EC2D4}" type="presOf" srcId="{B04A9082-BF32-4388-85D4-91348754B98E}" destId="{5AEF5ADC-21C1-426E-A6D2-01AFBF0416C6}" srcOrd="0" destOrd="0" presId="urn:microsoft.com/office/officeart/2005/8/layout/vList4"/>
    <dgm:cxn modelId="{871844CB-1D09-48F0-8790-30AB69D3764E}" srcId="{79C8FCE7-3482-4ECC-BD26-4DA7DF687021}" destId="{FF65C10A-AA9E-4249-9230-8E782E28C04C}" srcOrd="4" destOrd="0" parTransId="{0120E76A-0AC3-4DDE-93F8-E9B3EDFF1312}" sibTransId="{18A0AD23-0AF3-457B-97D3-B0A379108061}"/>
    <dgm:cxn modelId="{A7508DDE-F868-48CD-ACA5-8921E089F646}" type="presOf" srcId="{B04A9082-BF32-4388-85D4-91348754B98E}" destId="{4617BDD7-E8DB-44DF-83B1-6DB3D840B5E9}" srcOrd="1" destOrd="0" presId="urn:microsoft.com/office/officeart/2005/8/layout/vList4"/>
    <dgm:cxn modelId="{DF432E47-8DEF-454F-9DC3-3D82D0FD8BF1}" type="presParOf" srcId="{9972B173-7D97-4066-928D-0C5A613D855C}" destId="{F8026952-55CC-4A0F-A284-6E9C6C84DF58}" srcOrd="0" destOrd="0" presId="urn:microsoft.com/office/officeart/2005/8/layout/vList4"/>
    <dgm:cxn modelId="{88AD42CE-964C-484B-ABCF-0674B689E1F5}" type="presParOf" srcId="{F8026952-55CC-4A0F-A284-6E9C6C84DF58}" destId="{5AEF5ADC-21C1-426E-A6D2-01AFBF0416C6}" srcOrd="0" destOrd="0" presId="urn:microsoft.com/office/officeart/2005/8/layout/vList4"/>
    <dgm:cxn modelId="{4942FDF7-B87B-4D5E-A853-D036F656AF02}" type="presParOf" srcId="{F8026952-55CC-4A0F-A284-6E9C6C84DF58}" destId="{4305F5EC-E5B1-4632-BD83-DA6F6667E7AE}" srcOrd="1" destOrd="0" presId="urn:microsoft.com/office/officeart/2005/8/layout/vList4"/>
    <dgm:cxn modelId="{952BF73C-A6F7-43D4-A461-FE0AD4C940BE}" type="presParOf" srcId="{F8026952-55CC-4A0F-A284-6E9C6C84DF58}" destId="{4617BDD7-E8DB-44DF-83B1-6DB3D840B5E9}" srcOrd="2" destOrd="0" presId="urn:microsoft.com/office/officeart/2005/8/layout/vList4"/>
    <dgm:cxn modelId="{8F7BF6FC-82A2-4DD7-B3D1-8EB999C86D96}" type="presParOf" srcId="{9972B173-7D97-4066-928D-0C5A613D855C}" destId="{A6627EAA-2298-4AB6-9B6F-8D2CEEF5BBE9}" srcOrd="1" destOrd="0" presId="urn:microsoft.com/office/officeart/2005/8/layout/vList4"/>
    <dgm:cxn modelId="{155E3D17-0A19-4692-8F66-DF47D874053D}" type="presParOf" srcId="{9972B173-7D97-4066-928D-0C5A613D855C}" destId="{0DA6875D-7733-477B-94AF-77B6AFC1A842}" srcOrd="2" destOrd="0" presId="urn:microsoft.com/office/officeart/2005/8/layout/vList4"/>
    <dgm:cxn modelId="{578EF178-A2BB-4AF3-BDAD-85CA3935BBF2}" type="presParOf" srcId="{0DA6875D-7733-477B-94AF-77B6AFC1A842}" destId="{39536395-CE5C-4F96-B484-C59F386C68FF}" srcOrd="0" destOrd="0" presId="urn:microsoft.com/office/officeart/2005/8/layout/vList4"/>
    <dgm:cxn modelId="{45290C3D-30CE-4CCD-80D2-C7292999CCD9}" type="presParOf" srcId="{0DA6875D-7733-477B-94AF-77B6AFC1A842}" destId="{8656995D-4B8F-4AB6-A773-332380EE7A9B}" srcOrd="1" destOrd="0" presId="urn:microsoft.com/office/officeart/2005/8/layout/vList4"/>
    <dgm:cxn modelId="{F8616A4E-42AF-49A9-9BB2-A33C36B5944A}" type="presParOf" srcId="{0DA6875D-7733-477B-94AF-77B6AFC1A842}" destId="{3DE75567-3D61-4BD4-8F5F-E947611FADBA}" srcOrd="2" destOrd="0" presId="urn:microsoft.com/office/officeart/2005/8/layout/vList4"/>
    <dgm:cxn modelId="{03A9F49A-D7C6-4132-A455-3D6F1AD7313A}" type="presParOf" srcId="{9972B173-7D97-4066-928D-0C5A613D855C}" destId="{93A7F7F5-945D-4BD6-B2D5-0D6A23D93BFD}" srcOrd="3" destOrd="0" presId="urn:microsoft.com/office/officeart/2005/8/layout/vList4"/>
    <dgm:cxn modelId="{5E50A05A-0BC5-4F41-976E-EE8F0B02274B}" type="presParOf" srcId="{9972B173-7D97-4066-928D-0C5A613D855C}" destId="{53AE699E-72F1-4A67-BADE-2EDB2FCF2416}" srcOrd="4" destOrd="0" presId="urn:microsoft.com/office/officeart/2005/8/layout/vList4"/>
    <dgm:cxn modelId="{0E76A035-A6A1-434C-9EFD-D5159CD0B792}" type="presParOf" srcId="{53AE699E-72F1-4A67-BADE-2EDB2FCF2416}" destId="{EAF129EA-75A1-4A25-AB65-D22D78A44E55}" srcOrd="0" destOrd="0" presId="urn:microsoft.com/office/officeart/2005/8/layout/vList4"/>
    <dgm:cxn modelId="{8C4A371C-9E02-4451-BB53-55AFADD03E66}" type="presParOf" srcId="{53AE699E-72F1-4A67-BADE-2EDB2FCF2416}" destId="{8B3B1175-C61E-4842-B6D1-430592DDE7F4}" srcOrd="1" destOrd="0" presId="urn:microsoft.com/office/officeart/2005/8/layout/vList4"/>
    <dgm:cxn modelId="{5B4C01FF-945A-49E9-8447-D19D83FCBF15}" type="presParOf" srcId="{53AE699E-72F1-4A67-BADE-2EDB2FCF2416}" destId="{A4CBF955-A90D-4876-BE2B-23007E0591D2}" srcOrd="2" destOrd="0" presId="urn:microsoft.com/office/officeart/2005/8/layout/vList4"/>
    <dgm:cxn modelId="{89F792C2-1D36-4336-B51D-7C577FAEFA21}" type="presParOf" srcId="{9972B173-7D97-4066-928D-0C5A613D855C}" destId="{B237A4AE-F14A-499C-B31D-002CC69BA69B}" srcOrd="5" destOrd="0" presId="urn:microsoft.com/office/officeart/2005/8/layout/vList4"/>
    <dgm:cxn modelId="{0463ACC9-9E41-4CF5-BA4A-4A2DB0F5B654}" type="presParOf" srcId="{9972B173-7D97-4066-928D-0C5A613D855C}" destId="{32375E68-E959-4314-B278-B0BD1B767C66}" srcOrd="6" destOrd="0" presId="urn:microsoft.com/office/officeart/2005/8/layout/vList4"/>
    <dgm:cxn modelId="{C9C264C7-0A0E-43DE-80F5-8B00FC23B57E}" type="presParOf" srcId="{32375E68-E959-4314-B278-B0BD1B767C66}" destId="{A1291590-004F-41CB-86CC-654ECEF7A2E6}" srcOrd="0" destOrd="0" presId="urn:microsoft.com/office/officeart/2005/8/layout/vList4"/>
    <dgm:cxn modelId="{C7E0A0C4-44AB-45F1-9C3C-F8474C081CAB}" type="presParOf" srcId="{32375E68-E959-4314-B278-B0BD1B767C66}" destId="{BFC04CEF-CB4C-4394-A27E-00E9C1631319}" srcOrd="1" destOrd="0" presId="urn:microsoft.com/office/officeart/2005/8/layout/vList4"/>
    <dgm:cxn modelId="{50F3DE84-D4C0-4673-82A5-408AFE0A77E8}" type="presParOf" srcId="{32375E68-E959-4314-B278-B0BD1B767C66}" destId="{1FEE86A9-947F-4ECA-95A5-EF60BD916645}" srcOrd="2" destOrd="0" presId="urn:microsoft.com/office/officeart/2005/8/layout/vList4"/>
    <dgm:cxn modelId="{618C4859-616F-4B19-B9C9-9B136B4C540D}" type="presParOf" srcId="{9972B173-7D97-4066-928D-0C5A613D855C}" destId="{20C1E3AF-498A-40DE-9D4A-188B9D9D2509}" srcOrd="7" destOrd="0" presId="urn:microsoft.com/office/officeart/2005/8/layout/vList4"/>
    <dgm:cxn modelId="{B6BDF0F9-467A-4F7C-9C81-3A3329059E7F}" type="presParOf" srcId="{9972B173-7D97-4066-928D-0C5A613D855C}" destId="{C6C6A931-E7F1-44A4-AAAF-72592D5F3B1D}" srcOrd="8" destOrd="0" presId="urn:microsoft.com/office/officeart/2005/8/layout/vList4"/>
    <dgm:cxn modelId="{9D2A635C-BE88-47E7-A02D-E3584FEC7543}" type="presParOf" srcId="{C6C6A931-E7F1-44A4-AAAF-72592D5F3B1D}" destId="{54B41A92-8153-462F-B232-887F637EE447}" srcOrd="0" destOrd="0" presId="urn:microsoft.com/office/officeart/2005/8/layout/vList4"/>
    <dgm:cxn modelId="{7998B043-FA82-4C58-8759-C2607CCC3270}" type="presParOf" srcId="{C6C6A931-E7F1-44A4-AAAF-72592D5F3B1D}" destId="{84E7097B-364C-488A-A9AB-7D366297A5B7}" srcOrd="1" destOrd="0" presId="urn:microsoft.com/office/officeart/2005/8/layout/vList4"/>
    <dgm:cxn modelId="{98DB97F0-EE4E-4BF4-B3F5-A15A8541BDCC}" type="presParOf" srcId="{C6C6A931-E7F1-44A4-AAAF-72592D5F3B1D}" destId="{23779821-38C9-4581-A652-9FDFC48FB5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A3E26F-DB2C-4DE6-A6EA-EFF21D2DC3D2}"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801D1128-7A0E-419A-B687-B9621A6FE768}">
      <dgm:prSet phldrT="[Text]" custT="1"/>
      <dgm:spPr/>
      <dgm:t>
        <a:bodyPr/>
        <a:lstStyle/>
        <a:p>
          <a:r>
            <a:rPr lang="en-US" sz="3200" dirty="0"/>
            <a:t>Non-sensitive feedback/complaint</a:t>
          </a:r>
        </a:p>
      </dgm:t>
    </dgm:pt>
    <dgm:pt modelId="{8E88A9F3-804E-4AE4-9CD7-4529D0397FFF}" type="parTrans" cxnId="{5C4D041D-7C08-4FEF-8F1D-C12F836FFA44}">
      <dgm:prSet/>
      <dgm:spPr/>
      <dgm:t>
        <a:bodyPr/>
        <a:lstStyle/>
        <a:p>
          <a:endParaRPr lang="en-US"/>
        </a:p>
      </dgm:t>
    </dgm:pt>
    <dgm:pt modelId="{C529CCC5-52C2-4014-8887-268C695C22DA}" type="sibTrans" cxnId="{5C4D041D-7C08-4FEF-8F1D-C12F836FFA44}">
      <dgm:prSet/>
      <dgm:spPr/>
      <dgm:t>
        <a:bodyPr/>
        <a:lstStyle/>
        <a:p>
          <a:endParaRPr lang="en-US"/>
        </a:p>
      </dgm:t>
    </dgm:pt>
    <dgm:pt modelId="{36101AC9-64E8-4CD4-B180-FCCDC5319728}">
      <dgm:prSet phldrT="[Text]" custT="1"/>
      <dgm:spPr/>
      <dgm:t>
        <a:bodyPr/>
        <a:lstStyle/>
        <a:p>
          <a:r>
            <a:rPr lang="en-US" sz="3200" dirty="0"/>
            <a:t>Sensitive feedback/complaint</a:t>
          </a:r>
        </a:p>
      </dgm:t>
    </dgm:pt>
    <dgm:pt modelId="{E64AAD2E-D103-4CD4-9D4A-1F02F501725F}" type="parTrans" cxnId="{1F28B976-6711-4923-B72C-C4EA0D46A0DA}">
      <dgm:prSet/>
      <dgm:spPr/>
      <dgm:t>
        <a:bodyPr/>
        <a:lstStyle/>
        <a:p>
          <a:endParaRPr lang="en-US"/>
        </a:p>
      </dgm:t>
    </dgm:pt>
    <dgm:pt modelId="{BAAE0A6B-8FA4-4B86-AD8C-B4FE6E256F67}" type="sibTrans" cxnId="{1F28B976-6711-4923-B72C-C4EA0D46A0DA}">
      <dgm:prSet/>
      <dgm:spPr/>
      <dgm:t>
        <a:bodyPr/>
        <a:lstStyle/>
        <a:p>
          <a:endParaRPr lang="en-US"/>
        </a:p>
      </dgm:t>
    </dgm:pt>
    <dgm:pt modelId="{4A37A4E5-2AEC-44F4-97D7-0EE0D4829845}">
      <dgm:prSet phldrT="[Text]"/>
      <dgm:spPr/>
      <dgm:t>
        <a:bodyPr/>
        <a:lstStyle/>
        <a:p>
          <a:r>
            <a:rPr lang="en-US" dirty="0"/>
            <a:t>Might be received by project staff, BUT should be forwarded to senior management for further handling</a:t>
          </a:r>
        </a:p>
      </dgm:t>
    </dgm:pt>
    <dgm:pt modelId="{672E9FF0-579B-4A25-87EB-76AB4050DFDE}" type="parTrans" cxnId="{74BFEB3F-AEAF-42F5-BFC3-E639320D1478}">
      <dgm:prSet/>
      <dgm:spPr/>
      <dgm:t>
        <a:bodyPr/>
        <a:lstStyle/>
        <a:p>
          <a:endParaRPr lang="en-US"/>
        </a:p>
      </dgm:t>
    </dgm:pt>
    <dgm:pt modelId="{EF5B5EF5-24A9-4A74-A223-2E522AECC28F}" type="sibTrans" cxnId="{74BFEB3F-AEAF-42F5-BFC3-E639320D1478}">
      <dgm:prSet/>
      <dgm:spPr/>
      <dgm:t>
        <a:bodyPr/>
        <a:lstStyle/>
        <a:p>
          <a:endParaRPr lang="en-US"/>
        </a:p>
      </dgm:t>
    </dgm:pt>
    <dgm:pt modelId="{B59F4E16-145A-4031-8445-EE206FACE410}">
      <dgm:prSet phldrT="[Text]"/>
      <dgm:spPr/>
      <dgm:t>
        <a:bodyPr/>
        <a:lstStyle/>
        <a:p>
          <a:r>
            <a:rPr lang="en-US" dirty="0"/>
            <a:t>If SEA, PSEA focal point should be involved</a:t>
          </a:r>
        </a:p>
      </dgm:t>
    </dgm:pt>
    <dgm:pt modelId="{9A92EE67-2037-4BFD-884E-D1F5FCB60DFC}" type="parTrans" cxnId="{1CB5456E-0422-424C-BF25-62418C22B7AE}">
      <dgm:prSet/>
      <dgm:spPr/>
      <dgm:t>
        <a:bodyPr/>
        <a:lstStyle/>
        <a:p>
          <a:endParaRPr lang="en-US"/>
        </a:p>
      </dgm:t>
    </dgm:pt>
    <dgm:pt modelId="{6391A945-41F5-4CA6-A472-28F08C22678F}" type="sibTrans" cxnId="{1CB5456E-0422-424C-BF25-62418C22B7AE}">
      <dgm:prSet/>
      <dgm:spPr/>
      <dgm:t>
        <a:bodyPr/>
        <a:lstStyle/>
        <a:p>
          <a:endParaRPr lang="en-US"/>
        </a:p>
      </dgm:t>
    </dgm:pt>
    <dgm:pt modelId="{98929E87-1F61-4FB2-A66B-5A210A8058B2}">
      <dgm:prSet/>
      <dgm:spPr/>
      <dgm:t>
        <a:bodyPr/>
        <a:lstStyle/>
        <a:p>
          <a:r>
            <a:rPr lang="en-US" dirty="0"/>
            <a:t>Shared with management for decision if needed</a:t>
          </a:r>
        </a:p>
      </dgm:t>
    </dgm:pt>
    <dgm:pt modelId="{D9DDD2D8-659E-4142-AA4B-6D429F78F895}" type="parTrans" cxnId="{F791F2F8-FDEA-45DB-85A2-8F00349ED15F}">
      <dgm:prSet/>
      <dgm:spPr/>
      <dgm:t>
        <a:bodyPr/>
        <a:lstStyle/>
        <a:p>
          <a:endParaRPr lang="en-US"/>
        </a:p>
      </dgm:t>
    </dgm:pt>
    <dgm:pt modelId="{804B3E66-0668-4F44-9FBC-BD46AA858F42}" type="sibTrans" cxnId="{F791F2F8-FDEA-45DB-85A2-8F00349ED15F}">
      <dgm:prSet/>
      <dgm:spPr/>
      <dgm:t>
        <a:bodyPr/>
        <a:lstStyle/>
        <a:p>
          <a:endParaRPr lang="en-US"/>
        </a:p>
      </dgm:t>
    </dgm:pt>
    <dgm:pt modelId="{500A40B8-911E-4C30-9FF7-7AB4A08BD036}">
      <dgm:prSet/>
      <dgm:spPr/>
      <dgm:t>
        <a:bodyPr/>
        <a:lstStyle/>
        <a:p>
          <a:r>
            <a:rPr lang="en-US" dirty="0"/>
            <a:t>Received by project staff</a:t>
          </a:r>
        </a:p>
      </dgm:t>
    </dgm:pt>
    <dgm:pt modelId="{B19D33C8-6B21-47CC-A2D4-A4411C6109C7}" type="parTrans" cxnId="{7A74EC71-ADE8-4265-87C6-751FD21364A9}">
      <dgm:prSet/>
      <dgm:spPr/>
      <dgm:t>
        <a:bodyPr/>
        <a:lstStyle/>
        <a:p>
          <a:endParaRPr lang="en-US"/>
        </a:p>
      </dgm:t>
    </dgm:pt>
    <dgm:pt modelId="{694BED5D-FAA8-4A37-948D-92293162E4D6}" type="sibTrans" cxnId="{7A74EC71-ADE8-4265-87C6-751FD21364A9}">
      <dgm:prSet/>
      <dgm:spPr/>
      <dgm:t>
        <a:bodyPr/>
        <a:lstStyle/>
        <a:p>
          <a:endParaRPr lang="en-US"/>
        </a:p>
      </dgm:t>
    </dgm:pt>
    <dgm:pt modelId="{2BB415F4-021E-42E4-A1AA-D9790842D489}">
      <dgm:prSet/>
      <dgm:spPr/>
      <dgm:t>
        <a:bodyPr/>
        <a:lstStyle/>
        <a:p>
          <a:r>
            <a:rPr lang="en-US" dirty="0"/>
            <a:t>Shared back with communities </a:t>
          </a:r>
        </a:p>
      </dgm:t>
    </dgm:pt>
    <dgm:pt modelId="{C6345C76-E541-4078-AF68-1808847E4C90}" type="parTrans" cxnId="{1D8FBB6F-114E-468B-9F77-4A35FFFC30F9}">
      <dgm:prSet/>
      <dgm:spPr/>
      <dgm:t>
        <a:bodyPr/>
        <a:lstStyle/>
        <a:p>
          <a:endParaRPr lang="en-US"/>
        </a:p>
      </dgm:t>
    </dgm:pt>
    <dgm:pt modelId="{C5C6BACB-6806-4C52-9115-795A0D3FCA9C}" type="sibTrans" cxnId="{1D8FBB6F-114E-468B-9F77-4A35FFFC30F9}">
      <dgm:prSet/>
      <dgm:spPr/>
      <dgm:t>
        <a:bodyPr/>
        <a:lstStyle/>
        <a:p>
          <a:endParaRPr lang="en-US"/>
        </a:p>
      </dgm:t>
    </dgm:pt>
    <dgm:pt modelId="{ABF1859A-D1AC-4220-934D-990C92E3148C}">
      <dgm:prSet/>
      <dgm:spPr/>
      <dgm:t>
        <a:bodyPr/>
        <a:lstStyle/>
        <a:p>
          <a:r>
            <a:rPr lang="en-US" dirty="0"/>
            <a:t>Feedback to the complainant should be done individually</a:t>
          </a:r>
        </a:p>
      </dgm:t>
    </dgm:pt>
    <dgm:pt modelId="{3B56890E-2ED2-4A63-AC2D-0FD8083E3B35}" type="parTrans" cxnId="{0DA0686F-732B-4D39-81EC-95A476E9CC7E}">
      <dgm:prSet/>
      <dgm:spPr/>
      <dgm:t>
        <a:bodyPr/>
        <a:lstStyle/>
        <a:p>
          <a:endParaRPr lang="en-US"/>
        </a:p>
      </dgm:t>
    </dgm:pt>
    <dgm:pt modelId="{E78194DE-12F7-4B84-A63E-C5F44DA60D16}" type="sibTrans" cxnId="{0DA0686F-732B-4D39-81EC-95A476E9CC7E}">
      <dgm:prSet/>
      <dgm:spPr/>
      <dgm:t>
        <a:bodyPr/>
        <a:lstStyle/>
        <a:p>
          <a:endParaRPr lang="en-US"/>
        </a:p>
      </dgm:t>
    </dgm:pt>
    <dgm:pt modelId="{496B7416-C23A-484B-B5F7-16892407C86E}">
      <dgm:prSet/>
      <dgm:spPr/>
      <dgm:t>
        <a:bodyPr/>
        <a:lstStyle/>
        <a:p>
          <a:r>
            <a:rPr lang="en-US" dirty="0"/>
            <a:t>Should never be share publicly</a:t>
          </a:r>
        </a:p>
      </dgm:t>
    </dgm:pt>
    <dgm:pt modelId="{F178028F-D7F5-456F-9ACE-7B964D3A0CBB}" type="parTrans" cxnId="{DAB094D7-2E79-45CC-879F-2C1762C489DE}">
      <dgm:prSet/>
      <dgm:spPr/>
      <dgm:t>
        <a:bodyPr/>
        <a:lstStyle/>
        <a:p>
          <a:endParaRPr lang="en-US"/>
        </a:p>
      </dgm:t>
    </dgm:pt>
    <dgm:pt modelId="{411885EB-1C68-4B37-A72A-6EC16A0D6A77}" type="sibTrans" cxnId="{DAB094D7-2E79-45CC-879F-2C1762C489DE}">
      <dgm:prSet/>
      <dgm:spPr/>
      <dgm:t>
        <a:bodyPr/>
        <a:lstStyle/>
        <a:p>
          <a:endParaRPr lang="en-US"/>
        </a:p>
      </dgm:t>
    </dgm:pt>
    <dgm:pt modelId="{2F909806-F7B7-45BD-8CBF-40727613A349}" type="pres">
      <dgm:prSet presAssocID="{44A3E26F-DB2C-4DE6-A6EA-EFF21D2DC3D2}" presName="theList" presStyleCnt="0">
        <dgm:presLayoutVars>
          <dgm:dir/>
          <dgm:animLvl val="lvl"/>
          <dgm:resizeHandles val="exact"/>
        </dgm:presLayoutVars>
      </dgm:prSet>
      <dgm:spPr/>
    </dgm:pt>
    <dgm:pt modelId="{32698772-5090-4FF5-9B89-BB2C1E3BDD1E}" type="pres">
      <dgm:prSet presAssocID="{801D1128-7A0E-419A-B687-B9621A6FE768}" presName="compNode" presStyleCnt="0"/>
      <dgm:spPr/>
    </dgm:pt>
    <dgm:pt modelId="{52FF415C-67B5-4783-BA97-570D5D1961D6}" type="pres">
      <dgm:prSet presAssocID="{801D1128-7A0E-419A-B687-B9621A6FE768}" presName="aNode" presStyleLbl="bgShp" presStyleIdx="0" presStyleCnt="2"/>
      <dgm:spPr/>
    </dgm:pt>
    <dgm:pt modelId="{A3DC7EC5-FEE5-491E-92F4-90A08824693C}" type="pres">
      <dgm:prSet presAssocID="{801D1128-7A0E-419A-B687-B9621A6FE768}" presName="textNode" presStyleLbl="bgShp" presStyleIdx="0" presStyleCnt="2"/>
      <dgm:spPr/>
    </dgm:pt>
    <dgm:pt modelId="{7E438C46-C1A0-424A-8049-A7B352A3061B}" type="pres">
      <dgm:prSet presAssocID="{801D1128-7A0E-419A-B687-B9621A6FE768}" presName="compChildNode" presStyleCnt="0"/>
      <dgm:spPr/>
    </dgm:pt>
    <dgm:pt modelId="{87182525-5689-4138-BDF8-909A133F2302}" type="pres">
      <dgm:prSet presAssocID="{801D1128-7A0E-419A-B687-B9621A6FE768}" presName="theInnerList" presStyleCnt="0"/>
      <dgm:spPr/>
    </dgm:pt>
    <dgm:pt modelId="{9FE64363-8952-4C28-B6FE-0D03C5B845D8}" type="pres">
      <dgm:prSet presAssocID="{500A40B8-911E-4C30-9FF7-7AB4A08BD036}" presName="childNode" presStyleLbl="node1" presStyleIdx="0" presStyleCnt="7">
        <dgm:presLayoutVars>
          <dgm:bulletEnabled val="1"/>
        </dgm:presLayoutVars>
      </dgm:prSet>
      <dgm:spPr/>
    </dgm:pt>
    <dgm:pt modelId="{109F6FA2-3357-4735-A6F2-106473038F4E}" type="pres">
      <dgm:prSet presAssocID="{500A40B8-911E-4C30-9FF7-7AB4A08BD036}" presName="aSpace2" presStyleCnt="0"/>
      <dgm:spPr/>
    </dgm:pt>
    <dgm:pt modelId="{12D9EE84-A6B2-405A-975E-875188CC24F0}" type="pres">
      <dgm:prSet presAssocID="{98929E87-1F61-4FB2-A66B-5A210A8058B2}" presName="childNode" presStyleLbl="node1" presStyleIdx="1" presStyleCnt="7">
        <dgm:presLayoutVars>
          <dgm:bulletEnabled val="1"/>
        </dgm:presLayoutVars>
      </dgm:prSet>
      <dgm:spPr/>
    </dgm:pt>
    <dgm:pt modelId="{6FC67891-4283-4441-B569-0648AA78346A}" type="pres">
      <dgm:prSet presAssocID="{98929E87-1F61-4FB2-A66B-5A210A8058B2}" presName="aSpace2" presStyleCnt="0"/>
      <dgm:spPr/>
    </dgm:pt>
    <dgm:pt modelId="{CA8D29F5-09F2-499F-B5B3-9D5F3133927D}" type="pres">
      <dgm:prSet presAssocID="{2BB415F4-021E-42E4-A1AA-D9790842D489}" presName="childNode" presStyleLbl="node1" presStyleIdx="2" presStyleCnt="7">
        <dgm:presLayoutVars>
          <dgm:bulletEnabled val="1"/>
        </dgm:presLayoutVars>
      </dgm:prSet>
      <dgm:spPr/>
    </dgm:pt>
    <dgm:pt modelId="{F7A211E9-F289-4024-856A-55B893CFA3FF}" type="pres">
      <dgm:prSet presAssocID="{801D1128-7A0E-419A-B687-B9621A6FE768}" presName="aSpace" presStyleCnt="0"/>
      <dgm:spPr/>
    </dgm:pt>
    <dgm:pt modelId="{A9A10556-869A-4558-A6C4-DFFCBFB4FCA9}" type="pres">
      <dgm:prSet presAssocID="{36101AC9-64E8-4CD4-B180-FCCDC5319728}" presName="compNode" presStyleCnt="0"/>
      <dgm:spPr/>
    </dgm:pt>
    <dgm:pt modelId="{B48D675B-84BC-493E-ADC4-8ED8EB01D291}" type="pres">
      <dgm:prSet presAssocID="{36101AC9-64E8-4CD4-B180-FCCDC5319728}" presName="aNode" presStyleLbl="bgShp" presStyleIdx="1" presStyleCnt="2"/>
      <dgm:spPr/>
    </dgm:pt>
    <dgm:pt modelId="{1C9E4C4F-3125-4326-944C-D780866E0DDC}" type="pres">
      <dgm:prSet presAssocID="{36101AC9-64E8-4CD4-B180-FCCDC5319728}" presName="textNode" presStyleLbl="bgShp" presStyleIdx="1" presStyleCnt="2"/>
      <dgm:spPr/>
    </dgm:pt>
    <dgm:pt modelId="{3CCACC1D-56F7-4157-938B-1B8A12EF2948}" type="pres">
      <dgm:prSet presAssocID="{36101AC9-64E8-4CD4-B180-FCCDC5319728}" presName="compChildNode" presStyleCnt="0"/>
      <dgm:spPr/>
    </dgm:pt>
    <dgm:pt modelId="{2A2E45C8-31A7-4252-A63A-A3401CC84E28}" type="pres">
      <dgm:prSet presAssocID="{36101AC9-64E8-4CD4-B180-FCCDC5319728}" presName="theInnerList" presStyleCnt="0"/>
      <dgm:spPr/>
    </dgm:pt>
    <dgm:pt modelId="{D72543DD-7E9B-4E2E-B5A4-4F92E2764581}" type="pres">
      <dgm:prSet presAssocID="{4A37A4E5-2AEC-44F4-97D7-0EE0D4829845}" presName="childNode" presStyleLbl="node1" presStyleIdx="3" presStyleCnt="7">
        <dgm:presLayoutVars>
          <dgm:bulletEnabled val="1"/>
        </dgm:presLayoutVars>
      </dgm:prSet>
      <dgm:spPr/>
    </dgm:pt>
    <dgm:pt modelId="{15F0D350-0987-406F-B955-EB8D25A6EF43}" type="pres">
      <dgm:prSet presAssocID="{4A37A4E5-2AEC-44F4-97D7-0EE0D4829845}" presName="aSpace2" presStyleCnt="0"/>
      <dgm:spPr/>
    </dgm:pt>
    <dgm:pt modelId="{EBC0046C-4944-468B-ACE1-DE85D118D337}" type="pres">
      <dgm:prSet presAssocID="{B59F4E16-145A-4031-8445-EE206FACE410}" presName="childNode" presStyleLbl="node1" presStyleIdx="4" presStyleCnt="7">
        <dgm:presLayoutVars>
          <dgm:bulletEnabled val="1"/>
        </dgm:presLayoutVars>
      </dgm:prSet>
      <dgm:spPr/>
    </dgm:pt>
    <dgm:pt modelId="{69593B5E-AC1D-4CFE-BDF6-0A24E84ACB7D}" type="pres">
      <dgm:prSet presAssocID="{B59F4E16-145A-4031-8445-EE206FACE410}" presName="aSpace2" presStyleCnt="0"/>
      <dgm:spPr/>
    </dgm:pt>
    <dgm:pt modelId="{D172518C-2F01-407D-8BC0-C5CC90E1F6E7}" type="pres">
      <dgm:prSet presAssocID="{ABF1859A-D1AC-4220-934D-990C92E3148C}" presName="childNode" presStyleLbl="node1" presStyleIdx="5" presStyleCnt="7">
        <dgm:presLayoutVars>
          <dgm:bulletEnabled val="1"/>
        </dgm:presLayoutVars>
      </dgm:prSet>
      <dgm:spPr/>
    </dgm:pt>
    <dgm:pt modelId="{2BD968DD-5B74-42CC-83FC-8E15C4A4EF07}" type="pres">
      <dgm:prSet presAssocID="{ABF1859A-D1AC-4220-934D-990C92E3148C}" presName="aSpace2" presStyleCnt="0"/>
      <dgm:spPr/>
    </dgm:pt>
    <dgm:pt modelId="{FD034DC6-2B1A-41F6-8532-E9FA228F3874}" type="pres">
      <dgm:prSet presAssocID="{496B7416-C23A-484B-B5F7-16892407C86E}" presName="childNode" presStyleLbl="node1" presStyleIdx="6" presStyleCnt="7">
        <dgm:presLayoutVars>
          <dgm:bulletEnabled val="1"/>
        </dgm:presLayoutVars>
      </dgm:prSet>
      <dgm:spPr/>
    </dgm:pt>
  </dgm:ptLst>
  <dgm:cxnLst>
    <dgm:cxn modelId="{C294D501-2E8D-44AC-A5B5-B779DAA9C863}" type="presOf" srcId="{98929E87-1F61-4FB2-A66B-5A210A8058B2}" destId="{12D9EE84-A6B2-405A-975E-875188CC24F0}" srcOrd="0" destOrd="0" presId="urn:microsoft.com/office/officeart/2005/8/layout/lProcess2"/>
    <dgm:cxn modelId="{6211851B-71FD-4387-8592-0F90BB533673}" type="presOf" srcId="{ABF1859A-D1AC-4220-934D-990C92E3148C}" destId="{D172518C-2F01-407D-8BC0-C5CC90E1F6E7}" srcOrd="0" destOrd="0" presId="urn:microsoft.com/office/officeart/2005/8/layout/lProcess2"/>
    <dgm:cxn modelId="{5C4D041D-7C08-4FEF-8F1D-C12F836FFA44}" srcId="{44A3E26F-DB2C-4DE6-A6EA-EFF21D2DC3D2}" destId="{801D1128-7A0E-419A-B687-B9621A6FE768}" srcOrd="0" destOrd="0" parTransId="{8E88A9F3-804E-4AE4-9CD7-4529D0397FFF}" sibTransId="{C529CCC5-52C2-4014-8887-268C695C22DA}"/>
    <dgm:cxn modelId="{74BFEB3F-AEAF-42F5-BFC3-E639320D1478}" srcId="{36101AC9-64E8-4CD4-B180-FCCDC5319728}" destId="{4A37A4E5-2AEC-44F4-97D7-0EE0D4829845}" srcOrd="0" destOrd="0" parTransId="{672E9FF0-579B-4A25-87EB-76AB4050DFDE}" sibTransId="{EF5B5EF5-24A9-4A74-A223-2E522AECC28F}"/>
    <dgm:cxn modelId="{4A70A248-FE37-4171-870E-A8D49C1AA84E}" type="presOf" srcId="{B59F4E16-145A-4031-8445-EE206FACE410}" destId="{EBC0046C-4944-468B-ACE1-DE85D118D337}" srcOrd="0" destOrd="0" presId="urn:microsoft.com/office/officeart/2005/8/layout/lProcess2"/>
    <dgm:cxn modelId="{1CB5456E-0422-424C-BF25-62418C22B7AE}" srcId="{36101AC9-64E8-4CD4-B180-FCCDC5319728}" destId="{B59F4E16-145A-4031-8445-EE206FACE410}" srcOrd="1" destOrd="0" parTransId="{9A92EE67-2037-4BFD-884E-D1F5FCB60DFC}" sibTransId="{6391A945-41F5-4CA6-A472-28F08C22678F}"/>
    <dgm:cxn modelId="{0DA0686F-732B-4D39-81EC-95A476E9CC7E}" srcId="{36101AC9-64E8-4CD4-B180-FCCDC5319728}" destId="{ABF1859A-D1AC-4220-934D-990C92E3148C}" srcOrd="2" destOrd="0" parTransId="{3B56890E-2ED2-4A63-AC2D-0FD8083E3B35}" sibTransId="{E78194DE-12F7-4B84-A63E-C5F44DA60D16}"/>
    <dgm:cxn modelId="{1D8FBB6F-114E-468B-9F77-4A35FFFC30F9}" srcId="{801D1128-7A0E-419A-B687-B9621A6FE768}" destId="{2BB415F4-021E-42E4-A1AA-D9790842D489}" srcOrd="2" destOrd="0" parTransId="{C6345C76-E541-4078-AF68-1808847E4C90}" sibTransId="{C5C6BACB-6806-4C52-9115-795A0D3FCA9C}"/>
    <dgm:cxn modelId="{825EE370-6150-44E4-BE42-E05DA92783AC}" type="presOf" srcId="{36101AC9-64E8-4CD4-B180-FCCDC5319728}" destId="{1C9E4C4F-3125-4326-944C-D780866E0DDC}" srcOrd="1" destOrd="0" presId="urn:microsoft.com/office/officeart/2005/8/layout/lProcess2"/>
    <dgm:cxn modelId="{7A74EC71-ADE8-4265-87C6-751FD21364A9}" srcId="{801D1128-7A0E-419A-B687-B9621A6FE768}" destId="{500A40B8-911E-4C30-9FF7-7AB4A08BD036}" srcOrd="0" destOrd="0" parTransId="{B19D33C8-6B21-47CC-A2D4-A4411C6109C7}" sibTransId="{694BED5D-FAA8-4A37-948D-92293162E4D6}"/>
    <dgm:cxn modelId="{1F28B976-6711-4923-B72C-C4EA0D46A0DA}" srcId="{44A3E26F-DB2C-4DE6-A6EA-EFF21D2DC3D2}" destId="{36101AC9-64E8-4CD4-B180-FCCDC5319728}" srcOrd="1" destOrd="0" parTransId="{E64AAD2E-D103-4CD4-9D4A-1F02F501725F}" sibTransId="{BAAE0A6B-8FA4-4B86-AD8C-B4FE6E256F67}"/>
    <dgm:cxn modelId="{3764C478-1374-4B94-828F-AB42ACC5D3C9}" type="presOf" srcId="{44A3E26F-DB2C-4DE6-A6EA-EFF21D2DC3D2}" destId="{2F909806-F7B7-45BD-8CBF-40727613A349}" srcOrd="0" destOrd="0" presId="urn:microsoft.com/office/officeart/2005/8/layout/lProcess2"/>
    <dgm:cxn modelId="{D40EE88F-2054-45C8-B47D-A98AE5D5111E}" type="presOf" srcId="{500A40B8-911E-4C30-9FF7-7AB4A08BD036}" destId="{9FE64363-8952-4C28-B6FE-0D03C5B845D8}" srcOrd="0" destOrd="0" presId="urn:microsoft.com/office/officeart/2005/8/layout/lProcess2"/>
    <dgm:cxn modelId="{8D96729A-FB22-45D1-B0E2-A551C2C4E3C1}" type="presOf" srcId="{4A37A4E5-2AEC-44F4-97D7-0EE0D4829845}" destId="{D72543DD-7E9B-4E2E-B5A4-4F92E2764581}" srcOrd="0" destOrd="0" presId="urn:microsoft.com/office/officeart/2005/8/layout/lProcess2"/>
    <dgm:cxn modelId="{2B1C77A2-80F2-4F95-8ED4-4A391AA97A12}" type="presOf" srcId="{496B7416-C23A-484B-B5F7-16892407C86E}" destId="{FD034DC6-2B1A-41F6-8532-E9FA228F3874}" srcOrd="0" destOrd="0" presId="urn:microsoft.com/office/officeart/2005/8/layout/lProcess2"/>
    <dgm:cxn modelId="{DBE913B2-79C2-4DEA-96A1-B988E7833548}" type="presOf" srcId="{2BB415F4-021E-42E4-A1AA-D9790842D489}" destId="{CA8D29F5-09F2-499F-B5B3-9D5F3133927D}" srcOrd="0" destOrd="0" presId="urn:microsoft.com/office/officeart/2005/8/layout/lProcess2"/>
    <dgm:cxn modelId="{7996A1BD-D9D0-4736-BB22-1449A29D51E4}" type="presOf" srcId="{36101AC9-64E8-4CD4-B180-FCCDC5319728}" destId="{B48D675B-84BC-493E-ADC4-8ED8EB01D291}" srcOrd="0" destOrd="0" presId="urn:microsoft.com/office/officeart/2005/8/layout/lProcess2"/>
    <dgm:cxn modelId="{C57941C0-8C36-42C2-908D-2D186053BC89}" type="presOf" srcId="{801D1128-7A0E-419A-B687-B9621A6FE768}" destId="{A3DC7EC5-FEE5-491E-92F4-90A08824693C}" srcOrd="1" destOrd="0" presId="urn:microsoft.com/office/officeart/2005/8/layout/lProcess2"/>
    <dgm:cxn modelId="{D2226AC9-6260-428D-A7FD-38AC98C1A5B8}" type="presOf" srcId="{801D1128-7A0E-419A-B687-B9621A6FE768}" destId="{52FF415C-67B5-4783-BA97-570D5D1961D6}" srcOrd="0" destOrd="0" presId="urn:microsoft.com/office/officeart/2005/8/layout/lProcess2"/>
    <dgm:cxn modelId="{DAB094D7-2E79-45CC-879F-2C1762C489DE}" srcId="{36101AC9-64E8-4CD4-B180-FCCDC5319728}" destId="{496B7416-C23A-484B-B5F7-16892407C86E}" srcOrd="3" destOrd="0" parTransId="{F178028F-D7F5-456F-9ACE-7B964D3A0CBB}" sibTransId="{411885EB-1C68-4B37-A72A-6EC16A0D6A77}"/>
    <dgm:cxn modelId="{F791F2F8-FDEA-45DB-85A2-8F00349ED15F}" srcId="{801D1128-7A0E-419A-B687-B9621A6FE768}" destId="{98929E87-1F61-4FB2-A66B-5A210A8058B2}" srcOrd="1" destOrd="0" parTransId="{D9DDD2D8-659E-4142-AA4B-6D429F78F895}" sibTransId="{804B3E66-0668-4F44-9FBC-BD46AA858F42}"/>
    <dgm:cxn modelId="{F6FE7CDA-A71E-4B6D-AD01-E6DCF6C9324F}" type="presParOf" srcId="{2F909806-F7B7-45BD-8CBF-40727613A349}" destId="{32698772-5090-4FF5-9B89-BB2C1E3BDD1E}" srcOrd="0" destOrd="0" presId="urn:microsoft.com/office/officeart/2005/8/layout/lProcess2"/>
    <dgm:cxn modelId="{FA615B05-07F3-4634-8040-324537B969C2}" type="presParOf" srcId="{32698772-5090-4FF5-9B89-BB2C1E3BDD1E}" destId="{52FF415C-67B5-4783-BA97-570D5D1961D6}" srcOrd="0" destOrd="0" presId="urn:microsoft.com/office/officeart/2005/8/layout/lProcess2"/>
    <dgm:cxn modelId="{DB2CE64A-424D-4391-AF5B-10080CAA3DF5}" type="presParOf" srcId="{32698772-5090-4FF5-9B89-BB2C1E3BDD1E}" destId="{A3DC7EC5-FEE5-491E-92F4-90A08824693C}" srcOrd="1" destOrd="0" presId="urn:microsoft.com/office/officeart/2005/8/layout/lProcess2"/>
    <dgm:cxn modelId="{212C0FBC-84E7-4483-A1B0-130355A2F399}" type="presParOf" srcId="{32698772-5090-4FF5-9B89-BB2C1E3BDD1E}" destId="{7E438C46-C1A0-424A-8049-A7B352A3061B}" srcOrd="2" destOrd="0" presId="urn:microsoft.com/office/officeart/2005/8/layout/lProcess2"/>
    <dgm:cxn modelId="{FA6D77D3-EEBC-4EF5-9049-54C55BAD7161}" type="presParOf" srcId="{7E438C46-C1A0-424A-8049-A7B352A3061B}" destId="{87182525-5689-4138-BDF8-909A133F2302}" srcOrd="0" destOrd="0" presId="urn:microsoft.com/office/officeart/2005/8/layout/lProcess2"/>
    <dgm:cxn modelId="{92DD844F-D37D-408B-9A87-89BA26FFF19F}" type="presParOf" srcId="{87182525-5689-4138-BDF8-909A133F2302}" destId="{9FE64363-8952-4C28-B6FE-0D03C5B845D8}" srcOrd="0" destOrd="0" presId="urn:microsoft.com/office/officeart/2005/8/layout/lProcess2"/>
    <dgm:cxn modelId="{F4FF5191-D816-42DA-8E53-938BBA232C72}" type="presParOf" srcId="{87182525-5689-4138-BDF8-909A133F2302}" destId="{109F6FA2-3357-4735-A6F2-106473038F4E}" srcOrd="1" destOrd="0" presId="urn:microsoft.com/office/officeart/2005/8/layout/lProcess2"/>
    <dgm:cxn modelId="{AB912AF5-EF69-4492-BE12-CE3851AEBF1C}" type="presParOf" srcId="{87182525-5689-4138-BDF8-909A133F2302}" destId="{12D9EE84-A6B2-405A-975E-875188CC24F0}" srcOrd="2" destOrd="0" presId="urn:microsoft.com/office/officeart/2005/8/layout/lProcess2"/>
    <dgm:cxn modelId="{793F2E8E-5540-4823-BB33-F00AB045DF0D}" type="presParOf" srcId="{87182525-5689-4138-BDF8-909A133F2302}" destId="{6FC67891-4283-4441-B569-0648AA78346A}" srcOrd="3" destOrd="0" presId="urn:microsoft.com/office/officeart/2005/8/layout/lProcess2"/>
    <dgm:cxn modelId="{B22BCD55-7B4D-42C9-97BA-6662930A2A2E}" type="presParOf" srcId="{87182525-5689-4138-BDF8-909A133F2302}" destId="{CA8D29F5-09F2-499F-B5B3-9D5F3133927D}" srcOrd="4" destOrd="0" presId="urn:microsoft.com/office/officeart/2005/8/layout/lProcess2"/>
    <dgm:cxn modelId="{96E56DF5-2385-41C9-8FF9-67DB3DD85740}" type="presParOf" srcId="{2F909806-F7B7-45BD-8CBF-40727613A349}" destId="{F7A211E9-F289-4024-856A-55B893CFA3FF}" srcOrd="1" destOrd="0" presId="urn:microsoft.com/office/officeart/2005/8/layout/lProcess2"/>
    <dgm:cxn modelId="{F6837811-F0FD-4DBB-AFA0-0E18A15C6DD4}" type="presParOf" srcId="{2F909806-F7B7-45BD-8CBF-40727613A349}" destId="{A9A10556-869A-4558-A6C4-DFFCBFB4FCA9}" srcOrd="2" destOrd="0" presId="urn:microsoft.com/office/officeart/2005/8/layout/lProcess2"/>
    <dgm:cxn modelId="{0D41CA59-41F7-40F1-98CE-B0D32C99E752}" type="presParOf" srcId="{A9A10556-869A-4558-A6C4-DFFCBFB4FCA9}" destId="{B48D675B-84BC-493E-ADC4-8ED8EB01D291}" srcOrd="0" destOrd="0" presId="urn:microsoft.com/office/officeart/2005/8/layout/lProcess2"/>
    <dgm:cxn modelId="{BA85B193-D4D4-4BA1-AC10-599227F98C8A}" type="presParOf" srcId="{A9A10556-869A-4558-A6C4-DFFCBFB4FCA9}" destId="{1C9E4C4F-3125-4326-944C-D780866E0DDC}" srcOrd="1" destOrd="0" presId="urn:microsoft.com/office/officeart/2005/8/layout/lProcess2"/>
    <dgm:cxn modelId="{05A759ED-C948-4CDE-BF5D-B09428B442D7}" type="presParOf" srcId="{A9A10556-869A-4558-A6C4-DFFCBFB4FCA9}" destId="{3CCACC1D-56F7-4157-938B-1B8A12EF2948}" srcOrd="2" destOrd="0" presId="urn:microsoft.com/office/officeart/2005/8/layout/lProcess2"/>
    <dgm:cxn modelId="{B9F5196F-D302-4BF7-B8E2-6987F7A9CB8B}" type="presParOf" srcId="{3CCACC1D-56F7-4157-938B-1B8A12EF2948}" destId="{2A2E45C8-31A7-4252-A63A-A3401CC84E28}" srcOrd="0" destOrd="0" presId="urn:microsoft.com/office/officeart/2005/8/layout/lProcess2"/>
    <dgm:cxn modelId="{DD2FC910-3D27-4862-934B-7FD814758C7D}" type="presParOf" srcId="{2A2E45C8-31A7-4252-A63A-A3401CC84E28}" destId="{D72543DD-7E9B-4E2E-B5A4-4F92E2764581}" srcOrd="0" destOrd="0" presId="urn:microsoft.com/office/officeart/2005/8/layout/lProcess2"/>
    <dgm:cxn modelId="{02545F19-CBF8-4143-B7BD-F7574573D42D}" type="presParOf" srcId="{2A2E45C8-31A7-4252-A63A-A3401CC84E28}" destId="{15F0D350-0987-406F-B955-EB8D25A6EF43}" srcOrd="1" destOrd="0" presId="urn:microsoft.com/office/officeart/2005/8/layout/lProcess2"/>
    <dgm:cxn modelId="{438B5798-3B05-4EA9-8742-0AC8BD08F546}" type="presParOf" srcId="{2A2E45C8-31A7-4252-A63A-A3401CC84E28}" destId="{EBC0046C-4944-468B-ACE1-DE85D118D337}" srcOrd="2" destOrd="0" presId="urn:microsoft.com/office/officeart/2005/8/layout/lProcess2"/>
    <dgm:cxn modelId="{FEC4B880-B036-4E05-8565-40B2F66AF74A}" type="presParOf" srcId="{2A2E45C8-31A7-4252-A63A-A3401CC84E28}" destId="{69593B5E-AC1D-4CFE-BDF6-0A24E84ACB7D}" srcOrd="3" destOrd="0" presId="urn:microsoft.com/office/officeart/2005/8/layout/lProcess2"/>
    <dgm:cxn modelId="{23C35173-2B00-4CE1-88F0-B21EAC04C2C3}" type="presParOf" srcId="{2A2E45C8-31A7-4252-A63A-A3401CC84E28}" destId="{D172518C-2F01-407D-8BC0-C5CC90E1F6E7}" srcOrd="4" destOrd="0" presId="urn:microsoft.com/office/officeart/2005/8/layout/lProcess2"/>
    <dgm:cxn modelId="{63AFBA9D-11FC-4668-949F-9994EA9C69DE}" type="presParOf" srcId="{2A2E45C8-31A7-4252-A63A-A3401CC84E28}" destId="{2BD968DD-5B74-42CC-83FC-8E15C4A4EF07}" srcOrd="5" destOrd="0" presId="urn:microsoft.com/office/officeart/2005/8/layout/lProcess2"/>
    <dgm:cxn modelId="{0BF3DF62-0C0F-4A24-8509-E436A34C7C2F}" type="presParOf" srcId="{2A2E45C8-31A7-4252-A63A-A3401CC84E28}" destId="{FD034DC6-2B1A-41F6-8532-E9FA228F3874}"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2B0DF6-A6AF-4A92-9C11-03D5E041CFA2}"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74E6E9F0-B4BE-410C-B6CC-9B80A68E532A}">
      <dgm:prSet phldrT="[Text]"/>
      <dgm:spPr/>
      <dgm:t>
        <a:bodyPr/>
        <a:lstStyle/>
        <a:p>
          <a:r>
            <a:rPr lang="en-US" dirty="0"/>
            <a:t>Sensitive feedback should be acted upon </a:t>
          </a:r>
          <a:r>
            <a:rPr lang="en-US" b="1" dirty="0"/>
            <a:t>immediately</a:t>
          </a:r>
          <a:r>
            <a:rPr lang="en-US" dirty="0"/>
            <a:t>, receipt acknowledged, and</a:t>
          </a:r>
        </a:p>
        <a:p>
          <a:r>
            <a:rPr lang="en-US" dirty="0"/>
            <a:t>the handling process initiated.</a:t>
          </a:r>
        </a:p>
      </dgm:t>
    </dgm:pt>
    <dgm:pt modelId="{47704F6A-1592-49AA-AAC9-CD95527A1C21}" type="parTrans" cxnId="{BAE00448-4CB8-4FB3-B8E6-DFF0ED03830A}">
      <dgm:prSet/>
      <dgm:spPr/>
      <dgm:t>
        <a:bodyPr/>
        <a:lstStyle/>
        <a:p>
          <a:endParaRPr lang="en-US"/>
        </a:p>
      </dgm:t>
    </dgm:pt>
    <dgm:pt modelId="{C2A9EBF7-2EC3-40BD-9C44-12D53ED54979}" type="sibTrans" cxnId="{BAE00448-4CB8-4FB3-B8E6-DFF0ED03830A}">
      <dgm:prSet/>
      <dgm:spPr/>
      <dgm:t>
        <a:bodyPr/>
        <a:lstStyle/>
        <a:p>
          <a:endParaRPr lang="en-US"/>
        </a:p>
      </dgm:t>
    </dgm:pt>
    <dgm:pt modelId="{A6F897D7-1FB6-4ECA-AD35-8209863EE5D9}">
      <dgm:prSet/>
      <dgm:spPr/>
      <dgm:t>
        <a:bodyPr/>
        <a:lstStyle/>
        <a:p>
          <a:r>
            <a:rPr lang="en-US" dirty="0"/>
            <a:t>Non-sensitive feedback should be responded to within two weeks.</a:t>
          </a:r>
        </a:p>
      </dgm:t>
    </dgm:pt>
    <dgm:pt modelId="{589ECC79-6FB0-4E67-93D7-3C9A1D5523A8}" type="parTrans" cxnId="{AFCA2DD0-3945-45BE-8317-1E4215B558B9}">
      <dgm:prSet/>
      <dgm:spPr/>
      <dgm:t>
        <a:bodyPr/>
        <a:lstStyle/>
        <a:p>
          <a:endParaRPr lang="en-US"/>
        </a:p>
      </dgm:t>
    </dgm:pt>
    <dgm:pt modelId="{B6C34A5A-E1AD-41DE-874F-9DF5518BF270}" type="sibTrans" cxnId="{AFCA2DD0-3945-45BE-8317-1E4215B558B9}">
      <dgm:prSet/>
      <dgm:spPr/>
      <dgm:t>
        <a:bodyPr/>
        <a:lstStyle/>
        <a:p>
          <a:endParaRPr lang="en-US"/>
        </a:p>
      </dgm:t>
    </dgm:pt>
    <dgm:pt modelId="{7CABFD28-6FB0-4A8A-B8D7-B68086624169}">
      <dgm:prSet/>
      <dgm:spPr>
        <a:blipFill rotWithShape="0">
          <a:blip xmlns:r="http://schemas.openxmlformats.org/officeDocument/2006/relationships" r:embed="rId1"/>
          <a:srcRect/>
          <a:stretch>
            <a:fillRect l="-21000" r="-21000"/>
          </a:stretch>
        </a:blipFill>
      </dgm:spPr>
      <dgm:t>
        <a:bodyPr/>
        <a:lstStyle/>
        <a:p>
          <a:endParaRPr lang="en-US"/>
        </a:p>
      </dgm:t>
    </dgm:pt>
    <dgm:pt modelId="{6ACDE2FD-5A64-4F36-B603-9873B0FD81BD}" type="parTrans" cxnId="{591AF095-0050-4879-A880-9BE4150AB823}">
      <dgm:prSet/>
      <dgm:spPr/>
      <dgm:t>
        <a:bodyPr/>
        <a:lstStyle/>
        <a:p>
          <a:endParaRPr lang="en-US"/>
        </a:p>
      </dgm:t>
    </dgm:pt>
    <dgm:pt modelId="{F1479C6A-B0E2-4049-8B37-3B140EEC466F}" type="sibTrans" cxnId="{591AF095-0050-4879-A880-9BE4150AB823}">
      <dgm:prSet/>
      <dgm:spPr/>
      <dgm:t>
        <a:bodyPr/>
        <a:lstStyle/>
        <a:p>
          <a:endParaRPr lang="en-US"/>
        </a:p>
      </dgm:t>
    </dgm:pt>
    <dgm:pt modelId="{659E53E5-F73A-46C4-AFEB-7BCEE4BABCCD}" type="pres">
      <dgm:prSet presAssocID="{772B0DF6-A6AF-4A92-9C11-03D5E041CFA2}" presName="Name0" presStyleCnt="0">
        <dgm:presLayoutVars>
          <dgm:dir/>
          <dgm:resizeHandles val="exact"/>
        </dgm:presLayoutVars>
      </dgm:prSet>
      <dgm:spPr/>
    </dgm:pt>
    <dgm:pt modelId="{D192C10B-B365-4553-9BAF-31C0D2D8F65E}" type="pres">
      <dgm:prSet presAssocID="{A6F897D7-1FB6-4ECA-AD35-8209863EE5D9}" presName="node" presStyleLbl="node1" presStyleIdx="0" presStyleCnt="3">
        <dgm:presLayoutVars>
          <dgm:bulletEnabled val="1"/>
        </dgm:presLayoutVars>
      </dgm:prSet>
      <dgm:spPr/>
    </dgm:pt>
    <dgm:pt modelId="{074DAC37-B771-4386-8162-0E89BAE59C96}" type="pres">
      <dgm:prSet presAssocID="{B6C34A5A-E1AD-41DE-874F-9DF5518BF270}" presName="sibTrans" presStyleCnt="0"/>
      <dgm:spPr/>
    </dgm:pt>
    <dgm:pt modelId="{F6749763-9927-4D3C-A266-4D1B5C7109C0}" type="pres">
      <dgm:prSet presAssocID="{7CABFD28-6FB0-4A8A-B8D7-B68086624169}" presName="node" presStyleLbl="node1" presStyleIdx="1" presStyleCnt="3">
        <dgm:presLayoutVars>
          <dgm:bulletEnabled val="1"/>
        </dgm:presLayoutVars>
      </dgm:prSet>
      <dgm:spPr/>
    </dgm:pt>
    <dgm:pt modelId="{ABB471C4-B1D9-4D22-8F62-5209C3E0B842}" type="pres">
      <dgm:prSet presAssocID="{F1479C6A-B0E2-4049-8B37-3B140EEC466F}" presName="sibTrans" presStyleCnt="0"/>
      <dgm:spPr/>
    </dgm:pt>
    <dgm:pt modelId="{D3EE07D4-2D2E-42DF-9957-C4396E553B11}" type="pres">
      <dgm:prSet presAssocID="{74E6E9F0-B4BE-410C-B6CC-9B80A68E532A}" presName="node" presStyleLbl="node1" presStyleIdx="2" presStyleCnt="3">
        <dgm:presLayoutVars>
          <dgm:bulletEnabled val="1"/>
        </dgm:presLayoutVars>
      </dgm:prSet>
      <dgm:spPr/>
    </dgm:pt>
  </dgm:ptLst>
  <dgm:cxnLst>
    <dgm:cxn modelId="{878E9510-D310-4B47-A426-64B469EFD4F5}" type="presOf" srcId="{74E6E9F0-B4BE-410C-B6CC-9B80A68E532A}" destId="{D3EE07D4-2D2E-42DF-9957-C4396E553B11}" srcOrd="0" destOrd="0" presId="urn:microsoft.com/office/officeart/2005/8/layout/hList6"/>
    <dgm:cxn modelId="{D1C9263D-09ED-44E7-818C-5FBFA01FE193}" type="presOf" srcId="{772B0DF6-A6AF-4A92-9C11-03D5E041CFA2}" destId="{659E53E5-F73A-46C4-AFEB-7BCEE4BABCCD}" srcOrd="0" destOrd="0" presId="urn:microsoft.com/office/officeart/2005/8/layout/hList6"/>
    <dgm:cxn modelId="{BAE00448-4CB8-4FB3-B8E6-DFF0ED03830A}" srcId="{772B0DF6-A6AF-4A92-9C11-03D5E041CFA2}" destId="{74E6E9F0-B4BE-410C-B6CC-9B80A68E532A}" srcOrd="2" destOrd="0" parTransId="{47704F6A-1592-49AA-AAC9-CD95527A1C21}" sibTransId="{C2A9EBF7-2EC3-40BD-9C44-12D53ED54979}"/>
    <dgm:cxn modelId="{591AF095-0050-4879-A880-9BE4150AB823}" srcId="{772B0DF6-A6AF-4A92-9C11-03D5E041CFA2}" destId="{7CABFD28-6FB0-4A8A-B8D7-B68086624169}" srcOrd="1" destOrd="0" parTransId="{6ACDE2FD-5A64-4F36-B603-9873B0FD81BD}" sibTransId="{F1479C6A-B0E2-4049-8B37-3B140EEC466F}"/>
    <dgm:cxn modelId="{B3A4EEB3-83C8-446C-B8C6-A2B0BFEEFFC3}" type="presOf" srcId="{7CABFD28-6FB0-4A8A-B8D7-B68086624169}" destId="{F6749763-9927-4D3C-A266-4D1B5C7109C0}" srcOrd="0" destOrd="0" presId="urn:microsoft.com/office/officeart/2005/8/layout/hList6"/>
    <dgm:cxn modelId="{DF4628CF-9A59-44A7-ABD8-FB3CAA1A817F}" type="presOf" srcId="{A6F897D7-1FB6-4ECA-AD35-8209863EE5D9}" destId="{D192C10B-B365-4553-9BAF-31C0D2D8F65E}" srcOrd="0" destOrd="0" presId="urn:microsoft.com/office/officeart/2005/8/layout/hList6"/>
    <dgm:cxn modelId="{AFCA2DD0-3945-45BE-8317-1E4215B558B9}" srcId="{772B0DF6-A6AF-4A92-9C11-03D5E041CFA2}" destId="{A6F897D7-1FB6-4ECA-AD35-8209863EE5D9}" srcOrd="0" destOrd="0" parTransId="{589ECC79-6FB0-4E67-93D7-3C9A1D5523A8}" sibTransId="{B6C34A5A-E1AD-41DE-874F-9DF5518BF270}"/>
    <dgm:cxn modelId="{621505BC-7512-4FBB-9FA2-AC84944739C2}" type="presParOf" srcId="{659E53E5-F73A-46C4-AFEB-7BCEE4BABCCD}" destId="{D192C10B-B365-4553-9BAF-31C0D2D8F65E}" srcOrd="0" destOrd="0" presId="urn:microsoft.com/office/officeart/2005/8/layout/hList6"/>
    <dgm:cxn modelId="{3A4B8392-3732-41DF-BB06-8A714C3C6217}" type="presParOf" srcId="{659E53E5-F73A-46C4-AFEB-7BCEE4BABCCD}" destId="{074DAC37-B771-4386-8162-0E89BAE59C96}" srcOrd="1" destOrd="0" presId="urn:microsoft.com/office/officeart/2005/8/layout/hList6"/>
    <dgm:cxn modelId="{DD25209B-B037-47D5-B6EE-0FE3D684696B}" type="presParOf" srcId="{659E53E5-F73A-46C4-AFEB-7BCEE4BABCCD}" destId="{F6749763-9927-4D3C-A266-4D1B5C7109C0}" srcOrd="2" destOrd="0" presId="urn:microsoft.com/office/officeart/2005/8/layout/hList6"/>
    <dgm:cxn modelId="{7C180B65-7AF4-46C0-883D-C481E0591D0D}" type="presParOf" srcId="{659E53E5-F73A-46C4-AFEB-7BCEE4BABCCD}" destId="{ABB471C4-B1D9-4D22-8F62-5209C3E0B842}" srcOrd="3" destOrd="0" presId="urn:microsoft.com/office/officeart/2005/8/layout/hList6"/>
    <dgm:cxn modelId="{39E7551B-A64F-457A-BF16-1448DD7D5394}" type="presParOf" srcId="{659E53E5-F73A-46C4-AFEB-7BCEE4BABCCD}" destId="{D3EE07D4-2D2E-42DF-9957-C4396E553B1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BB40-6507-4F70-93FF-4E640F145DC4}">
      <dsp:nvSpPr>
        <dsp:cNvPr id="0" name=""/>
        <dsp:cNvSpPr/>
      </dsp:nvSpPr>
      <dsp:spPr>
        <a:xfrm>
          <a:off x="-5305222" y="-812535"/>
          <a:ext cx="6317721" cy="6317721"/>
        </a:xfrm>
        <a:prstGeom prst="blockArc">
          <a:avLst>
            <a:gd name="adj1" fmla="val 18900000"/>
            <a:gd name="adj2" fmla="val 2700000"/>
            <a:gd name="adj3" fmla="val 34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F15E0F-6CB7-4C79-835F-0F8CF944EA3C}">
      <dsp:nvSpPr>
        <dsp:cNvPr id="0" name=""/>
        <dsp:cNvSpPr/>
      </dsp:nvSpPr>
      <dsp:spPr>
        <a:xfrm>
          <a:off x="651339" y="469265"/>
          <a:ext cx="9799501" cy="9385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495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Session 1: Feedback, complaints and response mechanisms and PSEA</a:t>
          </a:r>
        </a:p>
      </dsp:txBody>
      <dsp:txXfrm>
        <a:off x="651339" y="469265"/>
        <a:ext cx="9799501" cy="938530"/>
      </dsp:txXfrm>
    </dsp:sp>
    <dsp:sp modelId="{19B6FAB4-5F71-4E54-9F84-262BE69BD11E}">
      <dsp:nvSpPr>
        <dsp:cNvPr id="0" name=""/>
        <dsp:cNvSpPr/>
      </dsp:nvSpPr>
      <dsp:spPr>
        <a:xfrm>
          <a:off x="64758" y="351948"/>
          <a:ext cx="1173162" cy="117316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6FC40-8C7B-4AA8-AA17-C567C806F355}">
      <dsp:nvSpPr>
        <dsp:cNvPr id="0" name=""/>
        <dsp:cNvSpPr/>
      </dsp:nvSpPr>
      <dsp:spPr>
        <a:xfrm>
          <a:off x="992495" y="1877060"/>
          <a:ext cx="9458345" cy="938530"/>
        </a:xfrm>
        <a:prstGeom prst="rect">
          <a:avLst/>
        </a:prstGeom>
        <a:solidFill>
          <a:schemeClr val="accent5">
            <a:hueOff val="723076"/>
            <a:satOff val="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495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Session 2: Handling feedback and complaints</a:t>
          </a:r>
        </a:p>
      </dsp:txBody>
      <dsp:txXfrm>
        <a:off x="992495" y="1877060"/>
        <a:ext cx="9458345" cy="938530"/>
      </dsp:txXfrm>
    </dsp:sp>
    <dsp:sp modelId="{A0ADB814-7FF6-48BB-9EA1-AE6FE6F9AFD0}">
      <dsp:nvSpPr>
        <dsp:cNvPr id="0" name=""/>
        <dsp:cNvSpPr/>
      </dsp:nvSpPr>
      <dsp:spPr>
        <a:xfrm>
          <a:off x="405914" y="1759743"/>
          <a:ext cx="1173162" cy="1173162"/>
        </a:xfrm>
        <a:prstGeom prst="ellipse">
          <a:avLst/>
        </a:prstGeom>
        <a:solidFill>
          <a:schemeClr val="lt1">
            <a:hueOff val="0"/>
            <a:satOff val="0"/>
            <a:lumOff val="0"/>
            <a:alphaOff val="0"/>
          </a:schemeClr>
        </a:solidFill>
        <a:ln w="12700" cap="flat" cmpd="sng" algn="ctr">
          <a:solidFill>
            <a:schemeClr val="accent5">
              <a:hueOff val="723076"/>
              <a:satOff val="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A2CEB-6BE0-4E3A-AC6A-6FFC8F2CEABE}">
      <dsp:nvSpPr>
        <dsp:cNvPr id="0" name=""/>
        <dsp:cNvSpPr/>
      </dsp:nvSpPr>
      <dsp:spPr>
        <a:xfrm>
          <a:off x="651339" y="3284855"/>
          <a:ext cx="9799501" cy="938530"/>
        </a:xfrm>
        <a:prstGeom prst="rect">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495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Session 3: Feedback and complaints quiz</a:t>
          </a:r>
        </a:p>
      </dsp:txBody>
      <dsp:txXfrm>
        <a:off x="651339" y="3284855"/>
        <a:ext cx="9799501" cy="938530"/>
      </dsp:txXfrm>
    </dsp:sp>
    <dsp:sp modelId="{5D65BEF3-DCD3-4C8B-938F-1E0D38584B1A}">
      <dsp:nvSpPr>
        <dsp:cNvPr id="0" name=""/>
        <dsp:cNvSpPr/>
      </dsp:nvSpPr>
      <dsp:spPr>
        <a:xfrm>
          <a:off x="64758" y="3167538"/>
          <a:ext cx="1173162" cy="1173162"/>
        </a:xfrm>
        <a:prstGeom prst="ellipse">
          <a:avLst/>
        </a:prstGeom>
        <a:solidFill>
          <a:schemeClr val="lt1">
            <a:hueOff val="0"/>
            <a:satOff val="0"/>
            <a:lumOff val="0"/>
            <a:alphaOff val="0"/>
          </a:schemeClr>
        </a:solidFill>
        <a:ln w="12700" cap="flat" cmpd="sng" algn="ctr">
          <a:solidFill>
            <a:schemeClr val="accent5">
              <a:hueOff val="1446152"/>
              <a:satOff val="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6C781-07FC-4950-B2B8-41EF8E564595}">
      <dsp:nvSpPr>
        <dsp:cNvPr id="0" name=""/>
        <dsp:cNvSpPr/>
      </dsp:nvSpPr>
      <dsp:spPr>
        <a:xfrm rot="5400000">
          <a:off x="6234991" y="-2220413"/>
          <a:ext cx="1831233"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Contributing to timely learning</a:t>
          </a:r>
        </a:p>
        <a:p>
          <a:pPr marL="285750" lvl="1" indent="-285750" algn="l" defTabSz="1422400">
            <a:lnSpc>
              <a:spcPct val="90000"/>
            </a:lnSpc>
            <a:spcBef>
              <a:spcPct val="0"/>
            </a:spcBef>
            <a:spcAft>
              <a:spcPct val="15000"/>
            </a:spcAft>
            <a:buChar char="•"/>
          </a:pPr>
          <a:r>
            <a:rPr lang="en-US" sz="3200" kern="1200" dirty="0"/>
            <a:t>Ensuring learning is considered in decision-making</a:t>
          </a:r>
        </a:p>
      </dsp:txBody>
      <dsp:txXfrm rot="-5400000">
        <a:off x="3785616" y="318355"/>
        <a:ext cx="6640591" cy="1652447"/>
      </dsp:txXfrm>
    </dsp:sp>
    <dsp:sp modelId="{842FC5F2-16B0-45B4-BFD6-84D01EDFE18D}">
      <dsp:nvSpPr>
        <dsp:cNvPr id="0" name=""/>
        <dsp:cNvSpPr/>
      </dsp:nvSpPr>
      <dsp:spPr>
        <a:xfrm>
          <a:off x="0" y="57"/>
          <a:ext cx="3785616" cy="228904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Improving program quality</a:t>
          </a:r>
        </a:p>
      </dsp:txBody>
      <dsp:txXfrm>
        <a:off x="111742" y="111799"/>
        <a:ext cx="3562132" cy="2065557"/>
      </dsp:txXfrm>
    </dsp:sp>
    <dsp:sp modelId="{7E843D6A-EC4D-46FC-8462-6C8761BCEE8B}">
      <dsp:nvSpPr>
        <dsp:cNvPr id="0" name=""/>
        <dsp:cNvSpPr/>
      </dsp:nvSpPr>
      <dsp:spPr>
        <a:xfrm rot="5400000">
          <a:off x="6234991" y="183079"/>
          <a:ext cx="1831233" cy="6729984"/>
        </a:xfrm>
        <a:prstGeom prst="round2SameRect">
          <a:avLst/>
        </a:prstGeom>
        <a:solidFill>
          <a:schemeClr val="accent5">
            <a:tint val="40000"/>
            <a:alpha val="90000"/>
            <a:hueOff val="2043057"/>
            <a:satOff val="-10788"/>
            <a:lumOff val="-1463"/>
            <a:alphaOff val="0"/>
          </a:schemeClr>
        </a:solidFill>
        <a:ln w="12700" cap="flat" cmpd="sng" algn="ctr">
          <a:solidFill>
            <a:schemeClr val="accent5">
              <a:tint val="40000"/>
              <a:alpha val="90000"/>
              <a:hueOff val="2043057"/>
              <a:satOff val="-10788"/>
              <a:lumOff val="-14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Preventing harm </a:t>
          </a:r>
        </a:p>
        <a:p>
          <a:pPr marL="285750" lvl="1" indent="-285750" algn="l" defTabSz="1422400">
            <a:lnSpc>
              <a:spcPct val="90000"/>
            </a:lnSpc>
            <a:spcBef>
              <a:spcPct val="0"/>
            </a:spcBef>
            <a:spcAft>
              <a:spcPct val="15000"/>
            </a:spcAft>
            <a:buChar char="•"/>
          </a:pPr>
          <a:r>
            <a:rPr lang="en-US" sz="3200" kern="1200" dirty="0"/>
            <a:t>Reacting to stop it</a:t>
          </a:r>
        </a:p>
      </dsp:txBody>
      <dsp:txXfrm rot="-5400000">
        <a:off x="3785616" y="2721848"/>
        <a:ext cx="6640591" cy="1652447"/>
      </dsp:txXfrm>
    </dsp:sp>
    <dsp:sp modelId="{C6D56661-5ECF-46A7-868C-34D5B10DE163}">
      <dsp:nvSpPr>
        <dsp:cNvPr id="0" name=""/>
        <dsp:cNvSpPr/>
      </dsp:nvSpPr>
      <dsp:spPr>
        <a:xfrm>
          <a:off x="0" y="2403551"/>
          <a:ext cx="3785616" cy="2289041"/>
        </a:xfrm>
        <a:prstGeom prst="roundRect">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Ensuring the protection of program participants in the programs</a:t>
          </a:r>
        </a:p>
      </dsp:txBody>
      <dsp:txXfrm>
        <a:off x="111742" y="2515293"/>
        <a:ext cx="3562132" cy="2065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A2D08-D558-4398-9577-1F93AFCED2F9}">
      <dsp:nvSpPr>
        <dsp:cNvPr id="0" name=""/>
        <dsp:cNvSpPr/>
      </dsp:nvSpPr>
      <dsp:spPr>
        <a:xfrm>
          <a:off x="218347" y="2393"/>
          <a:ext cx="2343931" cy="1406358"/>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Fear of losing access to services, reprisals..</a:t>
          </a:r>
        </a:p>
      </dsp:txBody>
      <dsp:txXfrm>
        <a:off x="218347" y="2393"/>
        <a:ext cx="2343931" cy="1406358"/>
      </dsp:txXfrm>
    </dsp:sp>
    <dsp:sp modelId="{614C8990-E697-4F1A-84F4-D30796CF9CD9}">
      <dsp:nvSpPr>
        <dsp:cNvPr id="0" name=""/>
        <dsp:cNvSpPr/>
      </dsp:nvSpPr>
      <dsp:spPr>
        <a:xfrm>
          <a:off x="2796672" y="2393"/>
          <a:ext cx="2343931" cy="1406358"/>
        </a:xfrm>
        <a:prstGeom prst="rect">
          <a:avLst/>
        </a:prstGeom>
        <a:solidFill>
          <a:schemeClr val="accent4">
            <a:shade val="80000"/>
            <a:hueOff val="-80740"/>
            <a:satOff val="-1235"/>
            <a:lumOff val="36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Fear of not being taken seriously</a:t>
          </a:r>
        </a:p>
      </dsp:txBody>
      <dsp:txXfrm>
        <a:off x="2796672" y="2393"/>
        <a:ext cx="2343931" cy="1406358"/>
      </dsp:txXfrm>
    </dsp:sp>
    <dsp:sp modelId="{F07F0B7B-2C46-4E13-B861-32E4B708405F}">
      <dsp:nvSpPr>
        <dsp:cNvPr id="0" name=""/>
        <dsp:cNvSpPr/>
      </dsp:nvSpPr>
      <dsp:spPr>
        <a:xfrm>
          <a:off x="5374996" y="2393"/>
          <a:ext cx="2343931" cy="1406358"/>
        </a:xfrm>
        <a:prstGeom prst="rect">
          <a:avLst/>
        </a:prstGeom>
        <a:solidFill>
          <a:schemeClr val="accent4">
            <a:shade val="80000"/>
            <a:hueOff val="-161480"/>
            <a:satOff val="-2470"/>
            <a:lumOff val="73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Fear of senior official</a:t>
          </a:r>
        </a:p>
      </dsp:txBody>
      <dsp:txXfrm>
        <a:off x="5374996" y="2393"/>
        <a:ext cx="2343931" cy="1406358"/>
      </dsp:txXfrm>
    </dsp:sp>
    <dsp:sp modelId="{1B4B8D75-9D5A-48F3-BD48-4A88E4DD8EEC}">
      <dsp:nvSpPr>
        <dsp:cNvPr id="0" name=""/>
        <dsp:cNvSpPr/>
      </dsp:nvSpPr>
      <dsp:spPr>
        <a:xfrm>
          <a:off x="7953321" y="2393"/>
          <a:ext cx="2343931" cy="1406358"/>
        </a:xfrm>
        <a:prstGeom prst="rect">
          <a:avLst/>
        </a:prstGeom>
        <a:solidFill>
          <a:schemeClr val="accent4">
            <a:shade val="80000"/>
            <a:hueOff val="-242220"/>
            <a:satOff val="-3705"/>
            <a:lumOff val="1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Not seen as acceptable practice in country/region</a:t>
          </a:r>
        </a:p>
      </dsp:txBody>
      <dsp:txXfrm>
        <a:off x="7953321" y="2393"/>
        <a:ext cx="2343931" cy="1406358"/>
      </dsp:txXfrm>
    </dsp:sp>
    <dsp:sp modelId="{00531C0D-99AF-4627-B3BD-3976A476E48F}">
      <dsp:nvSpPr>
        <dsp:cNvPr id="0" name=""/>
        <dsp:cNvSpPr/>
      </dsp:nvSpPr>
      <dsp:spPr>
        <a:xfrm>
          <a:off x="218347" y="1643145"/>
          <a:ext cx="2343931" cy="1406358"/>
        </a:xfrm>
        <a:prstGeom prst="rect">
          <a:avLst/>
        </a:prstGeom>
        <a:solidFill>
          <a:schemeClr val="accent4">
            <a:shade val="80000"/>
            <a:hueOff val="-322960"/>
            <a:satOff val="-4940"/>
            <a:lumOff val="146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Not seen as acceptable to challenge those in authority</a:t>
          </a:r>
        </a:p>
      </dsp:txBody>
      <dsp:txXfrm>
        <a:off x="218347" y="1643145"/>
        <a:ext cx="2343931" cy="1406358"/>
      </dsp:txXfrm>
    </dsp:sp>
    <dsp:sp modelId="{C1173A50-DCA0-4607-A185-E17AF499943F}">
      <dsp:nvSpPr>
        <dsp:cNvPr id="0" name=""/>
        <dsp:cNvSpPr/>
      </dsp:nvSpPr>
      <dsp:spPr>
        <a:xfrm>
          <a:off x="2796672" y="1643145"/>
          <a:ext cx="2343931" cy="1406358"/>
        </a:xfrm>
        <a:prstGeom prst="rect">
          <a:avLst/>
        </a:prstGeom>
        <a:solidFill>
          <a:schemeClr val="accent4">
            <a:shade val="80000"/>
            <a:hueOff val="-403701"/>
            <a:satOff val="-6176"/>
            <a:lumOff val="18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Lack of knowledge of the right to report or how to report</a:t>
          </a:r>
        </a:p>
      </dsp:txBody>
      <dsp:txXfrm>
        <a:off x="2796672" y="1643145"/>
        <a:ext cx="2343931" cy="1406358"/>
      </dsp:txXfrm>
    </dsp:sp>
    <dsp:sp modelId="{68F0C0CC-A27A-462B-B689-6572ABE6E280}">
      <dsp:nvSpPr>
        <dsp:cNvPr id="0" name=""/>
        <dsp:cNvSpPr/>
      </dsp:nvSpPr>
      <dsp:spPr>
        <a:xfrm>
          <a:off x="5374996" y="1643145"/>
          <a:ext cx="2343931" cy="1406358"/>
        </a:xfrm>
        <a:prstGeom prst="rect">
          <a:avLst/>
        </a:prstGeom>
        <a:solidFill>
          <a:schemeClr val="accent4">
            <a:shade val="80000"/>
            <a:hueOff val="-484441"/>
            <a:satOff val="-7411"/>
            <a:lumOff val="2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Lack of access to feedback channel</a:t>
          </a:r>
        </a:p>
      </dsp:txBody>
      <dsp:txXfrm>
        <a:off x="5374996" y="1643145"/>
        <a:ext cx="2343931" cy="1406358"/>
      </dsp:txXfrm>
    </dsp:sp>
    <dsp:sp modelId="{3288AE37-6049-4AEF-B836-8F501D68294A}">
      <dsp:nvSpPr>
        <dsp:cNvPr id="0" name=""/>
        <dsp:cNvSpPr/>
      </dsp:nvSpPr>
      <dsp:spPr>
        <a:xfrm>
          <a:off x="7953321" y="1643145"/>
          <a:ext cx="2343931" cy="1406358"/>
        </a:xfrm>
        <a:prstGeom prst="rect">
          <a:avLst/>
        </a:prstGeom>
        <a:solidFill>
          <a:schemeClr val="accent4">
            <a:shade val="80000"/>
            <a:hueOff val="-565181"/>
            <a:satOff val="-8646"/>
            <a:lumOff val="25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Inappropriate choice of feedback mechanism</a:t>
          </a:r>
        </a:p>
      </dsp:txBody>
      <dsp:txXfrm>
        <a:off x="7953321" y="1643145"/>
        <a:ext cx="2343931" cy="1406358"/>
      </dsp:txXfrm>
    </dsp:sp>
    <dsp:sp modelId="{6877F730-795A-407F-B2BA-AAEB6C9B0F5D}">
      <dsp:nvSpPr>
        <dsp:cNvPr id="0" name=""/>
        <dsp:cNvSpPr/>
      </dsp:nvSpPr>
      <dsp:spPr>
        <a:xfrm>
          <a:off x="2796672" y="3283897"/>
          <a:ext cx="2343931" cy="1406358"/>
        </a:xfrm>
        <a:prstGeom prst="rect">
          <a:avLst/>
        </a:prstGeom>
        <a:solidFill>
          <a:schemeClr val="accent4">
            <a:shade val="80000"/>
            <a:hueOff val="-645921"/>
            <a:satOff val="-9881"/>
            <a:lumOff val="292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Belief that nothing will change</a:t>
          </a:r>
        </a:p>
      </dsp:txBody>
      <dsp:txXfrm>
        <a:off x="2796672" y="3283897"/>
        <a:ext cx="2343931" cy="1406358"/>
      </dsp:txXfrm>
    </dsp:sp>
    <dsp:sp modelId="{13664AF9-CB7C-4B34-B4D0-09D62EC323C1}">
      <dsp:nvSpPr>
        <dsp:cNvPr id="0" name=""/>
        <dsp:cNvSpPr/>
      </dsp:nvSpPr>
      <dsp:spPr>
        <a:xfrm>
          <a:off x="5374996" y="3283897"/>
          <a:ext cx="2343931" cy="1406358"/>
        </a:xfrm>
        <a:prstGeom prst="rect">
          <a:avLst/>
        </a:prstGeom>
        <a:solidFill>
          <a:schemeClr val="accent4">
            <a:shade val="80000"/>
            <a:hueOff val="-726661"/>
            <a:satOff val="-11116"/>
            <a:lumOff val="32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Embarrassment or shame</a:t>
          </a:r>
        </a:p>
      </dsp:txBody>
      <dsp:txXfrm>
        <a:off x="5374996" y="3283897"/>
        <a:ext cx="2343931" cy="1406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2ED9B-D9E9-42D5-8F2F-1A206FE7812A}">
      <dsp:nvSpPr>
        <dsp:cNvPr id="0" name=""/>
        <dsp:cNvSpPr/>
      </dsp:nvSpPr>
      <dsp:spPr>
        <a:xfrm>
          <a:off x="3081" y="857470"/>
          <a:ext cx="2444424" cy="146665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Foster engagement with diverse groups  </a:t>
          </a:r>
        </a:p>
      </dsp:txBody>
      <dsp:txXfrm>
        <a:off x="3081" y="857470"/>
        <a:ext cx="2444424" cy="1466654"/>
      </dsp:txXfrm>
    </dsp:sp>
    <dsp:sp modelId="{19676A15-5A4B-4EB3-A8FF-2824BCDCB821}">
      <dsp:nvSpPr>
        <dsp:cNvPr id="0" name=""/>
        <dsp:cNvSpPr/>
      </dsp:nvSpPr>
      <dsp:spPr>
        <a:xfrm>
          <a:off x="2691948" y="857470"/>
          <a:ext cx="2444424" cy="1466654"/>
        </a:xfrm>
        <a:prstGeom prst="rect">
          <a:avLst/>
        </a:prstGeom>
        <a:solidFill>
          <a:schemeClr val="accent5">
            <a:hueOff val="206593"/>
            <a:satOff val="0"/>
            <a:lumOff val="-8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Multiple feedback mechanisms</a:t>
          </a:r>
        </a:p>
      </dsp:txBody>
      <dsp:txXfrm>
        <a:off x="2691948" y="857470"/>
        <a:ext cx="2444424" cy="1466654"/>
      </dsp:txXfrm>
    </dsp:sp>
    <dsp:sp modelId="{F1A69F4E-6A67-4FB6-9B2C-D95454D8195B}">
      <dsp:nvSpPr>
        <dsp:cNvPr id="0" name=""/>
        <dsp:cNvSpPr/>
      </dsp:nvSpPr>
      <dsp:spPr>
        <a:xfrm>
          <a:off x="5380815" y="857470"/>
          <a:ext cx="2444424" cy="1466654"/>
        </a:xfrm>
        <a:prstGeom prst="rect">
          <a:avLst/>
        </a:prstGeom>
        <a:solidFill>
          <a:schemeClr val="accent5">
            <a:hueOff val="413186"/>
            <a:satOff val="0"/>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Better communication on how + what to report, appropriate/inappropriate behavior</a:t>
          </a:r>
        </a:p>
      </dsp:txBody>
      <dsp:txXfrm>
        <a:off x="5380815" y="857470"/>
        <a:ext cx="2444424" cy="1466654"/>
      </dsp:txXfrm>
    </dsp:sp>
    <dsp:sp modelId="{5DE3CDE1-A220-429B-9EBE-03885540DA68}">
      <dsp:nvSpPr>
        <dsp:cNvPr id="0" name=""/>
        <dsp:cNvSpPr/>
      </dsp:nvSpPr>
      <dsp:spPr>
        <a:xfrm>
          <a:off x="8069682" y="857470"/>
          <a:ext cx="2444424" cy="1466654"/>
        </a:xfrm>
        <a:prstGeom prst="rect">
          <a:avLst/>
        </a:prstGeom>
        <a:solidFill>
          <a:schemeClr val="accent5">
            <a:hueOff val="619780"/>
            <a:satOff val="0"/>
            <a:lumOff val="-25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Better or quicker response to feedback and complaints</a:t>
          </a:r>
        </a:p>
      </dsp:txBody>
      <dsp:txXfrm>
        <a:off x="8069682" y="857470"/>
        <a:ext cx="2444424" cy="1466654"/>
      </dsp:txXfrm>
    </dsp:sp>
    <dsp:sp modelId="{CFD33086-6DE8-481C-95A9-018314FF71E7}">
      <dsp:nvSpPr>
        <dsp:cNvPr id="0" name=""/>
        <dsp:cNvSpPr/>
      </dsp:nvSpPr>
      <dsp:spPr>
        <a:xfrm>
          <a:off x="3081" y="2568567"/>
          <a:ext cx="2444424" cy="1466654"/>
        </a:xfrm>
        <a:prstGeom prst="rect">
          <a:avLst/>
        </a:prstGeom>
        <a:solidFill>
          <a:schemeClr val="accent5">
            <a:hueOff val="826373"/>
            <a:satOff val="0"/>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Strong procedures to ensure the confidentiality and safety of  complainants</a:t>
          </a:r>
        </a:p>
      </dsp:txBody>
      <dsp:txXfrm>
        <a:off x="3081" y="2568567"/>
        <a:ext cx="2444424" cy="1466654"/>
      </dsp:txXfrm>
    </dsp:sp>
    <dsp:sp modelId="{A69C4BC0-65B0-4527-AE24-668E2BB4E87D}">
      <dsp:nvSpPr>
        <dsp:cNvPr id="0" name=""/>
        <dsp:cNvSpPr/>
      </dsp:nvSpPr>
      <dsp:spPr>
        <a:xfrm>
          <a:off x="2691948" y="2568567"/>
          <a:ext cx="2444424" cy="1466654"/>
        </a:xfrm>
        <a:prstGeom prst="rect">
          <a:avLst/>
        </a:prstGeom>
        <a:solidFill>
          <a:schemeClr val="accent5">
            <a:hueOff val="1032966"/>
            <a:satOff val="0"/>
            <a:lumOff val="-4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Better communication on how feedback is acted upon</a:t>
          </a:r>
        </a:p>
      </dsp:txBody>
      <dsp:txXfrm>
        <a:off x="2691948" y="2568567"/>
        <a:ext cx="2444424" cy="1466654"/>
      </dsp:txXfrm>
    </dsp:sp>
    <dsp:sp modelId="{CF91DD9B-EB06-4E0D-BC7A-B7A76376F484}">
      <dsp:nvSpPr>
        <dsp:cNvPr id="0" name=""/>
        <dsp:cNvSpPr/>
      </dsp:nvSpPr>
      <dsp:spPr>
        <a:xfrm>
          <a:off x="5380815" y="2568567"/>
          <a:ext cx="2444424" cy="1466654"/>
        </a:xfrm>
        <a:prstGeom prst="rect">
          <a:avLst/>
        </a:prstGeom>
        <a:solidFill>
          <a:schemeClr val="accent5">
            <a:hueOff val="1239559"/>
            <a:satOff val="0"/>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Diversity of staff to</a:t>
          </a:r>
        </a:p>
      </dsp:txBody>
      <dsp:txXfrm>
        <a:off x="5380815" y="2568567"/>
        <a:ext cx="2444424" cy="1466654"/>
      </dsp:txXfrm>
    </dsp:sp>
    <dsp:sp modelId="{9CE39C80-AF27-4831-9333-F408621C7507}">
      <dsp:nvSpPr>
        <dsp:cNvPr id="0" name=""/>
        <dsp:cNvSpPr/>
      </dsp:nvSpPr>
      <dsp:spPr>
        <a:xfrm>
          <a:off x="8069682" y="2568567"/>
          <a:ext cx="2444424" cy="1466654"/>
        </a:xfrm>
        <a:prstGeom prst="rect">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Stronger community engagement</a:t>
          </a:r>
        </a:p>
      </dsp:txBody>
      <dsp:txXfrm>
        <a:off x="8069682" y="2568567"/>
        <a:ext cx="2444424" cy="1466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90809-4720-4180-95F8-15A9570BA5F3}">
      <dsp:nvSpPr>
        <dsp:cNvPr id="0" name=""/>
        <dsp:cNvSpPr/>
      </dsp:nvSpPr>
      <dsp:spPr>
        <a:xfrm>
          <a:off x="0" y="756"/>
          <a:ext cx="10515600" cy="1112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Trust is essential for feedback and complaint system to be successful. </a:t>
          </a:r>
        </a:p>
      </dsp:txBody>
      <dsp:txXfrm>
        <a:off x="54298" y="55054"/>
        <a:ext cx="10407004" cy="1003708"/>
      </dsp:txXfrm>
    </dsp:sp>
    <dsp:sp modelId="{2ACE9433-67E7-472D-9614-0421CA6F50E6}">
      <dsp:nvSpPr>
        <dsp:cNvPr id="0" name=""/>
        <dsp:cNvSpPr/>
      </dsp:nvSpPr>
      <dsp:spPr>
        <a:xfrm>
          <a:off x="0" y="1193700"/>
          <a:ext cx="10515600" cy="1112304"/>
        </a:xfrm>
        <a:prstGeom prst="roundRect">
          <a:avLst/>
        </a:prstGeom>
        <a:solidFill>
          <a:schemeClr val="accent5">
            <a:hueOff val="482051"/>
            <a:satOff val="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Organizational culture in which complaints are taken seriously </a:t>
          </a:r>
          <a:r>
            <a:rPr lang="en-US" sz="2800" kern="1200"/>
            <a:t>and acted upon </a:t>
          </a:r>
          <a:r>
            <a:rPr lang="en-US" sz="2800" kern="1200" dirty="0"/>
            <a:t>is essential </a:t>
          </a:r>
        </a:p>
      </dsp:txBody>
      <dsp:txXfrm>
        <a:off x="54298" y="1247998"/>
        <a:ext cx="10407004" cy="1003708"/>
      </dsp:txXfrm>
    </dsp:sp>
    <dsp:sp modelId="{06D61FD1-9218-4F10-AD3A-5B22FFD9F78A}">
      <dsp:nvSpPr>
        <dsp:cNvPr id="0" name=""/>
        <dsp:cNvSpPr/>
      </dsp:nvSpPr>
      <dsp:spPr>
        <a:xfrm>
          <a:off x="0" y="2386645"/>
          <a:ext cx="10515600" cy="1112304"/>
        </a:xfrm>
        <a:prstGeom prst="roundRect">
          <a:avLst/>
        </a:prstGeom>
        <a:solidFill>
          <a:schemeClr val="accent5">
            <a:hueOff val="964102"/>
            <a:satOff val="0"/>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Communities aware on what behavior is acceptable and </a:t>
          </a:r>
          <a:r>
            <a:rPr lang="en-US" sz="2800" kern="1200"/>
            <a:t>how to complain</a:t>
          </a:r>
          <a:endParaRPr lang="en-US" sz="2800" kern="1200" dirty="0"/>
        </a:p>
      </dsp:txBody>
      <dsp:txXfrm>
        <a:off x="54298" y="2440943"/>
        <a:ext cx="10407004" cy="1003708"/>
      </dsp:txXfrm>
    </dsp:sp>
    <dsp:sp modelId="{94621A9D-C297-45A7-9D37-D5337316BD1A}">
      <dsp:nvSpPr>
        <dsp:cNvPr id="0" name=""/>
        <dsp:cNvSpPr/>
      </dsp:nvSpPr>
      <dsp:spPr>
        <a:xfrm>
          <a:off x="0" y="3579589"/>
          <a:ext cx="10515600" cy="1112304"/>
        </a:xfrm>
        <a:prstGeom prst="roundRect">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Sensitive complaints must be dealt with promptly and safely.</a:t>
          </a:r>
        </a:p>
      </dsp:txBody>
      <dsp:txXfrm>
        <a:off x="54298" y="3633887"/>
        <a:ext cx="10407004" cy="1003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51B04-9339-4C02-A8F2-E58684F28A95}">
      <dsp:nvSpPr>
        <dsp:cNvPr id="0" name=""/>
        <dsp:cNvSpPr/>
      </dsp:nvSpPr>
      <dsp:spPr>
        <a:xfrm>
          <a:off x="3080" y="757688"/>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Definition of sexual exploitation and abuse</a:t>
          </a:r>
        </a:p>
      </dsp:txBody>
      <dsp:txXfrm>
        <a:off x="3080" y="757688"/>
        <a:ext cx="2444055" cy="1466433"/>
      </dsp:txXfrm>
    </dsp:sp>
    <dsp:sp modelId="{98416F15-059C-4A56-AF3A-357E0370F140}">
      <dsp:nvSpPr>
        <dsp:cNvPr id="0" name=""/>
        <dsp:cNvSpPr/>
      </dsp:nvSpPr>
      <dsp:spPr>
        <a:xfrm>
          <a:off x="2691541" y="757688"/>
          <a:ext cx="2444055" cy="1466433"/>
        </a:xfrm>
        <a:prstGeom prst="rect">
          <a:avLst/>
        </a:prstGeom>
        <a:solidFill>
          <a:schemeClr val="accent5">
            <a:hueOff val="241025"/>
            <a:satOff val="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Standards of conduct for aid workers</a:t>
          </a:r>
        </a:p>
      </dsp:txBody>
      <dsp:txXfrm>
        <a:off x="2691541" y="757688"/>
        <a:ext cx="2444055" cy="1466433"/>
      </dsp:txXfrm>
    </dsp:sp>
    <dsp:sp modelId="{1F4751F4-8266-454A-9402-7B371D5FC964}">
      <dsp:nvSpPr>
        <dsp:cNvPr id="0" name=""/>
        <dsp:cNvSpPr/>
      </dsp:nvSpPr>
      <dsp:spPr>
        <a:xfrm>
          <a:off x="5380002" y="757688"/>
          <a:ext cx="2444055" cy="1466433"/>
        </a:xfrm>
        <a:prstGeom prst="rect">
          <a:avLst/>
        </a:prstGeom>
        <a:solidFill>
          <a:schemeClr val="accent5">
            <a:hueOff val="482051"/>
            <a:satOff val="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Right to free assistance</a:t>
          </a:r>
        </a:p>
      </dsp:txBody>
      <dsp:txXfrm>
        <a:off x="5380002" y="757688"/>
        <a:ext cx="2444055" cy="1466433"/>
      </dsp:txXfrm>
    </dsp:sp>
    <dsp:sp modelId="{0AC3856B-4AB9-4BF8-AF5E-B72E71A97E5E}">
      <dsp:nvSpPr>
        <dsp:cNvPr id="0" name=""/>
        <dsp:cNvSpPr/>
      </dsp:nvSpPr>
      <dsp:spPr>
        <a:xfrm>
          <a:off x="8068463" y="757688"/>
          <a:ext cx="2444055" cy="1466433"/>
        </a:xfrm>
        <a:prstGeom prst="rect">
          <a:avLst/>
        </a:prstGeom>
        <a:solidFill>
          <a:schemeClr val="accent5">
            <a:hueOff val="723076"/>
            <a:satOff val="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Where and how to report SEA incidents</a:t>
          </a:r>
        </a:p>
      </dsp:txBody>
      <dsp:txXfrm>
        <a:off x="8068463" y="757688"/>
        <a:ext cx="2444055" cy="1466433"/>
      </dsp:txXfrm>
    </dsp:sp>
    <dsp:sp modelId="{71C58792-DCF0-41B5-BDA3-66C09F120C43}">
      <dsp:nvSpPr>
        <dsp:cNvPr id="0" name=""/>
        <dsp:cNvSpPr/>
      </dsp:nvSpPr>
      <dsp:spPr>
        <a:xfrm>
          <a:off x="1347311" y="2468527"/>
          <a:ext cx="2444055" cy="1466433"/>
        </a:xfrm>
        <a:prstGeom prst="rect">
          <a:avLst/>
        </a:prstGeom>
        <a:solidFill>
          <a:schemeClr val="accent5">
            <a:hueOff val="964102"/>
            <a:satOff val="0"/>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What services are available, and how to access them</a:t>
          </a:r>
        </a:p>
      </dsp:txBody>
      <dsp:txXfrm>
        <a:off x="1347311" y="2468527"/>
        <a:ext cx="2444055" cy="1466433"/>
      </dsp:txXfrm>
    </dsp:sp>
    <dsp:sp modelId="{D827AFA1-EBCB-4930-979C-38345F2ECA0D}">
      <dsp:nvSpPr>
        <dsp:cNvPr id="0" name=""/>
        <dsp:cNvSpPr/>
      </dsp:nvSpPr>
      <dsp:spPr>
        <a:xfrm>
          <a:off x="4035772" y="2468527"/>
          <a:ext cx="2444055" cy="1466433"/>
        </a:xfrm>
        <a:prstGeom prst="rect">
          <a:avLst/>
        </a:prstGeom>
        <a:solidFill>
          <a:schemeClr val="accent5">
            <a:hueOff val="1205127"/>
            <a:satOff val="0"/>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to expect after making a complaint (incl. referrals, timeframes, roles, responsibilities, any limitations)</a:t>
          </a:r>
        </a:p>
      </dsp:txBody>
      <dsp:txXfrm>
        <a:off x="4035772" y="2468527"/>
        <a:ext cx="2444055" cy="1466433"/>
      </dsp:txXfrm>
    </dsp:sp>
    <dsp:sp modelId="{030FA02C-6B23-44DE-BE0C-3DA29795754E}">
      <dsp:nvSpPr>
        <dsp:cNvPr id="0" name=""/>
        <dsp:cNvSpPr/>
      </dsp:nvSpPr>
      <dsp:spPr>
        <a:xfrm>
          <a:off x="6724233" y="2468527"/>
          <a:ext cx="2444055" cy="1466433"/>
        </a:xfrm>
        <a:prstGeom prst="rect">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steps the organization will take to ensure safety and confidentiality</a:t>
          </a:r>
        </a:p>
      </dsp:txBody>
      <dsp:txXfrm>
        <a:off x="6724233" y="2468527"/>
        <a:ext cx="2444055" cy="1466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F5ADC-21C1-426E-A6D2-01AFBF0416C6}">
      <dsp:nvSpPr>
        <dsp:cNvPr id="0" name=""/>
        <dsp:cNvSpPr/>
      </dsp:nvSpPr>
      <dsp:spPr>
        <a:xfrm>
          <a:off x="0" y="0"/>
          <a:ext cx="7884560" cy="9440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There are at least two channels available for each project and at least one of those should be a passive channel.</a:t>
          </a:r>
        </a:p>
      </dsp:txBody>
      <dsp:txXfrm>
        <a:off x="1671318" y="0"/>
        <a:ext cx="6213241" cy="944061"/>
      </dsp:txXfrm>
    </dsp:sp>
    <dsp:sp modelId="{4305F5EC-E5B1-4632-BD83-DA6F6667E7AE}">
      <dsp:nvSpPr>
        <dsp:cNvPr id="0" name=""/>
        <dsp:cNvSpPr/>
      </dsp:nvSpPr>
      <dsp:spPr>
        <a:xfrm>
          <a:off x="94406" y="94406"/>
          <a:ext cx="1576912" cy="755249"/>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1000" b="-10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536395-CE5C-4F96-B484-C59F386C68FF}">
      <dsp:nvSpPr>
        <dsp:cNvPr id="0" name=""/>
        <dsp:cNvSpPr/>
      </dsp:nvSpPr>
      <dsp:spPr>
        <a:xfrm>
          <a:off x="0" y="1038468"/>
          <a:ext cx="7884560" cy="944061"/>
        </a:xfrm>
        <a:prstGeom prst="roundRect">
          <a:avLst>
            <a:gd name="adj" fmla="val 10000"/>
          </a:avLst>
        </a:prstGeom>
        <a:solidFill>
          <a:schemeClr val="accent5">
            <a:hueOff val="361538"/>
            <a:satOff val="0"/>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All staff are oriented on the feedback, complaints and response mechanism, their roles and the internal reporting processes</a:t>
          </a:r>
        </a:p>
      </dsp:txBody>
      <dsp:txXfrm>
        <a:off x="1671318" y="1038468"/>
        <a:ext cx="6213241" cy="944061"/>
      </dsp:txXfrm>
    </dsp:sp>
    <dsp:sp modelId="{8656995D-4B8F-4AB6-A773-332380EE7A9B}">
      <dsp:nvSpPr>
        <dsp:cNvPr id="0" name=""/>
        <dsp:cNvSpPr/>
      </dsp:nvSpPr>
      <dsp:spPr>
        <a:xfrm>
          <a:off x="94406" y="1132874"/>
          <a:ext cx="1576912" cy="75524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1000" b="-10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F129EA-75A1-4A25-AB65-D22D78A44E55}">
      <dsp:nvSpPr>
        <dsp:cNvPr id="0" name=""/>
        <dsp:cNvSpPr/>
      </dsp:nvSpPr>
      <dsp:spPr>
        <a:xfrm>
          <a:off x="0" y="2076936"/>
          <a:ext cx="7884560" cy="944061"/>
        </a:xfrm>
        <a:prstGeom prst="roundRect">
          <a:avLst>
            <a:gd name="adj" fmla="val 10000"/>
          </a:avLst>
        </a:prstGeom>
        <a:solidFill>
          <a:schemeClr val="accent5">
            <a:hueOff val="723076"/>
            <a:satOff val="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Communities are oriented on the Six Core Principles of staff behavior and the code of conduct, and how to report violations.</a:t>
          </a:r>
        </a:p>
      </dsp:txBody>
      <dsp:txXfrm>
        <a:off x="1671318" y="2076936"/>
        <a:ext cx="6213241" cy="944061"/>
      </dsp:txXfrm>
    </dsp:sp>
    <dsp:sp modelId="{8B3B1175-C61E-4842-B6D1-430592DDE7F4}">
      <dsp:nvSpPr>
        <dsp:cNvPr id="0" name=""/>
        <dsp:cNvSpPr/>
      </dsp:nvSpPr>
      <dsp:spPr>
        <a:xfrm>
          <a:off x="94406" y="2171342"/>
          <a:ext cx="1576912" cy="75524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1000" b="-10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291590-004F-41CB-86CC-654ECEF7A2E6}">
      <dsp:nvSpPr>
        <dsp:cNvPr id="0" name=""/>
        <dsp:cNvSpPr/>
      </dsp:nvSpPr>
      <dsp:spPr>
        <a:xfrm>
          <a:off x="0" y="3115404"/>
          <a:ext cx="7884560" cy="944061"/>
        </a:xfrm>
        <a:prstGeom prst="roundRect">
          <a:avLst>
            <a:gd name="adj" fmla="val 10000"/>
          </a:avLst>
        </a:prstGeom>
        <a:solidFill>
          <a:schemeClr val="accent5">
            <a:hueOff val="1084614"/>
            <a:satOff val="0"/>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Ensure community consultations take place and that channels selected are based on the results of those consultations</a:t>
          </a:r>
        </a:p>
      </dsp:txBody>
      <dsp:txXfrm>
        <a:off x="1671318" y="3115404"/>
        <a:ext cx="6213241" cy="944061"/>
      </dsp:txXfrm>
    </dsp:sp>
    <dsp:sp modelId="{BFC04CEF-CB4C-4394-A27E-00E9C1631319}">
      <dsp:nvSpPr>
        <dsp:cNvPr id="0" name=""/>
        <dsp:cNvSpPr/>
      </dsp:nvSpPr>
      <dsp:spPr>
        <a:xfrm>
          <a:off x="94406" y="3209810"/>
          <a:ext cx="1576912" cy="755249"/>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1000" b="-10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B41A92-8153-462F-B232-887F637EE447}">
      <dsp:nvSpPr>
        <dsp:cNvPr id="0" name=""/>
        <dsp:cNvSpPr/>
      </dsp:nvSpPr>
      <dsp:spPr>
        <a:xfrm>
          <a:off x="0" y="4157360"/>
          <a:ext cx="7884560" cy="944061"/>
        </a:xfrm>
        <a:prstGeom prst="roundRect">
          <a:avLst>
            <a:gd name="adj" fmla="val 10000"/>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All sensitive feedback should be channeled to the executive director or other designated staff member within the organization</a:t>
          </a:r>
        </a:p>
      </dsp:txBody>
      <dsp:txXfrm>
        <a:off x="1671318" y="4157360"/>
        <a:ext cx="6213241" cy="944061"/>
      </dsp:txXfrm>
    </dsp:sp>
    <dsp:sp modelId="{84E7097B-364C-488A-A9AB-7D366297A5B7}">
      <dsp:nvSpPr>
        <dsp:cNvPr id="0" name=""/>
        <dsp:cNvSpPr/>
      </dsp:nvSpPr>
      <dsp:spPr>
        <a:xfrm>
          <a:off x="94406" y="4248278"/>
          <a:ext cx="1576912" cy="755249"/>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1000" b="-10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F415C-67B5-4783-BA97-570D5D1961D6}">
      <dsp:nvSpPr>
        <dsp:cNvPr id="0" name=""/>
        <dsp:cNvSpPr/>
      </dsp:nvSpPr>
      <dsp:spPr>
        <a:xfrm>
          <a:off x="4249" y="0"/>
          <a:ext cx="4087824" cy="535393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Non-sensitive feedback/complaint</a:t>
          </a:r>
        </a:p>
      </dsp:txBody>
      <dsp:txXfrm>
        <a:off x="4249" y="0"/>
        <a:ext cx="4087824" cy="1606181"/>
      </dsp:txXfrm>
    </dsp:sp>
    <dsp:sp modelId="{9FE64363-8952-4C28-B6FE-0D03C5B845D8}">
      <dsp:nvSpPr>
        <dsp:cNvPr id="0" name=""/>
        <dsp:cNvSpPr/>
      </dsp:nvSpPr>
      <dsp:spPr>
        <a:xfrm>
          <a:off x="413031" y="1606639"/>
          <a:ext cx="3270259" cy="1051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Received by project staff</a:t>
          </a:r>
        </a:p>
      </dsp:txBody>
      <dsp:txXfrm>
        <a:off x="443838" y="1637446"/>
        <a:ext cx="3208645" cy="990220"/>
      </dsp:txXfrm>
    </dsp:sp>
    <dsp:sp modelId="{12D9EE84-A6B2-405A-975E-875188CC24F0}">
      <dsp:nvSpPr>
        <dsp:cNvPr id="0" name=""/>
        <dsp:cNvSpPr/>
      </dsp:nvSpPr>
      <dsp:spPr>
        <a:xfrm>
          <a:off x="413031" y="2820294"/>
          <a:ext cx="3270259" cy="1051834"/>
        </a:xfrm>
        <a:prstGeom prst="roundRect">
          <a:avLst>
            <a:gd name="adj" fmla="val 10000"/>
          </a:avLst>
        </a:prstGeom>
        <a:solidFill>
          <a:schemeClr val="accent3">
            <a:hueOff val="-541217"/>
            <a:satOff val="5722"/>
            <a:lumOff val="1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Shared with management for decision if needed</a:t>
          </a:r>
        </a:p>
      </dsp:txBody>
      <dsp:txXfrm>
        <a:off x="443838" y="2851101"/>
        <a:ext cx="3208645" cy="990220"/>
      </dsp:txXfrm>
    </dsp:sp>
    <dsp:sp modelId="{CA8D29F5-09F2-499F-B5B3-9D5F3133927D}">
      <dsp:nvSpPr>
        <dsp:cNvPr id="0" name=""/>
        <dsp:cNvSpPr/>
      </dsp:nvSpPr>
      <dsp:spPr>
        <a:xfrm>
          <a:off x="413031" y="4033949"/>
          <a:ext cx="3270259" cy="1051834"/>
        </a:xfrm>
        <a:prstGeom prst="roundRect">
          <a:avLst>
            <a:gd name="adj" fmla="val 10000"/>
          </a:avLst>
        </a:prstGeom>
        <a:solidFill>
          <a:schemeClr val="accent3">
            <a:hueOff val="-1082434"/>
            <a:satOff val="11444"/>
            <a:lumOff val="3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Shared back with communities </a:t>
          </a:r>
        </a:p>
      </dsp:txBody>
      <dsp:txXfrm>
        <a:off x="443838" y="4064756"/>
        <a:ext cx="3208645" cy="990220"/>
      </dsp:txXfrm>
    </dsp:sp>
    <dsp:sp modelId="{B48D675B-84BC-493E-ADC4-8ED8EB01D291}">
      <dsp:nvSpPr>
        <dsp:cNvPr id="0" name=""/>
        <dsp:cNvSpPr/>
      </dsp:nvSpPr>
      <dsp:spPr>
        <a:xfrm>
          <a:off x="4398660" y="0"/>
          <a:ext cx="4087824" cy="535393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Sensitive feedback/complaint</a:t>
          </a:r>
        </a:p>
      </dsp:txBody>
      <dsp:txXfrm>
        <a:off x="4398660" y="0"/>
        <a:ext cx="4087824" cy="1606181"/>
      </dsp:txXfrm>
    </dsp:sp>
    <dsp:sp modelId="{D72543DD-7E9B-4E2E-B5A4-4F92E2764581}">
      <dsp:nvSpPr>
        <dsp:cNvPr id="0" name=""/>
        <dsp:cNvSpPr/>
      </dsp:nvSpPr>
      <dsp:spPr>
        <a:xfrm>
          <a:off x="4807442" y="1606312"/>
          <a:ext cx="3270259" cy="779954"/>
        </a:xfrm>
        <a:prstGeom prst="roundRect">
          <a:avLst>
            <a:gd name="adj" fmla="val 10000"/>
          </a:avLst>
        </a:prstGeom>
        <a:solidFill>
          <a:schemeClr val="accent3">
            <a:hueOff val="-1623652"/>
            <a:satOff val="17166"/>
            <a:lumOff val="4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Might be received by project staff, BUT should be forwarded to senior management for further handling</a:t>
          </a:r>
        </a:p>
      </dsp:txBody>
      <dsp:txXfrm>
        <a:off x="4830286" y="1629156"/>
        <a:ext cx="3224571" cy="734266"/>
      </dsp:txXfrm>
    </dsp:sp>
    <dsp:sp modelId="{EBC0046C-4944-468B-ACE1-DE85D118D337}">
      <dsp:nvSpPr>
        <dsp:cNvPr id="0" name=""/>
        <dsp:cNvSpPr/>
      </dsp:nvSpPr>
      <dsp:spPr>
        <a:xfrm>
          <a:off x="4807442" y="2506260"/>
          <a:ext cx="3270259" cy="779954"/>
        </a:xfrm>
        <a:prstGeom prst="roundRect">
          <a:avLst>
            <a:gd name="adj" fmla="val 10000"/>
          </a:avLst>
        </a:prstGeom>
        <a:solidFill>
          <a:schemeClr val="accent3">
            <a:hueOff val="-2164869"/>
            <a:satOff val="22888"/>
            <a:lumOff val="60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If SEA, PSEA focal point should be involved</a:t>
          </a:r>
        </a:p>
      </dsp:txBody>
      <dsp:txXfrm>
        <a:off x="4830286" y="2529104"/>
        <a:ext cx="3224571" cy="734266"/>
      </dsp:txXfrm>
    </dsp:sp>
    <dsp:sp modelId="{D172518C-2F01-407D-8BC0-C5CC90E1F6E7}">
      <dsp:nvSpPr>
        <dsp:cNvPr id="0" name=""/>
        <dsp:cNvSpPr/>
      </dsp:nvSpPr>
      <dsp:spPr>
        <a:xfrm>
          <a:off x="4807442" y="3406208"/>
          <a:ext cx="3270259" cy="779954"/>
        </a:xfrm>
        <a:prstGeom prst="roundRect">
          <a:avLst>
            <a:gd name="adj" fmla="val 10000"/>
          </a:avLst>
        </a:prstGeom>
        <a:solidFill>
          <a:schemeClr val="accent3">
            <a:hueOff val="-2706086"/>
            <a:satOff val="28610"/>
            <a:lumOff val="75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Feedback to the complainant should be done individually</a:t>
          </a:r>
        </a:p>
      </dsp:txBody>
      <dsp:txXfrm>
        <a:off x="4830286" y="3429052"/>
        <a:ext cx="3224571" cy="734266"/>
      </dsp:txXfrm>
    </dsp:sp>
    <dsp:sp modelId="{FD034DC6-2B1A-41F6-8532-E9FA228F3874}">
      <dsp:nvSpPr>
        <dsp:cNvPr id="0" name=""/>
        <dsp:cNvSpPr/>
      </dsp:nvSpPr>
      <dsp:spPr>
        <a:xfrm>
          <a:off x="4807442" y="4306156"/>
          <a:ext cx="3270259" cy="779954"/>
        </a:xfrm>
        <a:prstGeom prst="roundRect">
          <a:avLst>
            <a:gd name="adj" fmla="val 10000"/>
          </a:avLst>
        </a:prstGeom>
        <a:solidFill>
          <a:schemeClr val="accent3">
            <a:hueOff val="-3247303"/>
            <a:satOff val="34332"/>
            <a:lumOff val="90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Should never be share publicly</a:t>
          </a:r>
        </a:p>
      </dsp:txBody>
      <dsp:txXfrm>
        <a:off x="4830286" y="4329000"/>
        <a:ext cx="3224571" cy="7342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C10B-B365-4553-9BAF-31C0D2D8F65E}">
      <dsp:nvSpPr>
        <dsp:cNvPr id="0" name=""/>
        <dsp:cNvSpPr/>
      </dsp:nvSpPr>
      <dsp:spPr>
        <a:xfrm rot="16200000">
          <a:off x="-676306" y="677589"/>
          <a:ext cx="4692650" cy="3337470"/>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69881" bIns="0" numCol="1" spcCol="1270" anchor="ctr" anchorCtr="0">
          <a:noAutofit/>
        </a:bodyPr>
        <a:lstStyle/>
        <a:p>
          <a:pPr marL="0" lvl="0" indent="0" algn="ctr" defTabSz="1200150">
            <a:lnSpc>
              <a:spcPct val="90000"/>
            </a:lnSpc>
            <a:spcBef>
              <a:spcPct val="0"/>
            </a:spcBef>
            <a:spcAft>
              <a:spcPct val="35000"/>
            </a:spcAft>
            <a:buNone/>
          </a:pPr>
          <a:r>
            <a:rPr lang="en-US" sz="2700" kern="1200" dirty="0"/>
            <a:t>Non-sensitive feedback should be responded to within two weeks.</a:t>
          </a:r>
        </a:p>
      </dsp:txBody>
      <dsp:txXfrm rot="5400000">
        <a:off x="1284" y="938529"/>
        <a:ext cx="3337470" cy="2815590"/>
      </dsp:txXfrm>
    </dsp:sp>
    <dsp:sp modelId="{F6749763-9927-4D3C-A266-4D1B5C7109C0}">
      <dsp:nvSpPr>
        <dsp:cNvPr id="0" name=""/>
        <dsp:cNvSpPr/>
      </dsp:nvSpPr>
      <dsp:spPr>
        <a:xfrm rot="16200000">
          <a:off x="2911475" y="677589"/>
          <a:ext cx="4692650" cy="3337470"/>
        </a:xfrm>
        <a:prstGeom prst="flowChartManualOperation">
          <a:avLst/>
        </a:prstGeom>
        <a:blipFill rotWithShape="0">
          <a:blip xmlns:r="http://schemas.openxmlformats.org/officeDocument/2006/relationships" r:embed="rId1"/>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69881"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3589065" y="938529"/>
        <a:ext cx="3337470" cy="2815590"/>
      </dsp:txXfrm>
    </dsp:sp>
    <dsp:sp modelId="{D3EE07D4-2D2E-42DF-9957-C4396E553B11}">
      <dsp:nvSpPr>
        <dsp:cNvPr id="0" name=""/>
        <dsp:cNvSpPr/>
      </dsp:nvSpPr>
      <dsp:spPr>
        <a:xfrm rot="16200000">
          <a:off x="6499256" y="677589"/>
          <a:ext cx="4692650" cy="3337470"/>
        </a:xfrm>
        <a:prstGeom prst="flowChartManualOperation">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69881" bIns="0" numCol="1" spcCol="1270" anchor="ctr" anchorCtr="0">
          <a:noAutofit/>
        </a:bodyPr>
        <a:lstStyle/>
        <a:p>
          <a:pPr marL="0" lvl="0" indent="0" algn="ctr" defTabSz="1200150">
            <a:lnSpc>
              <a:spcPct val="90000"/>
            </a:lnSpc>
            <a:spcBef>
              <a:spcPct val="0"/>
            </a:spcBef>
            <a:spcAft>
              <a:spcPct val="35000"/>
            </a:spcAft>
            <a:buNone/>
          </a:pPr>
          <a:r>
            <a:rPr lang="en-US" sz="2700" kern="1200" dirty="0"/>
            <a:t>Sensitive feedback should be acted upon </a:t>
          </a:r>
          <a:r>
            <a:rPr lang="en-US" sz="2700" b="1" kern="1200" dirty="0"/>
            <a:t>immediately</a:t>
          </a:r>
          <a:r>
            <a:rPr lang="en-US" sz="2700" kern="1200" dirty="0"/>
            <a:t>, receipt acknowledged, and</a:t>
          </a:r>
        </a:p>
        <a:p>
          <a:pPr marL="0" lvl="0" indent="0" algn="ctr" defTabSz="1200150">
            <a:lnSpc>
              <a:spcPct val="90000"/>
            </a:lnSpc>
            <a:spcBef>
              <a:spcPct val="0"/>
            </a:spcBef>
            <a:spcAft>
              <a:spcPct val="35000"/>
            </a:spcAft>
            <a:buNone/>
          </a:pPr>
          <a:r>
            <a:rPr lang="en-US" sz="2700" kern="1200" dirty="0"/>
            <a:t>the handling process initiated.</a:t>
          </a:r>
        </a:p>
      </dsp:txBody>
      <dsp:txXfrm rot="5400000">
        <a:off x="7176846" y="938529"/>
        <a:ext cx="3337470" cy="281559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44C2-2B48-2440-B91F-9AA6981E740C}"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7AE1-64B2-544E-9109-A75612B0A115}" type="slidenum">
              <a:rPr lang="en-US" smtClean="0"/>
              <a:t>‹#›</a:t>
            </a:fld>
            <a:endParaRPr lang="en-US"/>
          </a:p>
        </p:txBody>
      </p:sp>
    </p:spTree>
    <p:extLst>
      <p:ext uri="{BB962C8B-B14F-4D97-AF65-F5344CB8AC3E}">
        <p14:creationId xmlns:p14="http://schemas.microsoft.com/office/powerpoint/2010/main" val="29559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a:t>
            </a:fld>
            <a:endParaRPr lang="en-US"/>
          </a:p>
        </p:txBody>
      </p:sp>
    </p:spTree>
    <p:extLst>
      <p:ext uri="{BB962C8B-B14F-4D97-AF65-F5344CB8AC3E}">
        <p14:creationId xmlns:p14="http://schemas.microsoft.com/office/powerpoint/2010/main" val="249724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9</a:t>
            </a:fld>
            <a:endParaRPr lang="en-US"/>
          </a:p>
        </p:txBody>
      </p:sp>
    </p:spTree>
    <p:extLst>
      <p:ext uri="{BB962C8B-B14F-4D97-AF65-F5344CB8AC3E}">
        <p14:creationId xmlns:p14="http://schemas.microsoft.com/office/powerpoint/2010/main" val="34930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10</a:t>
            </a:fld>
            <a:endParaRPr lang="en-US"/>
          </a:p>
        </p:txBody>
      </p:sp>
    </p:spTree>
    <p:extLst>
      <p:ext uri="{BB962C8B-B14F-4D97-AF65-F5344CB8AC3E}">
        <p14:creationId xmlns:p14="http://schemas.microsoft.com/office/powerpoint/2010/main" val="412562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14</a:t>
            </a:fld>
            <a:endParaRPr lang="en-US"/>
          </a:p>
        </p:txBody>
      </p:sp>
    </p:spTree>
    <p:extLst>
      <p:ext uri="{BB962C8B-B14F-4D97-AF65-F5344CB8AC3E}">
        <p14:creationId xmlns:p14="http://schemas.microsoft.com/office/powerpoint/2010/main" val="7451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16</a:t>
            </a:fld>
            <a:endParaRPr lang="en-US"/>
          </a:p>
        </p:txBody>
      </p:sp>
    </p:spTree>
    <p:extLst>
      <p:ext uri="{BB962C8B-B14F-4D97-AF65-F5344CB8AC3E}">
        <p14:creationId xmlns:p14="http://schemas.microsoft.com/office/powerpoint/2010/main" val="3407965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146309129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320995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dirty="0"/>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Section </a:t>
            </a:r>
            <a:r>
              <a:rPr lang="en-US" dirty="0" err="1"/>
              <a:t>Subheader</a:t>
            </a:r>
            <a:endParaRPr lang="en-US" dirty="0"/>
          </a:p>
        </p:txBody>
      </p:sp>
    </p:spTree>
    <p:extLst>
      <p:ext uri="{BB962C8B-B14F-4D97-AF65-F5344CB8AC3E}">
        <p14:creationId xmlns:p14="http://schemas.microsoft.com/office/powerpoint/2010/main" val="188236007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55199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dirty="0"/>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16425946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168777722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372649398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3172728579"/>
      </p:ext>
    </p:extLst>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0"/>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0"/>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261537267"/>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1.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3.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14.svg"/><Relationship Id="rId9" Type="http://schemas.openxmlformats.org/officeDocument/2006/relationships/image" Target="../media/image47.sv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4.xml"/><Relationship Id="rId4" Type="http://schemas.openxmlformats.org/officeDocument/2006/relationships/image" Target="../media/image5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2013.igem.org/Team:UGent/Survey" TargetMode="External"/><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alnap.org/help-library/closing-the-loop-effective-feedback-in-humanitarian-contexts" TargetMode="External"/><Relationship Id="rId2" Type="http://schemas.openxmlformats.org/officeDocument/2006/relationships/hyperlink" Target="http://www.chsalliance.org/files/files/Investigation-Guidelines-2017_English.pdf" TargetMode="Externa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Autofit/>
          </a:bodyPr>
          <a:lstStyle/>
          <a:p>
            <a:br>
              <a:rPr lang="en-US" sz="4400" dirty="0"/>
            </a:br>
            <a:r>
              <a:rPr lang="en-US" sz="4400" dirty="0"/>
              <a:t>Module 6: Feedback, Complaints and</a:t>
            </a:r>
            <a:br>
              <a:rPr lang="en-US" sz="4400" dirty="0"/>
            </a:br>
            <a:r>
              <a:rPr lang="en-US" sz="4400" dirty="0"/>
              <a:t>Response Mechanisms (FCRM) and PSEA</a:t>
            </a:r>
          </a:p>
        </p:txBody>
      </p:sp>
      <p:sp>
        <p:nvSpPr>
          <p:cNvPr id="3" name="Subtitle 2"/>
          <p:cNvSpPr>
            <a:spLocks noGrp="1"/>
          </p:cNvSpPr>
          <p:nvPr>
            <p:ph type="subTitle" idx="1"/>
          </p:nvPr>
        </p:nvSpPr>
        <p:spPr/>
        <p:txBody>
          <a:bodyPr>
            <a:normAutofit/>
          </a:bodyPr>
          <a:lstStyle/>
          <a:p>
            <a:r>
              <a:rPr lang="en-US" dirty="0"/>
              <a:t>PSEA training of trainers (</a:t>
            </a:r>
            <a:r>
              <a:rPr lang="en-US" dirty="0" err="1"/>
              <a:t>ToT</a:t>
            </a:r>
            <a:r>
              <a:rPr lang="en-US" dirty="0"/>
              <a:t>)</a:t>
            </a:r>
          </a:p>
          <a:p>
            <a:r>
              <a:rPr lang="en-US" dirty="0"/>
              <a:t>CRS, Humanitarian Response Department (HRD)</a:t>
            </a:r>
          </a:p>
          <a:p>
            <a:endParaRPr lang="en-US" dirty="0"/>
          </a:p>
        </p:txBody>
      </p:sp>
      <p:sp>
        <p:nvSpPr>
          <p:cNvPr id="5" name="TextBox 4">
            <a:extLst>
              <a:ext uri="{FF2B5EF4-FFF2-40B4-BE49-F238E27FC236}">
                <a16:creationId xmlns:a16="http://schemas.microsoft.com/office/drawing/2014/main" id="{9F909D28-9ADD-4481-9F67-827B4146DA44}"/>
              </a:ext>
            </a:extLst>
          </p:cNvPr>
          <p:cNvSpPr txBox="1"/>
          <p:nvPr/>
        </p:nvSpPr>
        <p:spPr>
          <a:xfrm>
            <a:off x="1170108" y="6012484"/>
            <a:ext cx="9764592" cy="461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GB" sz="2531" dirty="0">
                <a:latin typeface="Calibri" panose="020F0502020204030204" pitchFamily="34" charset="0"/>
                <a:cs typeface="Calibri" panose="020F0502020204030204" pitchFamily="34" charset="0"/>
                <a:sym typeface="Helvetica Neue"/>
              </a:rPr>
              <a:t>Trainer | Date | Location</a:t>
            </a:r>
            <a:endParaRPr lang="en-US" sz="2531" dirty="0">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1FE8761-D70A-4B05-8C47-AEAC48B1BA53}"/>
              </a:ext>
            </a:extLst>
          </p:cNvPr>
          <p:cNvGraphicFramePr>
            <a:graphicFrameLocks noGrp="1"/>
          </p:cNvGraphicFramePr>
          <p:nvPr>
            <p:ph idx="1"/>
            <p:extLst>
              <p:ext uri="{D42A27DB-BD31-4B8C-83A1-F6EECF244321}">
                <p14:modId xmlns:p14="http://schemas.microsoft.com/office/powerpoint/2010/main" val="3994020138"/>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15B08EA-2CD7-4FD1-BF02-3B83AD55A698}"/>
              </a:ext>
            </a:extLst>
          </p:cNvPr>
          <p:cNvSpPr>
            <a:spLocks noGrp="1"/>
          </p:cNvSpPr>
          <p:nvPr>
            <p:ph type="title"/>
          </p:nvPr>
        </p:nvSpPr>
        <p:spPr/>
        <p:txBody>
          <a:bodyPr>
            <a:normAutofit fontScale="90000"/>
          </a:bodyPr>
          <a:lstStyle/>
          <a:p>
            <a:r>
              <a:rPr lang="en-US" dirty="0"/>
              <a:t>Minimum PSEA messages for communities relevant to feedback and complaints</a:t>
            </a:r>
          </a:p>
        </p:txBody>
      </p:sp>
    </p:spTree>
    <p:extLst>
      <p:ext uri="{BB962C8B-B14F-4D97-AF65-F5344CB8AC3E}">
        <p14:creationId xmlns:p14="http://schemas.microsoft.com/office/powerpoint/2010/main" val="1379651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p:txBody>
          <a:bodyPr/>
          <a:lstStyle/>
          <a:p>
            <a:r>
              <a:rPr lang="en-US" dirty="0"/>
              <a:t>Session 2</a:t>
            </a:r>
          </a:p>
        </p:txBody>
      </p:sp>
      <p:sp>
        <p:nvSpPr>
          <p:cNvPr id="3" name="Text Placeholder 2">
            <a:extLst>
              <a:ext uri="{FF2B5EF4-FFF2-40B4-BE49-F238E27FC236}">
                <a16:creationId xmlns:a16="http://schemas.microsoft.com/office/drawing/2014/main" id="{FFF5BAE0-B3D7-1A47-8260-AE7CCF256CC8}"/>
              </a:ext>
            </a:extLst>
          </p:cNvPr>
          <p:cNvSpPr>
            <a:spLocks noGrp="1"/>
          </p:cNvSpPr>
          <p:nvPr>
            <p:ph type="body" idx="1"/>
          </p:nvPr>
        </p:nvSpPr>
        <p:spPr>
          <a:xfrm>
            <a:off x="5620158" y="3840956"/>
            <a:ext cx="5244487" cy="1500187"/>
          </a:xfrm>
        </p:spPr>
        <p:txBody>
          <a:bodyPr>
            <a:normAutofit/>
          </a:bodyPr>
          <a:lstStyle/>
          <a:p>
            <a:r>
              <a:rPr lang="en-US" dirty="0"/>
              <a:t>Handling feedback and complaints</a:t>
            </a:r>
          </a:p>
        </p:txBody>
      </p:sp>
    </p:spTree>
    <p:extLst>
      <p:ext uri="{BB962C8B-B14F-4D97-AF65-F5344CB8AC3E}">
        <p14:creationId xmlns:p14="http://schemas.microsoft.com/office/powerpoint/2010/main" val="192078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A5CC6C-6001-4EFC-8A66-F4C9C62C48A5}"/>
              </a:ext>
            </a:extLst>
          </p:cNvPr>
          <p:cNvGraphicFramePr>
            <a:graphicFrameLocks noGrp="1"/>
          </p:cNvGraphicFramePr>
          <p:nvPr>
            <p:ph idx="1"/>
            <p:extLst>
              <p:ext uri="{D42A27DB-BD31-4B8C-83A1-F6EECF244321}">
                <p14:modId xmlns:p14="http://schemas.microsoft.com/office/powerpoint/2010/main" val="1393184181"/>
              </p:ext>
            </p:extLst>
          </p:nvPr>
        </p:nvGraphicFramePr>
        <p:xfrm>
          <a:off x="838200" y="1484313"/>
          <a:ext cx="7884560" cy="5101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269CCC5-FF75-4857-9AC9-F42268917188}"/>
              </a:ext>
            </a:extLst>
          </p:cNvPr>
          <p:cNvSpPr>
            <a:spLocks noGrp="1"/>
          </p:cNvSpPr>
          <p:nvPr>
            <p:ph type="title"/>
          </p:nvPr>
        </p:nvSpPr>
        <p:spPr/>
        <p:txBody>
          <a:bodyPr/>
          <a:lstStyle/>
          <a:p>
            <a:r>
              <a:rPr lang="en-US" dirty="0"/>
              <a:t>5 minimum standards for FCRM </a:t>
            </a:r>
          </a:p>
        </p:txBody>
      </p:sp>
      <p:pic>
        <p:nvPicPr>
          <p:cNvPr id="6" name="Picture 5">
            <a:extLst>
              <a:ext uri="{FF2B5EF4-FFF2-40B4-BE49-F238E27FC236}">
                <a16:creationId xmlns:a16="http://schemas.microsoft.com/office/drawing/2014/main" id="{A7C914B5-FB3A-4A51-80B8-87E37C721B6E}"/>
              </a:ext>
            </a:extLst>
          </p:cNvPr>
          <p:cNvPicPr>
            <a:picLocks noChangeAspect="1"/>
          </p:cNvPicPr>
          <p:nvPr/>
        </p:nvPicPr>
        <p:blipFill>
          <a:blip r:embed="rId7"/>
          <a:stretch>
            <a:fillRect/>
          </a:stretch>
        </p:blipFill>
        <p:spPr>
          <a:xfrm>
            <a:off x="8927596" y="1660187"/>
            <a:ext cx="2990859" cy="2418653"/>
          </a:xfrm>
          <a:prstGeom prst="rect">
            <a:avLst/>
          </a:prstGeom>
        </p:spPr>
      </p:pic>
    </p:spTree>
    <p:extLst>
      <p:ext uri="{BB962C8B-B14F-4D97-AF65-F5344CB8AC3E}">
        <p14:creationId xmlns:p14="http://schemas.microsoft.com/office/powerpoint/2010/main" val="344900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C28D38-5D17-4231-AEC9-E807753897EF}"/>
              </a:ext>
            </a:extLst>
          </p:cNvPr>
          <p:cNvSpPr>
            <a:spLocks noGrp="1"/>
          </p:cNvSpPr>
          <p:nvPr>
            <p:ph idx="1"/>
          </p:nvPr>
        </p:nvSpPr>
        <p:spPr>
          <a:xfrm>
            <a:off x="913803" y="2006752"/>
            <a:ext cx="4523639" cy="3220894"/>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a:t>HO 6.3 Selecting feedback mechanisms</a:t>
            </a:r>
          </a:p>
          <a:p>
            <a:r>
              <a:rPr lang="en-US" dirty="0"/>
              <a:t>HO 6.4 FCRM channel-mapping tool</a:t>
            </a:r>
          </a:p>
          <a:p>
            <a:r>
              <a:rPr lang="en-US" dirty="0"/>
              <a:t>HO 6.1 Eight principles for building trust</a:t>
            </a:r>
          </a:p>
        </p:txBody>
      </p:sp>
      <p:sp>
        <p:nvSpPr>
          <p:cNvPr id="3" name="Title 2">
            <a:extLst>
              <a:ext uri="{FF2B5EF4-FFF2-40B4-BE49-F238E27FC236}">
                <a16:creationId xmlns:a16="http://schemas.microsoft.com/office/drawing/2014/main" id="{6824AFF5-80AE-4DE1-9C69-BF48635CCAE0}"/>
              </a:ext>
            </a:extLst>
          </p:cNvPr>
          <p:cNvSpPr>
            <a:spLocks noGrp="1"/>
          </p:cNvSpPr>
          <p:nvPr>
            <p:ph type="title"/>
          </p:nvPr>
        </p:nvSpPr>
        <p:spPr/>
        <p:txBody>
          <a:bodyPr/>
          <a:lstStyle/>
          <a:p>
            <a:r>
              <a:rPr lang="en-US" dirty="0"/>
              <a:t>Effective FCRM – additional tools  </a:t>
            </a:r>
          </a:p>
        </p:txBody>
      </p:sp>
      <p:pic>
        <p:nvPicPr>
          <p:cNvPr id="5" name="Picture 4">
            <a:extLst>
              <a:ext uri="{FF2B5EF4-FFF2-40B4-BE49-F238E27FC236}">
                <a16:creationId xmlns:a16="http://schemas.microsoft.com/office/drawing/2014/main" id="{D59BE442-0583-4E01-89D0-2020266FBB20}"/>
              </a:ext>
            </a:extLst>
          </p:cNvPr>
          <p:cNvPicPr>
            <a:picLocks noChangeAspect="1"/>
          </p:cNvPicPr>
          <p:nvPr/>
        </p:nvPicPr>
        <p:blipFill>
          <a:blip r:embed="rId2"/>
          <a:stretch>
            <a:fillRect/>
          </a:stretch>
        </p:blipFill>
        <p:spPr>
          <a:xfrm>
            <a:off x="5557640" y="4231084"/>
            <a:ext cx="3211948" cy="2493329"/>
          </a:xfrm>
          <a:prstGeom prst="rect">
            <a:avLst/>
          </a:prstGeom>
        </p:spPr>
      </p:pic>
      <p:pic>
        <p:nvPicPr>
          <p:cNvPr id="7" name="Picture 6">
            <a:extLst>
              <a:ext uri="{FF2B5EF4-FFF2-40B4-BE49-F238E27FC236}">
                <a16:creationId xmlns:a16="http://schemas.microsoft.com/office/drawing/2014/main" id="{A5D69162-27AD-429B-86A6-C997375159B6}"/>
              </a:ext>
            </a:extLst>
          </p:cNvPr>
          <p:cNvPicPr>
            <a:picLocks noChangeAspect="1"/>
          </p:cNvPicPr>
          <p:nvPr/>
        </p:nvPicPr>
        <p:blipFill>
          <a:blip r:embed="rId3"/>
          <a:stretch>
            <a:fillRect/>
          </a:stretch>
        </p:blipFill>
        <p:spPr>
          <a:xfrm>
            <a:off x="5513045" y="1597687"/>
            <a:ext cx="3301137" cy="2431892"/>
          </a:xfrm>
          <a:prstGeom prst="rect">
            <a:avLst/>
          </a:prstGeom>
        </p:spPr>
      </p:pic>
      <p:pic>
        <p:nvPicPr>
          <p:cNvPr id="9" name="Picture 8">
            <a:extLst>
              <a:ext uri="{FF2B5EF4-FFF2-40B4-BE49-F238E27FC236}">
                <a16:creationId xmlns:a16="http://schemas.microsoft.com/office/drawing/2014/main" id="{E785BD83-14F0-44EA-BDED-D440742A5DC9}"/>
              </a:ext>
            </a:extLst>
          </p:cNvPr>
          <p:cNvPicPr>
            <a:picLocks noChangeAspect="1"/>
          </p:cNvPicPr>
          <p:nvPr/>
        </p:nvPicPr>
        <p:blipFill>
          <a:blip r:embed="rId4"/>
          <a:stretch>
            <a:fillRect/>
          </a:stretch>
        </p:blipFill>
        <p:spPr>
          <a:xfrm>
            <a:off x="8920793" y="1597687"/>
            <a:ext cx="2775224" cy="3449282"/>
          </a:xfrm>
          <a:prstGeom prst="rect">
            <a:avLst/>
          </a:prstGeom>
        </p:spPr>
      </p:pic>
    </p:spTree>
    <p:extLst>
      <p:ext uri="{BB962C8B-B14F-4D97-AF65-F5344CB8AC3E}">
        <p14:creationId xmlns:p14="http://schemas.microsoft.com/office/powerpoint/2010/main" val="122745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2CE64C-B863-40BB-80BF-3463643A53EA}"/>
              </a:ext>
            </a:extLst>
          </p:cNvPr>
          <p:cNvSpPr>
            <a:spLocks noGrp="1"/>
          </p:cNvSpPr>
          <p:nvPr>
            <p:ph type="title"/>
          </p:nvPr>
        </p:nvSpPr>
        <p:spPr/>
        <p:txBody>
          <a:bodyPr/>
          <a:lstStyle/>
          <a:p>
            <a:r>
              <a:rPr lang="en-US" dirty="0">
                <a:solidFill>
                  <a:schemeClr val="accent4"/>
                </a:solidFill>
              </a:rPr>
              <a:t>Facilitation practice : 12 complaints handling steps </a:t>
            </a:r>
            <a:endParaRPr lang="en-US" dirty="0"/>
          </a:p>
        </p:txBody>
      </p:sp>
      <p:sp>
        <p:nvSpPr>
          <p:cNvPr id="4" name="Content Placeholder 4">
            <a:extLst>
              <a:ext uri="{FF2B5EF4-FFF2-40B4-BE49-F238E27FC236}">
                <a16:creationId xmlns:a16="http://schemas.microsoft.com/office/drawing/2014/main" id="{0B248F48-D2D3-4282-B9EF-9B5982413730}"/>
              </a:ext>
            </a:extLst>
          </p:cNvPr>
          <p:cNvSpPr>
            <a:spLocks noGrp="1"/>
          </p:cNvSpPr>
          <p:nvPr>
            <p:ph idx="1"/>
          </p:nvPr>
        </p:nvSpPr>
        <p:spPr>
          <a:xfrm>
            <a:off x="838200" y="1484312"/>
            <a:ext cx="4297327" cy="417674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indent="0">
              <a:buNone/>
            </a:pPr>
            <a:endParaRPr lang="en-US" sz="2400" b="1" dirty="0"/>
          </a:p>
          <a:p>
            <a:pPr marL="0" indent="0">
              <a:buNone/>
            </a:pPr>
            <a:endParaRPr lang="en-US" sz="2400" b="1" dirty="0"/>
          </a:p>
          <a:p>
            <a:pPr marL="0" indent="0">
              <a:buNone/>
            </a:pPr>
            <a:r>
              <a:rPr lang="en-US" sz="2400" b="1" dirty="0"/>
              <a:t>Instructions</a:t>
            </a:r>
            <a:r>
              <a:rPr lang="en-US" sz="2400" dirty="0"/>
              <a:t> </a:t>
            </a:r>
          </a:p>
          <a:p>
            <a:pPr marL="0" indent="0">
              <a:buNone/>
            </a:pPr>
            <a:r>
              <a:rPr lang="en-US" sz="2400" dirty="0"/>
              <a:t>Put the 12 cut out steps into the right order </a:t>
            </a:r>
            <a:endParaRPr lang="en-US" sz="2400" i="1" dirty="0">
              <a:solidFill>
                <a:srgbClr val="0070C0"/>
              </a:solidFill>
            </a:endParaRPr>
          </a:p>
          <a:p>
            <a:pPr marL="0" indent="0">
              <a:buNone/>
            </a:pPr>
            <a:endParaRPr lang="en-US" sz="2400" dirty="0"/>
          </a:p>
          <a:p>
            <a:pPr marL="0" indent="0">
              <a:buNone/>
            </a:pPr>
            <a:r>
              <a:rPr lang="en-US" sz="2400" dirty="0"/>
              <a:t>	</a:t>
            </a:r>
          </a:p>
          <a:p>
            <a:pPr marL="0" indent="0">
              <a:buNone/>
            </a:pPr>
            <a:r>
              <a:rPr lang="en-US" sz="2400" dirty="0"/>
              <a:t>	15 minutes </a:t>
            </a:r>
          </a:p>
          <a:p>
            <a:pPr marL="0" indent="0">
              <a:buNone/>
            </a:pPr>
            <a:endParaRPr lang="en-US" dirty="0"/>
          </a:p>
          <a:p>
            <a:pPr marL="342900" indent="-342900">
              <a:buFont typeface="+mj-lt"/>
              <a:buAutoNum type="arabicPeriod"/>
            </a:pPr>
            <a:endParaRPr lang="en-US" sz="2000" dirty="0"/>
          </a:p>
        </p:txBody>
      </p:sp>
      <p:pic>
        <p:nvPicPr>
          <p:cNvPr id="5" name="Picture 4">
            <a:extLst>
              <a:ext uri="{FF2B5EF4-FFF2-40B4-BE49-F238E27FC236}">
                <a16:creationId xmlns:a16="http://schemas.microsoft.com/office/drawing/2014/main" id="{87B8644C-B528-434E-B956-723FC3BAE1EE}"/>
              </a:ext>
            </a:extLst>
          </p:cNvPr>
          <p:cNvPicPr>
            <a:picLocks noChangeAspect="1"/>
          </p:cNvPicPr>
          <p:nvPr/>
        </p:nvPicPr>
        <p:blipFill>
          <a:blip r:embed="rId3"/>
          <a:stretch>
            <a:fillRect/>
          </a:stretch>
        </p:blipFill>
        <p:spPr>
          <a:xfrm>
            <a:off x="1108362" y="4297982"/>
            <a:ext cx="823031" cy="823031"/>
          </a:xfrm>
          <a:prstGeom prst="rect">
            <a:avLst/>
          </a:prstGeom>
        </p:spPr>
      </p:pic>
      <p:pic>
        <p:nvPicPr>
          <p:cNvPr id="7" name="Picture 6">
            <a:extLst>
              <a:ext uri="{FF2B5EF4-FFF2-40B4-BE49-F238E27FC236}">
                <a16:creationId xmlns:a16="http://schemas.microsoft.com/office/drawing/2014/main" id="{B28142A7-D773-4973-B114-5E7BF1AFF3C5}"/>
              </a:ext>
            </a:extLst>
          </p:cNvPr>
          <p:cNvPicPr>
            <a:picLocks noChangeAspect="1"/>
          </p:cNvPicPr>
          <p:nvPr/>
        </p:nvPicPr>
        <p:blipFill>
          <a:blip r:embed="rId4"/>
          <a:stretch>
            <a:fillRect/>
          </a:stretch>
        </p:blipFill>
        <p:spPr>
          <a:xfrm>
            <a:off x="5380985" y="6089754"/>
            <a:ext cx="5448300" cy="533400"/>
          </a:xfrm>
          <a:prstGeom prst="rect">
            <a:avLst/>
          </a:prstGeom>
        </p:spPr>
      </p:pic>
      <p:pic>
        <p:nvPicPr>
          <p:cNvPr id="9" name="Picture 8">
            <a:extLst>
              <a:ext uri="{FF2B5EF4-FFF2-40B4-BE49-F238E27FC236}">
                <a16:creationId xmlns:a16="http://schemas.microsoft.com/office/drawing/2014/main" id="{775B9312-1984-4D45-91F6-96D6FC5DD02C}"/>
              </a:ext>
            </a:extLst>
          </p:cNvPr>
          <p:cNvPicPr>
            <a:picLocks noChangeAspect="1"/>
          </p:cNvPicPr>
          <p:nvPr/>
        </p:nvPicPr>
        <p:blipFill>
          <a:blip r:embed="rId5"/>
          <a:stretch>
            <a:fillRect/>
          </a:stretch>
        </p:blipFill>
        <p:spPr>
          <a:xfrm>
            <a:off x="5485760" y="5062322"/>
            <a:ext cx="5314950" cy="466725"/>
          </a:xfrm>
          <a:prstGeom prst="rect">
            <a:avLst/>
          </a:prstGeom>
        </p:spPr>
      </p:pic>
      <p:pic>
        <p:nvPicPr>
          <p:cNvPr id="11" name="Picture 10">
            <a:extLst>
              <a:ext uri="{FF2B5EF4-FFF2-40B4-BE49-F238E27FC236}">
                <a16:creationId xmlns:a16="http://schemas.microsoft.com/office/drawing/2014/main" id="{A7F72DA2-5602-4AF0-8ECA-EC0F9E512559}"/>
              </a:ext>
            </a:extLst>
          </p:cNvPr>
          <p:cNvPicPr>
            <a:picLocks noChangeAspect="1"/>
          </p:cNvPicPr>
          <p:nvPr/>
        </p:nvPicPr>
        <p:blipFill>
          <a:blip r:embed="rId6"/>
          <a:stretch>
            <a:fillRect/>
          </a:stretch>
        </p:blipFill>
        <p:spPr>
          <a:xfrm>
            <a:off x="5509572" y="4361836"/>
            <a:ext cx="5162550" cy="695325"/>
          </a:xfrm>
          <a:prstGeom prst="rect">
            <a:avLst/>
          </a:prstGeom>
        </p:spPr>
      </p:pic>
      <p:pic>
        <p:nvPicPr>
          <p:cNvPr id="13" name="Picture 12">
            <a:extLst>
              <a:ext uri="{FF2B5EF4-FFF2-40B4-BE49-F238E27FC236}">
                <a16:creationId xmlns:a16="http://schemas.microsoft.com/office/drawing/2014/main" id="{9EE4BC53-F827-472B-B68B-54DA6A928BBF}"/>
              </a:ext>
            </a:extLst>
          </p:cNvPr>
          <p:cNvPicPr>
            <a:picLocks noChangeAspect="1"/>
          </p:cNvPicPr>
          <p:nvPr/>
        </p:nvPicPr>
        <p:blipFill>
          <a:blip r:embed="rId7"/>
          <a:stretch>
            <a:fillRect/>
          </a:stretch>
        </p:blipFill>
        <p:spPr>
          <a:xfrm>
            <a:off x="5476235" y="2804066"/>
            <a:ext cx="5229225" cy="495300"/>
          </a:xfrm>
          <a:prstGeom prst="rect">
            <a:avLst/>
          </a:prstGeom>
        </p:spPr>
      </p:pic>
      <p:pic>
        <p:nvPicPr>
          <p:cNvPr id="15" name="Picture 14">
            <a:extLst>
              <a:ext uri="{FF2B5EF4-FFF2-40B4-BE49-F238E27FC236}">
                <a16:creationId xmlns:a16="http://schemas.microsoft.com/office/drawing/2014/main" id="{668696DB-40D3-40B2-8353-6B7B653F188F}"/>
              </a:ext>
            </a:extLst>
          </p:cNvPr>
          <p:cNvPicPr>
            <a:picLocks noChangeAspect="1"/>
          </p:cNvPicPr>
          <p:nvPr/>
        </p:nvPicPr>
        <p:blipFill>
          <a:blip r:embed="rId8"/>
          <a:stretch>
            <a:fillRect/>
          </a:stretch>
        </p:blipFill>
        <p:spPr>
          <a:xfrm>
            <a:off x="5476235" y="3933343"/>
            <a:ext cx="5884310" cy="423332"/>
          </a:xfrm>
          <a:prstGeom prst="rect">
            <a:avLst/>
          </a:prstGeom>
        </p:spPr>
      </p:pic>
      <p:pic>
        <p:nvPicPr>
          <p:cNvPr id="17" name="Picture 16">
            <a:extLst>
              <a:ext uri="{FF2B5EF4-FFF2-40B4-BE49-F238E27FC236}">
                <a16:creationId xmlns:a16="http://schemas.microsoft.com/office/drawing/2014/main" id="{3840A25B-B7DD-4FD3-984A-1E9A9BD2C621}"/>
              </a:ext>
            </a:extLst>
          </p:cNvPr>
          <p:cNvPicPr>
            <a:picLocks noChangeAspect="1"/>
          </p:cNvPicPr>
          <p:nvPr/>
        </p:nvPicPr>
        <p:blipFill>
          <a:blip r:embed="rId9"/>
          <a:stretch>
            <a:fillRect/>
          </a:stretch>
        </p:blipFill>
        <p:spPr>
          <a:xfrm>
            <a:off x="5504810" y="5516320"/>
            <a:ext cx="5276850" cy="552450"/>
          </a:xfrm>
          <a:prstGeom prst="rect">
            <a:avLst/>
          </a:prstGeom>
        </p:spPr>
      </p:pic>
      <p:pic>
        <p:nvPicPr>
          <p:cNvPr id="19" name="Picture 18">
            <a:extLst>
              <a:ext uri="{FF2B5EF4-FFF2-40B4-BE49-F238E27FC236}">
                <a16:creationId xmlns:a16="http://schemas.microsoft.com/office/drawing/2014/main" id="{1AC13586-53F9-4FF8-AD9F-C5D7EB15A850}"/>
              </a:ext>
            </a:extLst>
          </p:cNvPr>
          <p:cNvPicPr>
            <a:picLocks noChangeAspect="1"/>
          </p:cNvPicPr>
          <p:nvPr/>
        </p:nvPicPr>
        <p:blipFill>
          <a:blip r:embed="rId10"/>
          <a:stretch>
            <a:fillRect/>
          </a:stretch>
        </p:blipFill>
        <p:spPr>
          <a:xfrm>
            <a:off x="5504810" y="1593152"/>
            <a:ext cx="5200650" cy="466725"/>
          </a:xfrm>
          <a:prstGeom prst="rect">
            <a:avLst/>
          </a:prstGeom>
        </p:spPr>
      </p:pic>
      <p:pic>
        <p:nvPicPr>
          <p:cNvPr id="21" name="Picture 20">
            <a:extLst>
              <a:ext uri="{FF2B5EF4-FFF2-40B4-BE49-F238E27FC236}">
                <a16:creationId xmlns:a16="http://schemas.microsoft.com/office/drawing/2014/main" id="{D80D6321-FC48-41FF-A007-269C80F8F3E4}"/>
              </a:ext>
            </a:extLst>
          </p:cNvPr>
          <p:cNvPicPr>
            <a:picLocks noChangeAspect="1"/>
          </p:cNvPicPr>
          <p:nvPr/>
        </p:nvPicPr>
        <p:blipFill>
          <a:blip r:embed="rId11"/>
          <a:stretch>
            <a:fillRect/>
          </a:stretch>
        </p:blipFill>
        <p:spPr>
          <a:xfrm>
            <a:off x="5333360" y="2079047"/>
            <a:ext cx="5305425" cy="666750"/>
          </a:xfrm>
          <a:prstGeom prst="rect">
            <a:avLst/>
          </a:prstGeom>
        </p:spPr>
      </p:pic>
      <p:pic>
        <p:nvPicPr>
          <p:cNvPr id="23" name="Picture 22">
            <a:extLst>
              <a:ext uri="{FF2B5EF4-FFF2-40B4-BE49-F238E27FC236}">
                <a16:creationId xmlns:a16="http://schemas.microsoft.com/office/drawing/2014/main" id="{F0FA8BA7-ABFB-480B-988E-CEAEFABB8625}"/>
              </a:ext>
            </a:extLst>
          </p:cNvPr>
          <p:cNvPicPr>
            <a:picLocks noChangeAspect="1"/>
          </p:cNvPicPr>
          <p:nvPr/>
        </p:nvPicPr>
        <p:blipFill>
          <a:blip r:embed="rId12"/>
          <a:stretch>
            <a:fillRect/>
          </a:stretch>
        </p:blipFill>
        <p:spPr>
          <a:xfrm>
            <a:off x="5504810" y="3431399"/>
            <a:ext cx="5219700" cy="504825"/>
          </a:xfrm>
          <a:prstGeom prst="rect">
            <a:avLst/>
          </a:prstGeom>
        </p:spPr>
      </p:pic>
      <p:pic>
        <p:nvPicPr>
          <p:cNvPr id="24" name="Graphic 23" descr="Brainstorm with solid fill">
            <a:extLst>
              <a:ext uri="{FF2B5EF4-FFF2-40B4-BE49-F238E27FC236}">
                <a16:creationId xmlns:a16="http://schemas.microsoft.com/office/drawing/2014/main" id="{A1287A3B-3C96-4B15-950B-65FEB9BB69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526027"/>
            <a:ext cx="914400" cy="914400"/>
          </a:xfrm>
          <a:prstGeom prst="rect">
            <a:avLst/>
          </a:prstGeom>
        </p:spPr>
      </p:pic>
    </p:spTree>
    <p:extLst>
      <p:ext uri="{BB962C8B-B14F-4D97-AF65-F5344CB8AC3E}">
        <p14:creationId xmlns:p14="http://schemas.microsoft.com/office/powerpoint/2010/main" val="319309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9659D-AABE-47E1-A9D9-89F446D553D0}"/>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1EEA231B-FDA0-4FEA-805A-8ACBFE479EAA}"/>
              </a:ext>
            </a:extLst>
          </p:cNvPr>
          <p:cNvSpPr>
            <a:spLocks noGrp="1"/>
          </p:cNvSpPr>
          <p:nvPr>
            <p:ph type="title"/>
          </p:nvPr>
        </p:nvSpPr>
        <p:spPr/>
        <p:txBody>
          <a:bodyPr>
            <a:normAutofit fontScale="90000"/>
          </a:bodyPr>
          <a:lstStyle/>
          <a:p>
            <a:r>
              <a:rPr lang="en-US" dirty="0">
                <a:solidFill>
                  <a:schemeClr val="accent4"/>
                </a:solidFill>
              </a:rPr>
              <a:t>Facilitation practice : 12 steps for handling feedback </a:t>
            </a:r>
            <a:r>
              <a:rPr lang="en-US" dirty="0" err="1">
                <a:solidFill>
                  <a:schemeClr val="accent4"/>
                </a:solidFill>
              </a:rPr>
              <a:t>amd</a:t>
            </a:r>
            <a:r>
              <a:rPr lang="en-US" dirty="0">
                <a:solidFill>
                  <a:schemeClr val="accent4"/>
                </a:solidFill>
              </a:rPr>
              <a:t> complaints</a:t>
            </a:r>
            <a:endParaRPr lang="en-US" dirty="0"/>
          </a:p>
        </p:txBody>
      </p:sp>
      <p:pic>
        <p:nvPicPr>
          <p:cNvPr id="4" name="Picture 3">
            <a:extLst>
              <a:ext uri="{FF2B5EF4-FFF2-40B4-BE49-F238E27FC236}">
                <a16:creationId xmlns:a16="http://schemas.microsoft.com/office/drawing/2014/main" id="{4FD40BAE-C312-46FA-A9E8-9676893A6762}"/>
              </a:ext>
            </a:extLst>
          </p:cNvPr>
          <p:cNvPicPr>
            <a:picLocks noChangeAspect="1"/>
          </p:cNvPicPr>
          <p:nvPr/>
        </p:nvPicPr>
        <p:blipFill>
          <a:blip r:embed="rId2"/>
          <a:stretch>
            <a:fillRect/>
          </a:stretch>
        </p:blipFill>
        <p:spPr>
          <a:xfrm>
            <a:off x="1116053" y="1839904"/>
            <a:ext cx="4830826" cy="1986872"/>
          </a:xfrm>
          <a:prstGeom prst="rect">
            <a:avLst/>
          </a:prstGeom>
        </p:spPr>
      </p:pic>
      <p:pic>
        <p:nvPicPr>
          <p:cNvPr id="5" name="Picture 4">
            <a:extLst>
              <a:ext uri="{FF2B5EF4-FFF2-40B4-BE49-F238E27FC236}">
                <a16:creationId xmlns:a16="http://schemas.microsoft.com/office/drawing/2014/main" id="{15B8448B-92E6-4284-91DD-D60D4D7219A0}"/>
              </a:ext>
            </a:extLst>
          </p:cNvPr>
          <p:cNvPicPr>
            <a:picLocks noChangeAspect="1"/>
          </p:cNvPicPr>
          <p:nvPr/>
        </p:nvPicPr>
        <p:blipFill rotWithShape="1">
          <a:blip r:embed="rId3"/>
          <a:srcRect r="34016"/>
          <a:stretch/>
        </p:blipFill>
        <p:spPr>
          <a:xfrm>
            <a:off x="6129759" y="1698353"/>
            <a:ext cx="3276611" cy="2148463"/>
          </a:xfrm>
          <a:prstGeom prst="rect">
            <a:avLst/>
          </a:prstGeom>
        </p:spPr>
      </p:pic>
      <p:pic>
        <p:nvPicPr>
          <p:cNvPr id="6" name="Picture 5">
            <a:extLst>
              <a:ext uri="{FF2B5EF4-FFF2-40B4-BE49-F238E27FC236}">
                <a16:creationId xmlns:a16="http://schemas.microsoft.com/office/drawing/2014/main" id="{5C97D9B7-F2D4-41F2-B3A0-41EF8BB0D8A0}"/>
              </a:ext>
            </a:extLst>
          </p:cNvPr>
          <p:cNvPicPr>
            <a:picLocks noChangeAspect="1"/>
          </p:cNvPicPr>
          <p:nvPr/>
        </p:nvPicPr>
        <p:blipFill>
          <a:blip r:embed="rId4"/>
          <a:stretch>
            <a:fillRect/>
          </a:stretch>
        </p:blipFill>
        <p:spPr>
          <a:xfrm>
            <a:off x="1325527" y="4125867"/>
            <a:ext cx="3970139" cy="1752005"/>
          </a:xfrm>
          <a:prstGeom prst="rect">
            <a:avLst/>
          </a:prstGeom>
        </p:spPr>
      </p:pic>
      <p:pic>
        <p:nvPicPr>
          <p:cNvPr id="7" name="Picture 6">
            <a:extLst>
              <a:ext uri="{FF2B5EF4-FFF2-40B4-BE49-F238E27FC236}">
                <a16:creationId xmlns:a16="http://schemas.microsoft.com/office/drawing/2014/main" id="{D0B02D5B-F309-4887-8C64-F3D900A3BF83}"/>
              </a:ext>
            </a:extLst>
          </p:cNvPr>
          <p:cNvPicPr>
            <a:picLocks noChangeAspect="1"/>
          </p:cNvPicPr>
          <p:nvPr/>
        </p:nvPicPr>
        <p:blipFill>
          <a:blip r:embed="rId5"/>
          <a:stretch>
            <a:fillRect/>
          </a:stretch>
        </p:blipFill>
        <p:spPr>
          <a:xfrm>
            <a:off x="6239372" y="4174087"/>
            <a:ext cx="3959423" cy="1655564"/>
          </a:xfrm>
          <a:prstGeom prst="rect">
            <a:avLst/>
          </a:prstGeom>
        </p:spPr>
      </p:pic>
      <p:pic>
        <p:nvPicPr>
          <p:cNvPr id="8" name="Picture 7">
            <a:extLst>
              <a:ext uri="{FF2B5EF4-FFF2-40B4-BE49-F238E27FC236}">
                <a16:creationId xmlns:a16="http://schemas.microsoft.com/office/drawing/2014/main" id="{D5766B85-34AB-417E-B049-4536DA56327B}"/>
              </a:ext>
            </a:extLst>
          </p:cNvPr>
          <p:cNvPicPr>
            <a:picLocks noChangeAspect="1"/>
          </p:cNvPicPr>
          <p:nvPr/>
        </p:nvPicPr>
        <p:blipFill rotWithShape="1">
          <a:blip r:embed="rId3"/>
          <a:srcRect l="71967"/>
          <a:stretch/>
        </p:blipFill>
        <p:spPr>
          <a:xfrm>
            <a:off x="9753133" y="1920691"/>
            <a:ext cx="1103942" cy="1703785"/>
          </a:xfrm>
          <a:prstGeom prst="rect">
            <a:avLst/>
          </a:prstGeom>
        </p:spPr>
      </p:pic>
      <p:pic>
        <p:nvPicPr>
          <p:cNvPr id="9" name="Graphic 8" descr="Brainstorm with solid fill">
            <a:extLst>
              <a:ext uri="{FF2B5EF4-FFF2-40B4-BE49-F238E27FC236}">
                <a16:creationId xmlns:a16="http://schemas.microsoft.com/office/drawing/2014/main" id="{B06120A0-67D9-4234-A47B-03F7E6EE96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65126"/>
            <a:ext cx="914400" cy="914400"/>
          </a:xfrm>
          <a:prstGeom prst="rect">
            <a:avLst/>
          </a:prstGeom>
        </p:spPr>
      </p:pic>
    </p:spTree>
    <p:extLst>
      <p:ext uri="{BB962C8B-B14F-4D97-AF65-F5344CB8AC3E}">
        <p14:creationId xmlns:p14="http://schemas.microsoft.com/office/powerpoint/2010/main" val="107116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id="{1328AD34-4BE5-4D1A-BE73-B39A9064C733}"/>
              </a:ext>
            </a:extLst>
          </p:cNvPr>
          <p:cNvSpPr>
            <a:spLocks noGrp="1"/>
          </p:cNvSpPr>
          <p:nvPr>
            <p:ph type="body" idx="1"/>
          </p:nvPr>
        </p:nvSpPr>
        <p:spPr>
          <a:xfrm>
            <a:off x="540137" y="1386465"/>
            <a:ext cx="5157787" cy="823912"/>
          </a:xfrm>
        </p:spPr>
        <p:txBody>
          <a:bodyPr/>
          <a:lstStyle/>
          <a:p>
            <a:r>
              <a:rPr lang="en-US" dirty="0"/>
              <a:t>Tasks</a:t>
            </a:r>
          </a:p>
        </p:txBody>
      </p:sp>
      <p:sp>
        <p:nvSpPr>
          <p:cNvPr id="20" name="Content Placeholder 2">
            <a:extLst>
              <a:ext uri="{FF2B5EF4-FFF2-40B4-BE49-F238E27FC236}">
                <a16:creationId xmlns:a16="http://schemas.microsoft.com/office/drawing/2014/main" id="{74132510-8DFF-48BE-BA1B-3EBE5D71CF28}"/>
              </a:ext>
            </a:extLst>
          </p:cNvPr>
          <p:cNvSpPr>
            <a:spLocks noGrp="1"/>
          </p:cNvSpPr>
          <p:nvPr>
            <p:ph sz="half" idx="2"/>
          </p:nvPr>
        </p:nvSpPr>
        <p:spPr>
          <a:xfrm>
            <a:off x="441790" y="2220094"/>
            <a:ext cx="2677241" cy="4332759"/>
          </a:xfrm>
        </p:spPr>
        <p:txBody>
          <a:bodyPr numCol="1"/>
          <a:lstStyle/>
          <a:p>
            <a:pPr>
              <a:buFont typeface="Wingdings" panose="05000000000000000000" pitchFamily="2" charset="2"/>
              <a:buChar char="v"/>
            </a:pPr>
            <a:r>
              <a:rPr lang="en-US" sz="2200" dirty="0"/>
              <a:t>Use the last seven steps from </a:t>
            </a:r>
            <a:r>
              <a:rPr lang="en-US" sz="2200" b="1" dirty="0"/>
              <a:t>HO 6.5 Twelve complaints-handling steps</a:t>
            </a:r>
            <a:r>
              <a:rPr lang="en-US" sz="2200" dirty="0"/>
              <a:t>.</a:t>
            </a:r>
          </a:p>
          <a:p>
            <a:pPr>
              <a:buFont typeface="Wingdings" panose="05000000000000000000" pitchFamily="2" charset="2"/>
              <a:buChar char="v"/>
            </a:pPr>
            <a:r>
              <a:rPr lang="en-US" sz="2200" dirty="0"/>
              <a:t>Identify how would you manage each of the two feedbacks received based on the last seven steps or the handout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3" name="Title 2">
            <a:extLst>
              <a:ext uri="{FF2B5EF4-FFF2-40B4-BE49-F238E27FC236}">
                <a16:creationId xmlns:a16="http://schemas.microsoft.com/office/drawing/2014/main" id="{91F007AC-81B3-470B-A292-8AF355B2EA17}"/>
              </a:ext>
            </a:extLst>
          </p:cNvPr>
          <p:cNvSpPr>
            <a:spLocks noGrp="1"/>
          </p:cNvSpPr>
          <p:nvPr>
            <p:ph type="title"/>
          </p:nvPr>
        </p:nvSpPr>
        <p:spPr>
          <a:xfrm>
            <a:off x="839788" y="365126"/>
            <a:ext cx="10515600" cy="1031056"/>
          </a:xfrm>
        </p:spPr>
        <p:txBody>
          <a:bodyPr anchor="b">
            <a:normAutofit fontScale="90000"/>
          </a:bodyPr>
          <a:lstStyle/>
          <a:p>
            <a:r>
              <a:rPr lang="en-US" dirty="0"/>
              <a:t>Exercise – processing sensitive and non sensitive feedback  and complaint</a:t>
            </a:r>
          </a:p>
        </p:txBody>
      </p:sp>
      <p:pic>
        <p:nvPicPr>
          <p:cNvPr id="13" name="Graphic 12" descr="Alarm clock with solid fill">
            <a:extLst>
              <a:ext uri="{FF2B5EF4-FFF2-40B4-BE49-F238E27FC236}">
                <a16:creationId xmlns:a16="http://schemas.microsoft.com/office/drawing/2014/main" id="{78B63BE2-E5B9-4410-9B41-A6861E8A9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4474" y="5728941"/>
            <a:ext cx="823912" cy="823912"/>
          </a:xfrm>
          <a:prstGeom prst="rect">
            <a:avLst/>
          </a:prstGeom>
        </p:spPr>
      </p:pic>
      <p:pic>
        <p:nvPicPr>
          <p:cNvPr id="11" name="Picture 10">
            <a:extLst>
              <a:ext uri="{FF2B5EF4-FFF2-40B4-BE49-F238E27FC236}">
                <a16:creationId xmlns:a16="http://schemas.microsoft.com/office/drawing/2014/main" id="{9F09C815-E1B4-4F4A-B86A-6EAA8F2F67AC}"/>
              </a:ext>
            </a:extLst>
          </p:cNvPr>
          <p:cNvPicPr>
            <a:picLocks noChangeAspect="1"/>
          </p:cNvPicPr>
          <p:nvPr/>
        </p:nvPicPr>
        <p:blipFill rotWithShape="1">
          <a:blip r:embed="rId5"/>
          <a:srcRect l="71967"/>
          <a:stretch/>
        </p:blipFill>
        <p:spPr>
          <a:xfrm>
            <a:off x="6972184" y="1494350"/>
            <a:ext cx="1103942" cy="1703785"/>
          </a:xfrm>
          <a:prstGeom prst="rect">
            <a:avLst/>
          </a:prstGeom>
        </p:spPr>
      </p:pic>
      <p:pic>
        <p:nvPicPr>
          <p:cNvPr id="12" name="Picture 11">
            <a:extLst>
              <a:ext uri="{FF2B5EF4-FFF2-40B4-BE49-F238E27FC236}">
                <a16:creationId xmlns:a16="http://schemas.microsoft.com/office/drawing/2014/main" id="{85554EBB-D42B-49D1-8D53-CF06D19548E1}"/>
              </a:ext>
            </a:extLst>
          </p:cNvPr>
          <p:cNvPicPr>
            <a:picLocks noChangeAspect="1"/>
          </p:cNvPicPr>
          <p:nvPr/>
        </p:nvPicPr>
        <p:blipFill>
          <a:blip r:embed="rId6"/>
          <a:stretch>
            <a:fillRect/>
          </a:stretch>
        </p:blipFill>
        <p:spPr>
          <a:xfrm>
            <a:off x="8157787" y="1494351"/>
            <a:ext cx="3860868" cy="1703784"/>
          </a:xfrm>
          <a:prstGeom prst="rect">
            <a:avLst/>
          </a:prstGeom>
        </p:spPr>
      </p:pic>
      <p:pic>
        <p:nvPicPr>
          <p:cNvPr id="14" name="Picture 13">
            <a:extLst>
              <a:ext uri="{FF2B5EF4-FFF2-40B4-BE49-F238E27FC236}">
                <a16:creationId xmlns:a16="http://schemas.microsoft.com/office/drawing/2014/main" id="{16C7D2C8-1395-49E4-9E20-AFFBB9CEFBE7}"/>
              </a:ext>
            </a:extLst>
          </p:cNvPr>
          <p:cNvPicPr>
            <a:picLocks noChangeAspect="1"/>
          </p:cNvPicPr>
          <p:nvPr/>
        </p:nvPicPr>
        <p:blipFill>
          <a:blip r:embed="rId7"/>
          <a:stretch>
            <a:fillRect/>
          </a:stretch>
        </p:blipFill>
        <p:spPr>
          <a:xfrm>
            <a:off x="7566904" y="3429000"/>
            <a:ext cx="3959423" cy="1655564"/>
          </a:xfrm>
          <a:prstGeom prst="rect">
            <a:avLst/>
          </a:prstGeom>
        </p:spPr>
      </p:pic>
      <p:sp>
        <p:nvSpPr>
          <p:cNvPr id="2" name="Rectangle 1">
            <a:extLst>
              <a:ext uri="{FF2B5EF4-FFF2-40B4-BE49-F238E27FC236}">
                <a16:creationId xmlns:a16="http://schemas.microsoft.com/office/drawing/2014/main" id="{BA2D0282-0481-4066-95D6-A81A700FD05F}"/>
              </a:ext>
            </a:extLst>
          </p:cNvPr>
          <p:cNvSpPr/>
          <p:nvPr/>
        </p:nvSpPr>
        <p:spPr>
          <a:xfrm>
            <a:off x="8048515" y="5640512"/>
            <a:ext cx="2996203" cy="10376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dirty="0"/>
              <a:t>20 minutes for the exercise </a:t>
            </a:r>
          </a:p>
          <a:p>
            <a:pPr marL="285750" indent="-285750">
              <a:buFont typeface="Arial" panose="020B0604020202020204" pitchFamily="34" charset="0"/>
              <a:buChar char="•"/>
            </a:pPr>
            <a:r>
              <a:rPr lang="en-US" dirty="0"/>
              <a:t>15 minutes to present to the group</a:t>
            </a:r>
          </a:p>
        </p:txBody>
      </p:sp>
      <p:sp>
        <p:nvSpPr>
          <p:cNvPr id="4" name="Rectangle: Rounded Corners 3">
            <a:extLst>
              <a:ext uri="{FF2B5EF4-FFF2-40B4-BE49-F238E27FC236}">
                <a16:creationId xmlns:a16="http://schemas.microsoft.com/office/drawing/2014/main" id="{6BF10D74-E199-4FCC-ABF6-E79822D6E091}"/>
              </a:ext>
            </a:extLst>
          </p:cNvPr>
          <p:cNvSpPr/>
          <p:nvPr/>
        </p:nvSpPr>
        <p:spPr>
          <a:xfrm>
            <a:off x="3517028" y="1871429"/>
            <a:ext cx="3455155" cy="468142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1800" dirty="0"/>
              <a:t>6.	 Receive feedback and 	complaints</a:t>
            </a:r>
          </a:p>
          <a:p>
            <a:r>
              <a:rPr lang="en-US" sz="1800" dirty="0"/>
              <a:t>7. 	Log and 	acknowledgement</a:t>
            </a:r>
          </a:p>
          <a:p>
            <a:r>
              <a:rPr lang="en-US" sz="1800" dirty="0"/>
              <a:t>8. 	Consult, review and 	investigate</a:t>
            </a:r>
          </a:p>
          <a:p>
            <a:r>
              <a:rPr lang="en-US" dirty="0"/>
              <a:t>9. 	</a:t>
            </a:r>
            <a:r>
              <a:rPr lang="en-US" sz="1800" dirty="0"/>
              <a:t>Response to complainant</a:t>
            </a:r>
          </a:p>
          <a:p>
            <a:r>
              <a:rPr lang="en-US" sz="1800" dirty="0"/>
              <a:t>10. 	Opportunity to appeal the 	decision</a:t>
            </a:r>
          </a:p>
          <a:p>
            <a:r>
              <a:rPr lang="en-US" sz="1800" dirty="0"/>
              <a:t>11. 	Review complaints trends, 	report to management 	and adjust program 	accordingly</a:t>
            </a:r>
          </a:p>
          <a:p>
            <a:r>
              <a:rPr lang="en-US" dirty="0"/>
              <a:t>12.	 </a:t>
            </a:r>
            <a:r>
              <a:rPr lang="en-US" sz="1800" dirty="0"/>
              <a:t>Review effectiveness of 	complaints system and 	make adjustments</a:t>
            </a:r>
          </a:p>
          <a:p>
            <a:pPr algn="ctr"/>
            <a:endParaRPr lang="en-US" dirty="0"/>
          </a:p>
        </p:txBody>
      </p:sp>
      <p:sp>
        <p:nvSpPr>
          <p:cNvPr id="5" name="Arrow: Right 4">
            <a:extLst>
              <a:ext uri="{FF2B5EF4-FFF2-40B4-BE49-F238E27FC236}">
                <a16:creationId xmlns:a16="http://schemas.microsoft.com/office/drawing/2014/main" id="{2E980F4D-C8F2-484C-AD6E-1E4B3A5F41DE}"/>
              </a:ext>
            </a:extLst>
          </p:cNvPr>
          <p:cNvSpPr/>
          <p:nvPr/>
        </p:nvSpPr>
        <p:spPr>
          <a:xfrm>
            <a:off x="2846039" y="2427238"/>
            <a:ext cx="616171" cy="43900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5" name="Graphic 14" descr="Badge 1">
            <a:extLst>
              <a:ext uri="{FF2B5EF4-FFF2-40B4-BE49-F238E27FC236}">
                <a16:creationId xmlns:a16="http://schemas.microsoft.com/office/drawing/2014/main" id="{215ABA5E-9DB1-49F4-9DF7-6CF4E02801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550" y="2166674"/>
            <a:ext cx="521127" cy="521127"/>
          </a:xfrm>
          <a:prstGeom prst="rect">
            <a:avLst/>
          </a:prstGeom>
        </p:spPr>
      </p:pic>
      <p:pic>
        <p:nvPicPr>
          <p:cNvPr id="16" name="Graphic 15" descr="Badge">
            <a:extLst>
              <a:ext uri="{FF2B5EF4-FFF2-40B4-BE49-F238E27FC236}">
                <a16:creationId xmlns:a16="http://schemas.microsoft.com/office/drawing/2014/main" id="{30259981-1A8E-4580-8030-F1D5430B0A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10" y="3429000"/>
            <a:ext cx="572414" cy="572414"/>
          </a:xfrm>
          <a:prstGeom prst="rect">
            <a:avLst/>
          </a:prstGeom>
        </p:spPr>
      </p:pic>
    </p:spTree>
    <p:extLst>
      <p:ext uri="{BB962C8B-B14F-4D97-AF65-F5344CB8AC3E}">
        <p14:creationId xmlns:p14="http://schemas.microsoft.com/office/powerpoint/2010/main" val="390425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622ADC8-E5EA-45BC-B1BF-46B97A131977}"/>
              </a:ext>
            </a:extLst>
          </p:cNvPr>
          <p:cNvGraphicFramePr>
            <a:graphicFrameLocks noGrp="1"/>
          </p:cNvGraphicFramePr>
          <p:nvPr>
            <p:ph idx="1"/>
            <p:extLst>
              <p:ext uri="{D42A27DB-BD31-4B8C-83A1-F6EECF244321}">
                <p14:modId xmlns:p14="http://schemas.microsoft.com/office/powerpoint/2010/main" val="3098687869"/>
              </p:ext>
            </p:extLst>
          </p:nvPr>
        </p:nvGraphicFramePr>
        <p:xfrm>
          <a:off x="838201" y="1396182"/>
          <a:ext cx="8490734" cy="5353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C93E050-F87A-4CA0-B7C3-BC17F8981F0A}"/>
              </a:ext>
            </a:extLst>
          </p:cNvPr>
          <p:cNvSpPr>
            <a:spLocks noGrp="1"/>
          </p:cNvSpPr>
          <p:nvPr>
            <p:ph type="title"/>
          </p:nvPr>
        </p:nvSpPr>
        <p:spPr/>
        <p:txBody>
          <a:bodyPr>
            <a:normAutofit fontScale="90000"/>
          </a:bodyPr>
          <a:lstStyle/>
          <a:p>
            <a:r>
              <a:rPr lang="en-US" dirty="0"/>
              <a:t>Processing sensitive and non sensitive feedback  and complaint</a:t>
            </a:r>
          </a:p>
        </p:txBody>
      </p:sp>
      <p:sp>
        <p:nvSpPr>
          <p:cNvPr id="5" name="Arrow: Pentagon 4">
            <a:extLst>
              <a:ext uri="{FF2B5EF4-FFF2-40B4-BE49-F238E27FC236}">
                <a16:creationId xmlns:a16="http://schemas.microsoft.com/office/drawing/2014/main" id="{94893DF5-884C-48BA-941E-77EDAAA03DA5}"/>
              </a:ext>
            </a:extLst>
          </p:cNvPr>
          <p:cNvSpPr/>
          <p:nvPr/>
        </p:nvSpPr>
        <p:spPr>
          <a:xfrm>
            <a:off x="9441950" y="1900720"/>
            <a:ext cx="2506895" cy="3061698"/>
          </a:xfrm>
          <a:prstGeom prst="homePlate">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b="1" dirty="0"/>
              <a:t>Immediate support to the victim/survivor </a:t>
            </a:r>
            <a:r>
              <a:rPr lang="en-US" dirty="0"/>
              <a:t>depending on the circumstances (medical support, transfer to a safe location, etc.)</a:t>
            </a:r>
          </a:p>
        </p:txBody>
      </p:sp>
      <p:sp>
        <p:nvSpPr>
          <p:cNvPr id="6" name="Arrow: Pentagon 5">
            <a:extLst>
              <a:ext uri="{FF2B5EF4-FFF2-40B4-BE49-F238E27FC236}">
                <a16:creationId xmlns:a16="http://schemas.microsoft.com/office/drawing/2014/main" id="{56F11F69-9B14-4141-9CC1-79FC3066D0FA}"/>
              </a:ext>
            </a:extLst>
          </p:cNvPr>
          <p:cNvSpPr/>
          <p:nvPr/>
        </p:nvSpPr>
        <p:spPr>
          <a:xfrm>
            <a:off x="9441949" y="5116529"/>
            <a:ext cx="2229493" cy="137634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dirty="0"/>
              <a:t>Not always  possible to guarantee </a:t>
            </a:r>
            <a:r>
              <a:rPr lang="en-US" sz="1600" b="1" dirty="0"/>
              <a:t>confidentiality</a:t>
            </a:r>
            <a:r>
              <a:rPr lang="en-US" sz="1600" dirty="0"/>
              <a:t> (e.g. mandatory reporting laws)</a:t>
            </a:r>
          </a:p>
        </p:txBody>
      </p:sp>
    </p:spTree>
    <p:extLst>
      <p:ext uri="{BB962C8B-B14F-4D97-AF65-F5344CB8AC3E}">
        <p14:creationId xmlns:p14="http://schemas.microsoft.com/office/powerpoint/2010/main" val="135814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2CCEF6-F7B6-48EF-A1F8-B022323775E7}"/>
              </a:ext>
            </a:extLst>
          </p:cNvPr>
          <p:cNvGraphicFramePr>
            <a:graphicFrameLocks noGrp="1"/>
          </p:cNvGraphicFramePr>
          <p:nvPr>
            <p:ph idx="1"/>
            <p:extLst>
              <p:ext uri="{D42A27DB-BD31-4B8C-83A1-F6EECF244321}">
                <p14:modId xmlns:p14="http://schemas.microsoft.com/office/powerpoint/2010/main" val="1224840292"/>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63A4B13-E68C-48C3-9DA0-7A0A871E7C9E}"/>
              </a:ext>
            </a:extLst>
          </p:cNvPr>
          <p:cNvSpPr>
            <a:spLocks noGrp="1"/>
          </p:cNvSpPr>
          <p:nvPr>
            <p:ph type="title"/>
          </p:nvPr>
        </p:nvSpPr>
        <p:spPr/>
        <p:txBody>
          <a:bodyPr/>
          <a:lstStyle/>
          <a:p>
            <a:r>
              <a:rPr lang="en-US" dirty="0"/>
              <a:t>Response time </a:t>
            </a:r>
          </a:p>
        </p:txBody>
      </p:sp>
    </p:spTree>
    <p:extLst>
      <p:ext uri="{BB962C8B-B14F-4D97-AF65-F5344CB8AC3E}">
        <p14:creationId xmlns:p14="http://schemas.microsoft.com/office/powerpoint/2010/main" val="2450414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B9F10-25E3-47D6-A432-E5DC4DEDC7E0}"/>
              </a:ext>
            </a:extLst>
          </p:cNvPr>
          <p:cNvSpPr>
            <a:spLocks noGrp="1"/>
          </p:cNvSpPr>
          <p:nvPr>
            <p:ph type="title"/>
          </p:nvPr>
        </p:nvSpPr>
        <p:spPr/>
        <p:txBody>
          <a:bodyPr/>
          <a:lstStyle/>
          <a:p>
            <a:r>
              <a:rPr lang="en-US" dirty="0"/>
              <a:t>Closing the Loop </a:t>
            </a:r>
          </a:p>
        </p:txBody>
      </p:sp>
      <p:pic>
        <p:nvPicPr>
          <p:cNvPr id="4" name="Picture 6">
            <a:extLst>
              <a:ext uri="{FF2B5EF4-FFF2-40B4-BE49-F238E27FC236}">
                <a16:creationId xmlns:a16="http://schemas.microsoft.com/office/drawing/2014/main" id="{79A36FD0-830C-4F4F-B2DE-EC107D0FFDE2}"/>
              </a:ext>
            </a:extLst>
          </p:cNvPr>
          <p:cNvPicPr>
            <a:picLocks noGrp="1" noChangeAspect="1" noChangeArrowheads="1"/>
          </p:cNvPicPr>
          <p:nvPr>
            <p:ph idx="1"/>
          </p:nvPr>
        </p:nvPicPr>
        <p:blipFill>
          <a:blip r:embed="rId2" cstate="print">
            <a:duotone>
              <a:srgbClr val="8064A2">
                <a:shade val="45000"/>
                <a:satMod val="135000"/>
              </a:srgbClr>
              <a:prstClr val="white"/>
            </a:duotone>
          </a:blip>
          <a:srcRect r="39314"/>
          <a:stretch>
            <a:fillRect/>
          </a:stretch>
        </p:blipFill>
        <p:spPr bwMode="auto">
          <a:xfrm>
            <a:off x="1300380" y="1669247"/>
            <a:ext cx="5255545" cy="4692650"/>
          </a:xfrm>
          <a:prstGeom prst="rect">
            <a:avLst/>
          </a:prstGeom>
          <a:noFill/>
          <a:ln w="9525">
            <a:noFill/>
            <a:miter lim="800000"/>
            <a:headEnd/>
            <a:tailEnd/>
          </a:ln>
        </p:spPr>
      </p:pic>
    </p:spTree>
    <p:extLst>
      <p:ext uri="{BB962C8B-B14F-4D97-AF65-F5344CB8AC3E}">
        <p14:creationId xmlns:p14="http://schemas.microsoft.com/office/powerpoint/2010/main" val="19910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1FE8761-D70A-4B05-8C47-AEAC48B1BA53}"/>
              </a:ext>
            </a:extLst>
          </p:cNvPr>
          <p:cNvGraphicFramePr>
            <a:graphicFrameLocks noGrp="1"/>
          </p:cNvGraphicFramePr>
          <p:nvPr>
            <p:ph idx="1"/>
            <p:extLst>
              <p:ext uri="{D42A27DB-BD31-4B8C-83A1-F6EECF244321}">
                <p14:modId xmlns:p14="http://schemas.microsoft.com/office/powerpoint/2010/main" val="2111036291"/>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15B08EA-2CD7-4FD1-BF02-3B83AD55A698}"/>
              </a:ext>
            </a:extLst>
          </p:cNvPr>
          <p:cNvSpPr>
            <a:spLocks noGrp="1"/>
          </p:cNvSpPr>
          <p:nvPr>
            <p:ph type="title"/>
          </p:nvPr>
        </p:nvSpPr>
        <p:spPr/>
        <p:txBody>
          <a:bodyPr/>
          <a:lstStyle/>
          <a:p>
            <a:r>
              <a:rPr lang="en-US" dirty="0"/>
              <a:t>Module outline</a:t>
            </a:r>
          </a:p>
        </p:txBody>
      </p:sp>
    </p:spTree>
    <p:extLst>
      <p:ext uri="{BB962C8B-B14F-4D97-AF65-F5344CB8AC3E}">
        <p14:creationId xmlns:p14="http://schemas.microsoft.com/office/powerpoint/2010/main" val="1313925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E49DF-9BF7-4AF9-8FFA-DDB52B7F66D3}"/>
              </a:ext>
            </a:extLst>
          </p:cNvPr>
          <p:cNvSpPr>
            <a:spLocks noGrp="1"/>
          </p:cNvSpPr>
          <p:nvPr>
            <p:ph type="body" idx="1"/>
          </p:nvPr>
        </p:nvSpPr>
        <p:spPr/>
        <p:txBody>
          <a:bodyPr/>
          <a:lstStyle/>
          <a:p>
            <a:endParaRPr lang="en-US" dirty="0"/>
          </a:p>
        </p:txBody>
      </p:sp>
      <p:sp>
        <p:nvSpPr>
          <p:cNvPr id="3" name="Content Placeholder 2">
            <a:extLst>
              <a:ext uri="{FF2B5EF4-FFF2-40B4-BE49-F238E27FC236}">
                <a16:creationId xmlns:a16="http://schemas.microsoft.com/office/drawing/2014/main" id="{04A9FCEE-0142-4796-958A-66F911366AA0}"/>
              </a:ext>
            </a:extLst>
          </p:cNvPr>
          <p:cNvSpPr>
            <a:spLocks noGrp="1"/>
          </p:cNvSpPr>
          <p:nvPr>
            <p:ph sz="half" idx="2"/>
          </p:nvPr>
        </p:nvSpPr>
        <p:spPr/>
        <p:txBody>
          <a:bodyPr/>
          <a:lstStyle/>
          <a:p>
            <a:endParaRPr lang="en-US" dirty="0"/>
          </a:p>
        </p:txBody>
      </p:sp>
      <p:sp>
        <p:nvSpPr>
          <p:cNvPr id="5" name="Content Placeholder 4">
            <a:extLst>
              <a:ext uri="{FF2B5EF4-FFF2-40B4-BE49-F238E27FC236}">
                <a16:creationId xmlns:a16="http://schemas.microsoft.com/office/drawing/2014/main" id="{89129CCE-3269-4FE6-9E78-746478B85EBD}"/>
              </a:ext>
            </a:extLst>
          </p:cNvPr>
          <p:cNvSpPr>
            <a:spLocks noGrp="1"/>
          </p:cNvSpPr>
          <p:nvPr>
            <p:ph sz="quarter" idx="4"/>
          </p:nvPr>
        </p:nvSpPr>
        <p:spPr>
          <a:xfrm>
            <a:off x="6194427" y="1212351"/>
            <a:ext cx="5157786" cy="5274846"/>
          </a:xfrm>
        </p:spPr>
        <p:txBody>
          <a:bodyPr/>
          <a:lstStyle/>
          <a:p>
            <a:r>
              <a:rPr lang="en-US" dirty="0"/>
              <a:t>Always thank the person giving feedback for sharing their opinion.</a:t>
            </a:r>
          </a:p>
          <a:p>
            <a:r>
              <a:rPr lang="en-US" dirty="0"/>
              <a:t>Let them share preferred medium for receiving an answer:</a:t>
            </a:r>
          </a:p>
          <a:p>
            <a:pPr lvl="1"/>
            <a:r>
              <a:rPr lang="en-US" dirty="0"/>
              <a:t>individual (phone call, SMS, home visit) </a:t>
            </a:r>
          </a:p>
          <a:p>
            <a:pPr lvl="1"/>
            <a:r>
              <a:rPr lang="en-US" dirty="0"/>
              <a:t>public (public address, poster)</a:t>
            </a:r>
          </a:p>
          <a:p>
            <a:r>
              <a:rPr lang="en-US" dirty="0">
                <a:solidFill>
                  <a:srgbClr val="FF0000"/>
                </a:solidFill>
              </a:rPr>
              <a:t>Closing the loop particularly important for sensitive feedback</a:t>
            </a:r>
            <a:r>
              <a:rPr lang="en-US" dirty="0"/>
              <a:t>, due to sensitivity of and consequences if no action taken.</a:t>
            </a:r>
          </a:p>
          <a:p>
            <a:pPr marL="457200" lvl="1" indent="0">
              <a:buNone/>
            </a:pPr>
            <a:endParaRPr lang="en-US" dirty="0"/>
          </a:p>
        </p:txBody>
      </p:sp>
      <p:sp>
        <p:nvSpPr>
          <p:cNvPr id="6" name="Title 5">
            <a:extLst>
              <a:ext uri="{FF2B5EF4-FFF2-40B4-BE49-F238E27FC236}">
                <a16:creationId xmlns:a16="http://schemas.microsoft.com/office/drawing/2014/main" id="{AA8E8400-415B-44AF-97B5-97CC6EC5511C}"/>
              </a:ext>
            </a:extLst>
          </p:cNvPr>
          <p:cNvSpPr>
            <a:spLocks noGrp="1"/>
          </p:cNvSpPr>
          <p:nvPr>
            <p:ph type="title"/>
          </p:nvPr>
        </p:nvSpPr>
        <p:spPr/>
        <p:txBody>
          <a:bodyPr/>
          <a:lstStyle/>
          <a:p>
            <a:r>
              <a:rPr lang="en-US" dirty="0"/>
              <a:t>Closing the Loop </a:t>
            </a:r>
          </a:p>
        </p:txBody>
      </p:sp>
      <p:pic>
        <p:nvPicPr>
          <p:cNvPr id="7" name="Picture 6">
            <a:extLst>
              <a:ext uri="{FF2B5EF4-FFF2-40B4-BE49-F238E27FC236}">
                <a16:creationId xmlns:a16="http://schemas.microsoft.com/office/drawing/2014/main" id="{4C171D6A-B55F-4E75-A207-4ADC394F270C}"/>
              </a:ext>
            </a:extLst>
          </p:cNvPr>
          <p:cNvPicPr>
            <a:picLocks noChangeAspect="1" noChangeArrowheads="1"/>
          </p:cNvPicPr>
          <p:nvPr/>
        </p:nvPicPr>
        <p:blipFill>
          <a:blip r:embed="rId2" cstate="print">
            <a:duotone>
              <a:srgbClr val="8064A2">
                <a:shade val="45000"/>
                <a:satMod val="135000"/>
              </a:srgbClr>
              <a:prstClr val="white"/>
            </a:duotone>
          </a:blip>
          <a:srcRect r="39314"/>
          <a:stretch>
            <a:fillRect/>
          </a:stretch>
        </p:blipFill>
        <p:spPr bwMode="auto">
          <a:xfrm>
            <a:off x="706714" y="1346993"/>
            <a:ext cx="5748594" cy="5140204"/>
          </a:xfrm>
          <a:prstGeom prst="rect">
            <a:avLst/>
          </a:prstGeom>
          <a:noFill/>
          <a:ln w="9525">
            <a:noFill/>
            <a:miter lim="800000"/>
            <a:headEnd/>
            <a:tailEnd/>
          </a:ln>
        </p:spPr>
      </p:pic>
      <p:pic>
        <p:nvPicPr>
          <p:cNvPr id="8" name="Graphic 7" descr="Exclamation mark">
            <a:extLst>
              <a:ext uri="{FF2B5EF4-FFF2-40B4-BE49-F238E27FC236}">
                <a16:creationId xmlns:a16="http://schemas.microsoft.com/office/drawing/2014/main" id="{6CB5EF91-191B-4D9B-AB41-35E8F98717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8086" y="4731249"/>
            <a:ext cx="914400" cy="914400"/>
          </a:xfrm>
          <a:prstGeom prst="rect">
            <a:avLst/>
          </a:prstGeom>
        </p:spPr>
      </p:pic>
    </p:spTree>
    <p:extLst>
      <p:ext uri="{BB962C8B-B14F-4D97-AF65-F5344CB8AC3E}">
        <p14:creationId xmlns:p14="http://schemas.microsoft.com/office/powerpoint/2010/main" val="8723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F1BA2A-9CA8-49F8-8452-5848CA2CC73B}"/>
              </a:ext>
            </a:extLst>
          </p:cNvPr>
          <p:cNvSpPr>
            <a:spLocks noGrp="1"/>
          </p:cNvSpPr>
          <p:nvPr>
            <p:ph type="title"/>
          </p:nvPr>
        </p:nvSpPr>
        <p:spPr/>
        <p:txBody>
          <a:bodyPr/>
          <a:lstStyle/>
          <a:p>
            <a:endParaRPr lang="en-US" dirty="0"/>
          </a:p>
        </p:txBody>
      </p:sp>
      <p:sp>
        <p:nvSpPr>
          <p:cNvPr id="9" name="Content Placeholder 8">
            <a:extLst>
              <a:ext uri="{FF2B5EF4-FFF2-40B4-BE49-F238E27FC236}">
                <a16:creationId xmlns:a16="http://schemas.microsoft.com/office/drawing/2014/main" id="{040756C4-C2F5-44EB-9389-E0B6B9C16B0B}"/>
              </a:ext>
            </a:extLst>
          </p:cNvPr>
          <p:cNvSpPr>
            <a:spLocks noGrp="1"/>
          </p:cNvSpPr>
          <p:nvPr>
            <p:ph idx="1"/>
          </p:nvPr>
        </p:nvSpPr>
        <p:spPr/>
        <p:txBody>
          <a:bodyPr/>
          <a:lstStyle/>
          <a:p>
            <a:endParaRPr lang="en-US"/>
          </a:p>
        </p:txBody>
      </p:sp>
      <p:sp>
        <p:nvSpPr>
          <p:cNvPr id="10" name="Content Placeholder 2">
            <a:extLst>
              <a:ext uri="{FF2B5EF4-FFF2-40B4-BE49-F238E27FC236}">
                <a16:creationId xmlns:a16="http://schemas.microsoft.com/office/drawing/2014/main" id="{7C48B31D-9223-4E4B-B131-C5DA5131406A}"/>
              </a:ext>
            </a:extLst>
          </p:cNvPr>
          <p:cNvSpPr txBox="1">
            <a:spLocks/>
          </p:cNvSpPr>
          <p:nvPr/>
        </p:nvSpPr>
        <p:spPr>
          <a:xfrm>
            <a:off x="934014" y="1484671"/>
            <a:ext cx="10162075" cy="4982223"/>
          </a:xfrm>
          <a:prstGeom prst="rect">
            <a:avLst/>
          </a:prstGeom>
          <a:solidFill>
            <a:schemeClr val="accent6">
              <a:lumMod val="20000"/>
              <a:lumOff val="80000"/>
            </a:schemeClr>
          </a:solidFill>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1050" b="1" dirty="0">
                <a:solidFill>
                  <a:schemeClr val="tx2"/>
                </a:solidFill>
              </a:rPr>
              <a:t>DO’S </a:t>
            </a:r>
            <a:r>
              <a:rPr lang="en-US" sz="1050" dirty="0"/>
              <a:t> </a:t>
            </a:r>
          </a:p>
          <a:p>
            <a:pPr fontAlgn="base"/>
            <a:r>
              <a:rPr lang="en-US" sz="1600" b="1" dirty="0"/>
              <a:t>Do</a:t>
            </a:r>
            <a:r>
              <a:rPr lang="en-US" sz="1600" dirty="0"/>
              <a:t> clearly explain to the community member what happens with the feedback that is collected.  </a:t>
            </a:r>
          </a:p>
          <a:p>
            <a:pPr fontAlgn="base"/>
            <a:r>
              <a:rPr lang="en-US" sz="1600" b="1" dirty="0"/>
              <a:t>Do</a:t>
            </a:r>
            <a:r>
              <a:rPr lang="en-US" sz="1600" dirty="0"/>
              <a:t> ask for consent to take the person’s details (people don’t have to give personal details such as names etc. But if they prefer to stay anonymous, they need to be informed that this means we cannot get back in touch with them directly).  </a:t>
            </a:r>
          </a:p>
          <a:p>
            <a:pPr fontAlgn="base"/>
            <a:r>
              <a:rPr lang="en-US" sz="1600" b="1" dirty="0"/>
              <a:t>Do</a:t>
            </a:r>
            <a:r>
              <a:rPr lang="en-US" sz="1600" dirty="0"/>
              <a:t> listen carefully to what the person has to say.  </a:t>
            </a:r>
          </a:p>
          <a:p>
            <a:pPr fontAlgn="base"/>
            <a:r>
              <a:rPr lang="en-US" sz="1600" b="1" dirty="0"/>
              <a:t>Do</a:t>
            </a:r>
            <a:r>
              <a:rPr lang="en-US" sz="1600" dirty="0"/>
              <a:t> empathize with the person.  </a:t>
            </a:r>
          </a:p>
          <a:p>
            <a:pPr fontAlgn="base"/>
            <a:r>
              <a:rPr lang="en-US" sz="1600" b="1" dirty="0"/>
              <a:t>Do</a:t>
            </a:r>
            <a:r>
              <a:rPr lang="en-US" sz="1600" dirty="0"/>
              <a:t> document the feedback thoroughly (think of the questions: What happened? Who was involved? Where and When did it happen?).  </a:t>
            </a:r>
          </a:p>
          <a:p>
            <a:pPr fontAlgn="base"/>
            <a:r>
              <a:rPr lang="en-US" sz="1600" b="1" dirty="0"/>
              <a:t>Do</a:t>
            </a:r>
            <a:r>
              <a:rPr lang="en-US" sz="1600" dirty="0"/>
              <a:t> repeat the feedback back to the person to ensure you understand the situation.  </a:t>
            </a:r>
          </a:p>
          <a:p>
            <a:pPr fontAlgn="base"/>
            <a:endParaRPr lang="en-US" sz="1600" dirty="0"/>
          </a:p>
          <a:p>
            <a:pPr fontAlgn="base"/>
            <a:endParaRPr lang="en-US" sz="1600" dirty="0"/>
          </a:p>
          <a:p>
            <a:pPr marL="0" indent="0" algn="ctr" fontAlgn="base">
              <a:buFont typeface="Arial" panose="020B0604020202020204" pitchFamily="34" charset="0"/>
              <a:buNone/>
            </a:pPr>
            <a:r>
              <a:rPr lang="en-US" sz="1050" b="1" dirty="0">
                <a:solidFill>
                  <a:schemeClr val="tx2"/>
                </a:solidFill>
              </a:rPr>
              <a:t>DON’TS </a:t>
            </a:r>
            <a:r>
              <a:rPr lang="en-US" sz="1600" dirty="0">
                <a:solidFill>
                  <a:schemeClr val="tx2"/>
                </a:solidFill>
              </a:rPr>
              <a:t> </a:t>
            </a:r>
          </a:p>
          <a:p>
            <a:pPr fontAlgn="base"/>
            <a:r>
              <a:rPr lang="en-US" sz="1600" b="1" dirty="0"/>
              <a:t>Don’t</a:t>
            </a:r>
            <a:r>
              <a:rPr lang="en-US" sz="1600" dirty="0"/>
              <a:t> become defensive.  </a:t>
            </a:r>
          </a:p>
          <a:p>
            <a:pPr fontAlgn="base"/>
            <a:r>
              <a:rPr lang="en-US" sz="1600" b="1" dirty="0"/>
              <a:t>Don’t</a:t>
            </a:r>
            <a:r>
              <a:rPr lang="en-US" sz="1600" dirty="0"/>
              <a:t> push people to give you details they don’t want to share.  </a:t>
            </a:r>
          </a:p>
          <a:p>
            <a:pPr fontAlgn="base"/>
            <a:r>
              <a:rPr lang="en-US" sz="1600" b="1" dirty="0"/>
              <a:t>Don’t</a:t>
            </a:r>
            <a:r>
              <a:rPr lang="en-US" sz="1600" dirty="0"/>
              <a:t> argue with the person.  </a:t>
            </a:r>
          </a:p>
          <a:p>
            <a:pPr fontAlgn="base"/>
            <a:r>
              <a:rPr lang="en-US" sz="1600" b="1" dirty="0"/>
              <a:t>Don’t</a:t>
            </a:r>
            <a:r>
              <a:rPr lang="en-US" sz="1600" dirty="0"/>
              <a:t> be dismissive.  </a:t>
            </a:r>
          </a:p>
          <a:p>
            <a:pPr fontAlgn="base"/>
            <a:r>
              <a:rPr lang="en-US" sz="1600" b="1" dirty="0"/>
              <a:t>Don’t</a:t>
            </a:r>
            <a:r>
              <a:rPr lang="en-US" sz="1600" dirty="0"/>
              <a:t> blame others.  </a:t>
            </a:r>
          </a:p>
          <a:p>
            <a:pPr fontAlgn="base"/>
            <a:r>
              <a:rPr lang="en-US" sz="1600" b="1" dirty="0"/>
              <a:t>Don’t</a:t>
            </a:r>
            <a:r>
              <a:rPr lang="en-US" sz="1600" dirty="0"/>
              <a:t> make assumptions without knowing the facts.  </a:t>
            </a:r>
          </a:p>
          <a:p>
            <a:pPr fontAlgn="base"/>
            <a:r>
              <a:rPr lang="en-US" sz="1600" b="1" dirty="0"/>
              <a:t>Don’t</a:t>
            </a:r>
            <a:r>
              <a:rPr lang="en-US" sz="1600" dirty="0"/>
              <a:t> make promises you can’t keep.  </a:t>
            </a:r>
          </a:p>
          <a:p>
            <a:pPr fontAlgn="base"/>
            <a:r>
              <a:rPr lang="en-US" sz="1600" b="1" dirty="0"/>
              <a:t>Don’t</a:t>
            </a:r>
            <a:r>
              <a:rPr lang="en-US" sz="1600" dirty="0"/>
              <a:t> ignore the problem. </a:t>
            </a:r>
          </a:p>
          <a:p>
            <a:endParaRPr lang="en-US" sz="1600" dirty="0"/>
          </a:p>
        </p:txBody>
      </p:sp>
    </p:spTree>
    <p:extLst>
      <p:ext uri="{BB962C8B-B14F-4D97-AF65-F5344CB8AC3E}">
        <p14:creationId xmlns:p14="http://schemas.microsoft.com/office/powerpoint/2010/main" val="662236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4967C-0383-48CA-8D40-DCCA76486D37}"/>
              </a:ext>
            </a:extLst>
          </p:cNvPr>
          <p:cNvSpPr>
            <a:spLocks noGrp="1"/>
          </p:cNvSpPr>
          <p:nvPr>
            <p:ph type="body" idx="1"/>
          </p:nvPr>
        </p:nvSpPr>
        <p:spPr>
          <a:xfrm>
            <a:off x="626723" y="1033309"/>
            <a:ext cx="5319481" cy="823912"/>
          </a:xfrm>
        </p:spPr>
        <p:txBody>
          <a:bodyPr/>
          <a:lstStyle/>
          <a:p>
            <a:r>
              <a:rPr lang="en-US" dirty="0"/>
              <a:t>Do’s</a:t>
            </a:r>
          </a:p>
        </p:txBody>
      </p:sp>
      <p:sp>
        <p:nvSpPr>
          <p:cNvPr id="3" name="Content Placeholder 2">
            <a:extLst>
              <a:ext uri="{FF2B5EF4-FFF2-40B4-BE49-F238E27FC236}">
                <a16:creationId xmlns:a16="http://schemas.microsoft.com/office/drawing/2014/main" id="{6FA76B00-8A46-49E4-8435-69A83591A156}"/>
              </a:ext>
            </a:extLst>
          </p:cNvPr>
          <p:cNvSpPr>
            <a:spLocks noGrp="1"/>
          </p:cNvSpPr>
          <p:nvPr>
            <p:ph sz="half" idx="2"/>
          </p:nvPr>
        </p:nvSpPr>
        <p:spPr>
          <a:xfrm>
            <a:off x="626723" y="1857220"/>
            <a:ext cx="5013789" cy="4831255"/>
          </a:xfrm>
        </p:spPr>
        <p:style>
          <a:lnRef idx="2">
            <a:schemeClr val="accent3">
              <a:shade val="50000"/>
            </a:schemeClr>
          </a:lnRef>
          <a:fillRef idx="1">
            <a:schemeClr val="accent3"/>
          </a:fillRef>
          <a:effectRef idx="0">
            <a:schemeClr val="accent3"/>
          </a:effectRef>
          <a:fontRef idx="minor">
            <a:schemeClr val="lt1"/>
          </a:fontRef>
        </p:style>
        <p:txBody>
          <a:bodyPr/>
          <a:lstStyle/>
          <a:p>
            <a:pPr fontAlgn="base"/>
            <a:r>
              <a:rPr lang="en-US" sz="1800" b="1" dirty="0"/>
              <a:t>Do</a:t>
            </a:r>
            <a:r>
              <a:rPr lang="en-US" sz="1800" dirty="0"/>
              <a:t> clearly explain to the community member what happens with the feedback that is collected.  </a:t>
            </a:r>
          </a:p>
          <a:p>
            <a:pPr fontAlgn="base"/>
            <a:r>
              <a:rPr lang="en-US" sz="1800" b="1" dirty="0"/>
              <a:t>Do</a:t>
            </a:r>
            <a:r>
              <a:rPr lang="en-US" sz="1800" dirty="0"/>
              <a:t> ask for consent to take the person’s details (people don’t have to give personal details such as names etc. But if they prefer to stay anonymous, they need to be informed that this means we cannot get back in touch with them directly).  </a:t>
            </a:r>
          </a:p>
          <a:p>
            <a:pPr fontAlgn="base"/>
            <a:r>
              <a:rPr lang="en-US" sz="1800" b="1" dirty="0"/>
              <a:t>Do</a:t>
            </a:r>
            <a:r>
              <a:rPr lang="en-US" sz="1800" dirty="0"/>
              <a:t> listen carefully to what the person has to say.  </a:t>
            </a:r>
          </a:p>
          <a:p>
            <a:pPr fontAlgn="base"/>
            <a:r>
              <a:rPr lang="en-US" sz="1800" b="1" dirty="0"/>
              <a:t>Do</a:t>
            </a:r>
            <a:r>
              <a:rPr lang="en-US" sz="1800" dirty="0"/>
              <a:t> empathize with the person.  </a:t>
            </a:r>
          </a:p>
          <a:p>
            <a:pPr fontAlgn="base"/>
            <a:r>
              <a:rPr lang="en-US" sz="1800" b="1" dirty="0"/>
              <a:t>Do</a:t>
            </a:r>
            <a:r>
              <a:rPr lang="en-US" sz="1800" dirty="0"/>
              <a:t> document the feedback thoroughly (think of the questions: What happened? Who was involved? Where and When did it happen?).  </a:t>
            </a:r>
          </a:p>
          <a:p>
            <a:pPr fontAlgn="base"/>
            <a:r>
              <a:rPr lang="en-US" sz="1800" b="1" dirty="0"/>
              <a:t>Do</a:t>
            </a:r>
            <a:r>
              <a:rPr lang="en-US" sz="1800" dirty="0"/>
              <a:t> repeat the feedback back to the person to ensure you understand the situation</a:t>
            </a:r>
          </a:p>
        </p:txBody>
      </p:sp>
      <p:sp>
        <p:nvSpPr>
          <p:cNvPr id="4" name="Text Placeholder 3">
            <a:extLst>
              <a:ext uri="{FF2B5EF4-FFF2-40B4-BE49-F238E27FC236}">
                <a16:creationId xmlns:a16="http://schemas.microsoft.com/office/drawing/2014/main" id="{1987E649-E35A-4E30-8C6A-7B8FDD8ACCB1}"/>
              </a:ext>
            </a:extLst>
          </p:cNvPr>
          <p:cNvSpPr>
            <a:spLocks noGrp="1"/>
          </p:cNvSpPr>
          <p:nvPr>
            <p:ph type="body" sz="quarter" idx="3"/>
          </p:nvPr>
        </p:nvSpPr>
        <p:spPr>
          <a:xfrm>
            <a:off x="5810162" y="1207311"/>
            <a:ext cx="3246634" cy="729466"/>
          </a:xfrm>
        </p:spPr>
        <p:txBody>
          <a:bodyPr/>
          <a:lstStyle/>
          <a:p>
            <a:r>
              <a:rPr lang="en-US" dirty="0"/>
              <a:t>Don’t</a:t>
            </a:r>
          </a:p>
        </p:txBody>
      </p:sp>
      <p:sp>
        <p:nvSpPr>
          <p:cNvPr id="5" name="Content Placeholder 4">
            <a:extLst>
              <a:ext uri="{FF2B5EF4-FFF2-40B4-BE49-F238E27FC236}">
                <a16:creationId xmlns:a16="http://schemas.microsoft.com/office/drawing/2014/main" id="{C6282441-6A08-4A09-8126-D739D0554EE0}"/>
              </a:ext>
            </a:extLst>
          </p:cNvPr>
          <p:cNvSpPr>
            <a:spLocks noGrp="1"/>
          </p:cNvSpPr>
          <p:nvPr>
            <p:ph sz="quarter" idx="4"/>
          </p:nvPr>
        </p:nvSpPr>
        <p:spPr>
          <a:xfrm>
            <a:off x="5829569" y="1936777"/>
            <a:ext cx="3908469" cy="4751698"/>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sz="1800" b="1" dirty="0"/>
              <a:t>Don’t</a:t>
            </a:r>
            <a:r>
              <a:rPr lang="en-US" sz="1800" dirty="0"/>
              <a:t> become defensive.  </a:t>
            </a:r>
          </a:p>
          <a:p>
            <a:r>
              <a:rPr lang="en-US" sz="1800" b="1" dirty="0"/>
              <a:t>Don’t</a:t>
            </a:r>
            <a:r>
              <a:rPr lang="en-US" sz="1800" dirty="0"/>
              <a:t> push people to give you details they don’t want to share.  </a:t>
            </a:r>
          </a:p>
          <a:p>
            <a:r>
              <a:rPr lang="en-US" sz="1800" b="1" dirty="0"/>
              <a:t>Don’t</a:t>
            </a:r>
            <a:r>
              <a:rPr lang="en-US" sz="1800" dirty="0"/>
              <a:t> argue with the person.  </a:t>
            </a:r>
          </a:p>
          <a:p>
            <a:r>
              <a:rPr lang="en-US" sz="1800" dirty="0"/>
              <a:t>Don’t be dismissive.  </a:t>
            </a:r>
          </a:p>
          <a:p>
            <a:r>
              <a:rPr lang="en-US" sz="1800" b="1" dirty="0"/>
              <a:t>Don’t </a:t>
            </a:r>
            <a:r>
              <a:rPr lang="en-US" sz="1800" dirty="0"/>
              <a:t>blame others.  </a:t>
            </a:r>
          </a:p>
          <a:p>
            <a:r>
              <a:rPr lang="en-US" sz="1800" b="1" dirty="0"/>
              <a:t>Don’t </a:t>
            </a:r>
            <a:r>
              <a:rPr lang="en-US" sz="1800" dirty="0"/>
              <a:t>make assumptions without knowing the facts.  </a:t>
            </a:r>
          </a:p>
          <a:p>
            <a:r>
              <a:rPr lang="en-US" sz="1800" b="1" dirty="0"/>
              <a:t>Don’t </a:t>
            </a:r>
            <a:r>
              <a:rPr lang="en-US" sz="1800" dirty="0"/>
              <a:t>make promises you can’t keep.  </a:t>
            </a:r>
          </a:p>
          <a:p>
            <a:r>
              <a:rPr lang="en-US" sz="1800" b="1" dirty="0"/>
              <a:t>Don’t</a:t>
            </a:r>
            <a:r>
              <a:rPr lang="en-US" sz="1800" dirty="0"/>
              <a:t> ignore the problem</a:t>
            </a:r>
          </a:p>
        </p:txBody>
      </p:sp>
      <p:sp>
        <p:nvSpPr>
          <p:cNvPr id="6" name="Title 5">
            <a:extLst>
              <a:ext uri="{FF2B5EF4-FFF2-40B4-BE49-F238E27FC236}">
                <a16:creationId xmlns:a16="http://schemas.microsoft.com/office/drawing/2014/main" id="{4F68C71E-2B90-46A7-BB07-CFBF161B2207}"/>
              </a:ext>
            </a:extLst>
          </p:cNvPr>
          <p:cNvSpPr>
            <a:spLocks noGrp="1"/>
          </p:cNvSpPr>
          <p:nvPr>
            <p:ph type="title"/>
          </p:nvPr>
        </p:nvSpPr>
        <p:spPr/>
        <p:txBody>
          <a:bodyPr/>
          <a:lstStyle/>
          <a:p>
            <a:r>
              <a:rPr lang="en-US" dirty="0"/>
              <a:t>DO’s and DON’Ts for Feedback collector </a:t>
            </a:r>
          </a:p>
        </p:txBody>
      </p:sp>
      <p:pic>
        <p:nvPicPr>
          <p:cNvPr id="8" name="Picture 7">
            <a:extLst>
              <a:ext uri="{FF2B5EF4-FFF2-40B4-BE49-F238E27FC236}">
                <a16:creationId xmlns:a16="http://schemas.microsoft.com/office/drawing/2014/main" id="{040FB2EA-A5F0-4E5D-81E2-BD76C32684D1}"/>
              </a:ext>
            </a:extLst>
          </p:cNvPr>
          <p:cNvPicPr>
            <a:picLocks noChangeAspect="1"/>
          </p:cNvPicPr>
          <p:nvPr/>
        </p:nvPicPr>
        <p:blipFill>
          <a:blip r:embed="rId2"/>
          <a:stretch>
            <a:fillRect/>
          </a:stretch>
        </p:blipFill>
        <p:spPr>
          <a:xfrm>
            <a:off x="9738039" y="2253058"/>
            <a:ext cx="2453961" cy="2351884"/>
          </a:xfrm>
          <a:prstGeom prst="rect">
            <a:avLst/>
          </a:prstGeom>
        </p:spPr>
      </p:pic>
    </p:spTree>
    <p:extLst>
      <p:ext uri="{BB962C8B-B14F-4D97-AF65-F5344CB8AC3E}">
        <p14:creationId xmlns:p14="http://schemas.microsoft.com/office/powerpoint/2010/main" val="37475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p:txBody>
          <a:bodyPr/>
          <a:lstStyle/>
          <a:p>
            <a:r>
              <a:rPr lang="en-US" dirty="0"/>
              <a:t>Session 3</a:t>
            </a:r>
          </a:p>
        </p:txBody>
      </p:sp>
      <p:sp>
        <p:nvSpPr>
          <p:cNvPr id="3" name="Text Placeholder 2">
            <a:extLst>
              <a:ext uri="{FF2B5EF4-FFF2-40B4-BE49-F238E27FC236}">
                <a16:creationId xmlns:a16="http://schemas.microsoft.com/office/drawing/2014/main" id="{FFF5BAE0-B3D7-1A47-8260-AE7CCF256CC8}"/>
              </a:ext>
            </a:extLst>
          </p:cNvPr>
          <p:cNvSpPr>
            <a:spLocks noGrp="1"/>
          </p:cNvSpPr>
          <p:nvPr>
            <p:ph type="body" idx="1"/>
          </p:nvPr>
        </p:nvSpPr>
        <p:spPr>
          <a:xfrm>
            <a:off x="5620158" y="3840956"/>
            <a:ext cx="5244487" cy="1500187"/>
          </a:xfrm>
        </p:spPr>
        <p:txBody>
          <a:bodyPr>
            <a:normAutofit/>
          </a:bodyPr>
          <a:lstStyle/>
          <a:p>
            <a:r>
              <a:rPr lang="en-US" dirty="0"/>
              <a:t>Feedback and complaints </a:t>
            </a:r>
            <a:r>
              <a:rPr lang="en-US" dirty="0" err="1"/>
              <a:t>quizz</a:t>
            </a:r>
            <a:endParaRPr lang="en-US" dirty="0"/>
          </a:p>
        </p:txBody>
      </p:sp>
    </p:spTree>
    <p:extLst>
      <p:ext uri="{BB962C8B-B14F-4D97-AF65-F5344CB8AC3E}">
        <p14:creationId xmlns:p14="http://schemas.microsoft.com/office/powerpoint/2010/main" val="396590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29B9AC-36CF-4005-916E-9D2D27FF60EB}"/>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0445B21D-E57D-4B00-AACD-1AC9DF1F4383}"/>
              </a:ext>
            </a:extLst>
          </p:cNvPr>
          <p:cNvSpPr>
            <a:spLocks noGrp="1"/>
          </p:cNvSpPr>
          <p:nvPr>
            <p:ph type="title"/>
          </p:nvPr>
        </p:nvSpPr>
        <p:spPr/>
        <p:txBody>
          <a:bodyPr>
            <a:normAutofit/>
          </a:bodyPr>
          <a:lstStyle/>
          <a:p>
            <a:r>
              <a:rPr lang="en-US" dirty="0">
                <a:solidFill>
                  <a:schemeClr val="accent4"/>
                </a:solidFill>
              </a:rPr>
              <a:t>Facilitation practice : Feedback and complaint Quiz</a:t>
            </a:r>
            <a:endParaRPr lang="en-US" dirty="0"/>
          </a:p>
        </p:txBody>
      </p:sp>
      <p:pic>
        <p:nvPicPr>
          <p:cNvPr id="4" name="Content Placeholder 5">
            <a:extLst>
              <a:ext uri="{FF2B5EF4-FFF2-40B4-BE49-F238E27FC236}">
                <a16:creationId xmlns:a16="http://schemas.microsoft.com/office/drawing/2014/main" id="{FC1B7C10-B9C1-4136-90B8-2C52212AC9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03335" y="1484313"/>
            <a:ext cx="6255130" cy="4692650"/>
          </a:xfrm>
          <a:prstGeom prst="rect">
            <a:avLst/>
          </a:prstGeom>
        </p:spPr>
      </p:pic>
      <p:pic>
        <p:nvPicPr>
          <p:cNvPr id="5" name="Graphic 4" descr="Brainstorm with solid fill">
            <a:extLst>
              <a:ext uri="{FF2B5EF4-FFF2-40B4-BE49-F238E27FC236}">
                <a16:creationId xmlns:a16="http://schemas.microsoft.com/office/drawing/2014/main" id="{EA4F208F-635C-42E7-B923-C635E64913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26027"/>
            <a:ext cx="914400" cy="914400"/>
          </a:xfrm>
          <a:prstGeom prst="rect">
            <a:avLst/>
          </a:prstGeom>
        </p:spPr>
      </p:pic>
    </p:spTree>
    <p:extLst>
      <p:ext uri="{BB962C8B-B14F-4D97-AF65-F5344CB8AC3E}">
        <p14:creationId xmlns:p14="http://schemas.microsoft.com/office/powerpoint/2010/main" val="19740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65533-8929-47F7-B1E9-0D852FABACFB}"/>
              </a:ext>
            </a:extLst>
          </p:cNvPr>
          <p:cNvSpPr>
            <a:spLocks noGrp="1"/>
          </p:cNvSpPr>
          <p:nvPr>
            <p:ph idx="1"/>
          </p:nvPr>
        </p:nvSpPr>
        <p:spPr>
          <a:xfrm>
            <a:off x="673814" y="1484671"/>
            <a:ext cx="10515600" cy="4692292"/>
          </a:xfrm>
        </p:spPr>
        <p:txBody>
          <a:bodyPr/>
          <a:lstStyle/>
          <a:p>
            <a:pPr marL="0" indent="0">
              <a:buNone/>
            </a:pPr>
            <a:endParaRPr lang="en-US" dirty="0"/>
          </a:p>
          <a:p>
            <a:pPr marL="0" indent="0">
              <a:buNone/>
            </a:pPr>
            <a:r>
              <a:rPr lang="en-US" dirty="0"/>
              <a:t>Feedback is any information shared by the program participants or community to my organization, and by my organization back to program participants or community.</a:t>
            </a:r>
          </a:p>
          <a:p>
            <a:pPr marL="0" indent="0">
              <a:buNone/>
            </a:pPr>
            <a:endParaRPr lang="en-US" dirty="0"/>
          </a:p>
          <a:p>
            <a:pPr marL="0" indent="0">
              <a:buNone/>
            </a:pPr>
            <a:endParaRPr lang="en-US" dirty="0"/>
          </a:p>
          <a:p>
            <a:pPr marL="0" indent="0">
              <a:buNone/>
            </a:pPr>
            <a:r>
              <a:rPr lang="en-US" b="1" dirty="0"/>
              <a:t>=&gt; Agree </a:t>
            </a:r>
          </a:p>
          <a:p>
            <a:pPr>
              <a:buFont typeface="Wingdings" panose="05000000000000000000" pitchFamily="2" charset="2"/>
              <a:buChar char="q"/>
            </a:pPr>
            <a:endParaRPr lang="en-US" dirty="0"/>
          </a:p>
        </p:txBody>
      </p:sp>
      <p:sp>
        <p:nvSpPr>
          <p:cNvPr id="3" name="Title 2">
            <a:extLst>
              <a:ext uri="{FF2B5EF4-FFF2-40B4-BE49-F238E27FC236}">
                <a16:creationId xmlns:a16="http://schemas.microsoft.com/office/drawing/2014/main" id="{4CA8C7CC-7B19-4FBA-96D6-1C366B733656}"/>
              </a:ext>
            </a:extLst>
          </p:cNvPr>
          <p:cNvSpPr>
            <a:spLocks noGrp="1"/>
          </p:cNvSpPr>
          <p:nvPr>
            <p:ph type="title"/>
          </p:nvPr>
        </p:nvSpPr>
        <p:spPr/>
        <p:txBody>
          <a:bodyPr>
            <a:normAutofit/>
          </a:bodyPr>
          <a:lstStyle/>
          <a:p>
            <a:r>
              <a:rPr lang="en-US" dirty="0">
                <a:solidFill>
                  <a:schemeClr val="accent4"/>
                </a:solidFill>
              </a:rPr>
              <a:t>Facilitation practice : Feedback and complaint Quiz</a:t>
            </a:r>
          </a:p>
        </p:txBody>
      </p:sp>
      <p:pic>
        <p:nvPicPr>
          <p:cNvPr id="5" name="Graphic 4" descr="Brainstorm with solid fill">
            <a:extLst>
              <a:ext uri="{FF2B5EF4-FFF2-40B4-BE49-F238E27FC236}">
                <a16:creationId xmlns:a16="http://schemas.microsoft.com/office/drawing/2014/main" id="{0D368395-AA82-41B1-8389-66D4F58A8F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6027"/>
            <a:ext cx="914400" cy="914400"/>
          </a:xfrm>
          <a:prstGeom prst="rect">
            <a:avLst/>
          </a:prstGeom>
        </p:spPr>
      </p:pic>
    </p:spTree>
    <p:extLst>
      <p:ext uri="{BB962C8B-B14F-4D97-AF65-F5344CB8AC3E}">
        <p14:creationId xmlns:p14="http://schemas.microsoft.com/office/powerpoint/2010/main" val="255165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65533-8929-47F7-B1E9-0D852FABACFB}"/>
              </a:ext>
            </a:extLst>
          </p:cNvPr>
          <p:cNvSpPr>
            <a:spLocks noGrp="1"/>
          </p:cNvSpPr>
          <p:nvPr>
            <p:ph idx="1"/>
          </p:nvPr>
        </p:nvSpPr>
        <p:spPr>
          <a:xfrm>
            <a:off x="673814" y="1484671"/>
            <a:ext cx="10515600" cy="4692292"/>
          </a:xfrm>
        </p:spPr>
        <p:txBody>
          <a:bodyPr/>
          <a:lstStyle/>
          <a:p>
            <a:pPr marL="0" indent="0">
              <a:buNone/>
            </a:pPr>
            <a:endParaRPr lang="en-US" dirty="0"/>
          </a:p>
          <a:p>
            <a:pPr marL="0" indent="0">
              <a:buNone/>
            </a:pPr>
            <a:r>
              <a:rPr lang="en-US" dirty="0"/>
              <a:t>A complaint can be positive or negative.</a:t>
            </a:r>
          </a:p>
          <a:p>
            <a:pPr marL="0" indent="0">
              <a:buNone/>
            </a:pPr>
            <a:endParaRPr lang="en-US" dirty="0"/>
          </a:p>
          <a:p>
            <a:pPr marL="0" indent="0">
              <a:buNone/>
            </a:pPr>
            <a:endParaRPr lang="en-US" dirty="0"/>
          </a:p>
          <a:p>
            <a:pPr marL="0" indent="0">
              <a:buNone/>
            </a:pPr>
            <a:r>
              <a:rPr lang="en-US" b="1" dirty="0"/>
              <a:t>=&gt; Disagree </a:t>
            </a:r>
          </a:p>
          <a:p>
            <a:pPr>
              <a:buFont typeface="Wingdings" panose="05000000000000000000" pitchFamily="2" charset="2"/>
              <a:buChar char="q"/>
            </a:pPr>
            <a:endParaRPr lang="en-US" dirty="0"/>
          </a:p>
        </p:txBody>
      </p:sp>
      <p:sp>
        <p:nvSpPr>
          <p:cNvPr id="3" name="Title 2">
            <a:extLst>
              <a:ext uri="{FF2B5EF4-FFF2-40B4-BE49-F238E27FC236}">
                <a16:creationId xmlns:a16="http://schemas.microsoft.com/office/drawing/2014/main" id="{4CA8C7CC-7B19-4FBA-96D6-1C366B733656}"/>
              </a:ext>
            </a:extLst>
          </p:cNvPr>
          <p:cNvSpPr>
            <a:spLocks noGrp="1"/>
          </p:cNvSpPr>
          <p:nvPr>
            <p:ph type="title"/>
          </p:nvPr>
        </p:nvSpPr>
        <p:spPr/>
        <p:txBody>
          <a:bodyPr>
            <a:normAutofit/>
          </a:bodyPr>
          <a:lstStyle/>
          <a:p>
            <a:r>
              <a:rPr lang="en-US" dirty="0">
                <a:solidFill>
                  <a:schemeClr val="accent4"/>
                </a:solidFill>
              </a:rPr>
              <a:t>Facilitation practice : Feedback and complaint Quiz</a:t>
            </a:r>
          </a:p>
        </p:txBody>
      </p:sp>
      <p:pic>
        <p:nvPicPr>
          <p:cNvPr id="5" name="Graphic 4" descr="Brainstorm with solid fill">
            <a:extLst>
              <a:ext uri="{FF2B5EF4-FFF2-40B4-BE49-F238E27FC236}">
                <a16:creationId xmlns:a16="http://schemas.microsoft.com/office/drawing/2014/main" id="{0D368395-AA82-41B1-8389-66D4F58A8F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6027"/>
            <a:ext cx="914400" cy="914400"/>
          </a:xfrm>
          <a:prstGeom prst="rect">
            <a:avLst/>
          </a:prstGeom>
        </p:spPr>
      </p:pic>
    </p:spTree>
    <p:extLst>
      <p:ext uri="{BB962C8B-B14F-4D97-AF65-F5344CB8AC3E}">
        <p14:creationId xmlns:p14="http://schemas.microsoft.com/office/powerpoint/2010/main" val="106681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65533-8929-47F7-B1E9-0D852FABACFB}"/>
              </a:ext>
            </a:extLst>
          </p:cNvPr>
          <p:cNvSpPr>
            <a:spLocks noGrp="1"/>
          </p:cNvSpPr>
          <p:nvPr>
            <p:ph idx="1"/>
          </p:nvPr>
        </p:nvSpPr>
        <p:spPr>
          <a:xfrm>
            <a:off x="673814" y="1484671"/>
            <a:ext cx="10515600" cy="4692292"/>
          </a:xfrm>
        </p:spPr>
        <p:txBody>
          <a:bodyPr/>
          <a:lstStyle/>
          <a:p>
            <a:pPr marL="0" indent="0">
              <a:buNone/>
            </a:pPr>
            <a:endParaRPr lang="en-US" dirty="0"/>
          </a:p>
          <a:p>
            <a:pPr marL="0" indent="0">
              <a:buNone/>
            </a:pPr>
            <a:r>
              <a:rPr lang="en-US" dirty="0"/>
              <a:t>Feedback has to be received through formal systems.</a:t>
            </a:r>
          </a:p>
          <a:p>
            <a:pPr marL="0" indent="0">
              <a:buNone/>
            </a:pPr>
            <a:endParaRPr lang="en-US" dirty="0"/>
          </a:p>
          <a:p>
            <a:pPr marL="0" indent="0">
              <a:buNone/>
            </a:pPr>
            <a:endParaRPr lang="en-US" dirty="0"/>
          </a:p>
          <a:p>
            <a:pPr marL="0" indent="0">
              <a:buNone/>
            </a:pPr>
            <a:r>
              <a:rPr lang="en-US" b="1" dirty="0"/>
              <a:t>=&gt; Disagree</a:t>
            </a:r>
          </a:p>
          <a:p>
            <a:pPr>
              <a:buFont typeface="Wingdings" panose="05000000000000000000" pitchFamily="2" charset="2"/>
              <a:buChar char="q"/>
            </a:pPr>
            <a:endParaRPr lang="en-US" dirty="0"/>
          </a:p>
        </p:txBody>
      </p:sp>
      <p:sp>
        <p:nvSpPr>
          <p:cNvPr id="3" name="Title 2">
            <a:extLst>
              <a:ext uri="{FF2B5EF4-FFF2-40B4-BE49-F238E27FC236}">
                <a16:creationId xmlns:a16="http://schemas.microsoft.com/office/drawing/2014/main" id="{4CA8C7CC-7B19-4FBA-96D6-1C366B733656}"/>
              </a:ext>
            </a:extLst>
          </p:cNvPr>
          <p:cNvSpPr>
            <a:spLocks noGrp="1"/>
          </p:cNvSpPr>
          <p:nvPr>
            <p:ph type="title"/>
          </p:nvPr>
        </p:nvSpPr>
        <p:spPr/>
        <p:txBody>
          <a:bodyPr>
            <a:normAutofit/>
          </a:bodyPr>
          <a:lstStyle/>
          <a:p>
            <a:r>
              <a:rPr lang="en-US" dirty="0">
                <a:solidFill>
                  <a:schemeClr val="accent4"/>
                </a:solidFill>
              </a:rPr>
              <a:t>Facilitation practice : Feedback and complaint Quiz</a:t>
            </a:r>
          </a:p>
        </p:txBody>
      </p:sp>
      <p:pic>
        <p:nvPicPr>
          <p:cNvPr id="5" name="Graphic 4" descr="Brainstorm with solid fill">
            <a:extLst>
              <a:ext uri="{FF2B5EF4-FFF2-40B4-BE49-F238E27FC236}">
                <a16:creationId xmlns:a16="http://schemas.microsoft.com/office/drawing/2014/main" id="{0D368395-AA82-41B1-8389-66D4F58A8F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6027"/>
            <a:ext cx="914400" cy="914400"/>
          </a:xfrm>
          <a:prstGeom prst="rect">
            <a:avLst/>
          </a:prstGeom>
        </p:spPr>
      </p:pic>
    </p:spTree>
    <p:extLst>
      <p:ext uri="{BB962C8B-B14F-4D97-AF65-F5344CB8AC3E}">
        <p14:creationId xmlns:p14="http://schemas.microsoft.com/office/powerpoint/2010/main" val="305271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65533-8929-47F7-B1E9-0D852FABACFB}"/>
              </a:ext>
            </a:extLst>
          </p:cNvPr>
          <p:cNvSpPr>
            <a:spLocks noGrp="1"/>
          </p:cNvSpPr>
          <p:nvPr>
            <p:ph idx="1"/>
          </p:nvPr>
        </p:nvSpPr>
        <p:spPr>
          <a:xfrm>
            <a:off x="673814" y="1484671"/>
            <a:ext cx="10515600" cy="4692292"/>
          </a:xfrm>
        </p:spPr>
        <p:txBody>
          <a:bodyPr/>
          <a:lstStyle/>
          <a:p>
            <a:pPr marL="0" indent="0">
              <a:buNone/>
            </a:pPr>
            <a:endParaRPr lang="en-US" dirty="0"/>
          </a:p>
          <a:p>
            <a:pPr marL="0" indent="0">
              <a:buNone/>
            </a:pPr>
            <a:r>
              <a:rPr lang="en-US" dirty="0"/>
              <a:t>Feedback is accepted only if it is about our program.</a:t>
            </a:r>
          </a:p>
          <a:p>
            <a:pPr marL="0" indent="0">
              <a:buNone/>
            </a:pPr>
            <a:endParaRPr lang="en-US" dirty="0"/>
          </a:p>
          <a:p>
            <a:pPr marL="0" indent="0">
              <a:buNone/>
            </a:pPr>
            <a:endParaRPr lang="en-US" dirty="0"/>
          </a:p>
          <a:p>
            <a:pPr marL="0" indent="0">
              <a:buNone/>
            </a:pPr>
            <a:r>
              <a:rPr lang="en-US" b="1" dirty="0"/>
              <a:t>=&gt; Disagree </a:t>
            </a:r>
          </a:p>
          <a:p>
            <a:pPr>
              <a:buFont typeface="Wingdings" panose="05000000000000000000" pitchFamily="2" charset="2"/>
              <a:buChar char="q"/>
            </a:pPr>
            <a:endParaRPr lang="en-US" dirty="0"/>
          </a:p>
        </p:txBody>
      </p:sp>
      <p:sp>
        <p:nvSpPr>
          <p:cNvPr id="3" name="Title 2">
            <a:extLst>
              <a:ext uri="{FF2B5EF4-FFF2-40B4-BE49-F238E27FC236}">
                <a16:creationId xmlns:a16="http://schemas.microsoft.com/office/drawing/2014/main" id="{4CA8C7CC-7B19-4FBA-96D6-1C366B733656}"/>
              </a:ext>
            </a:extLst>
          </p:cNvPr>
          <p:cNvSpPr>
            <a:spLocks noGrp="1"/>
          </p:cNvSpPr>
          <p:nvPr>
            <p:ph type="title"/>
          </p:nvPr>
        </p:nvSpPr>
        <p:spPr/>
        <p:txBody>
          <a:bodyPr>
            <a:normAutofit/>
          </a:bodyPr>
          <a:lstStyle/>
          <a:p>
            <a:r>
              <a:rPr lang="en-US" dirty="0">
                <a:solidFill>
                  <a:schemeClr val="accent4"/>
                </a:solidFill>
              </a:rPr>
              <a:t>Facilitation practice : Feedback and complaint Quiz</a:t>
            </a:r>
          </a:p>
        </p:txBody>
      </p:sp>
      <p:pic>
        <p:nvPicPr>
          <p:cNvPr id="5" name="Graphic 4" descr="Brainstorm with solid fill">
            <a:extLst>
              <a:ext uri="{FF2B5EF4-FFF2-40B4-BE49-F238E27FC236}">
                <a16:creationId xmlns:a16="http://schemas.microsoft.com/office/drawing/2014/main" id="{0D368395-AA82-41B1-8389-66D4F58A8F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6027"/>
            <a:ext cx="914400" cy="914400"/>
          </a:xfrm>
          <a:prstGeom prst="rect">
            <a:avLst/>
          </a:prstGeom>
        </p:spPr>
      </p:pic>
    </p:spTree>
    <p:extLst>
      <p:ext uri="{BB962C8B-B14F-4D97-AF65-F5344CB8AC3E}">
        <p14:creationId xmlns:p14="http://schemas.microsoft.com/office/powerpoint/2010/main" val="71958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65533-8929-47F7-B1E9-0D852FABACFB}"/>
              </a:ext>
            </a:extLst>
          </p:cNvPr>
          <p:cNvSpPr>
            <a:spLocks noGrp="1"/>
          </p:cNvSpPr>
          <p:nvPr>
            <p:ph idx="1"/>
          </p:nvPr>
        </p:nvSpPr>
        <p:spPr>
          <a:xfrm>
            <a:off x="673814" y="1484671"/>
            <a:ext cx="10515600" cy="4692292"/>
          </a:xfrm>
        </p:spPr>
        <p:txBody>
          <a:bodyPr/>
          <a:lstStyle/>
          <a:p>
            <a:pPr marL="0" indent="0">
              <a:buNone/>
            </a:pPr>
            <a:endParaRPr lang="en-US" dirty="0"/>
          </a:p>
          <a:p>
            <a:pPr marL="0" indent="0">
              <a:buNone/>
            </a:pPr>
            <a:r>
              <a:rPr lang="en-US" dirty="0"/>
              <a:t>We can ignore certain feedback.</a:t>
            </a:r>
          </a:p>
          <a:p>
            <a:pPr marL="0" indent="0">
              <a:buNone/>
            </a:pPr>
            <a:endParaRPr lang="en-US" dirty="0"/>
          </a:p>
          <a:p>
            <a:pPr marL="0" indent="0">
              <a:buNone/>
            </a:pPr>
            <a:endParaRPr lang="en-US" dirty="0"/>
          </a:p>
          <a:p>
            <a:pPr marL="0" indent="0">
              <a:buNone/>
            </a:pPr>
            <a:r>
              <a:rPr lang="en-US" b="1" dirty="0"/>
              <a:t>=&gt; Agree and Disagree</a:t>
            </a:r>
          </a:p>
          <a:p>
            <a:pPr>
              <a:buFont typeface="Wingdings" panose="05000000000000000000" pitchFamily="2" charset="2"/>
              <a:buChar char="q"/>
            </a:pPr>
            <a:endParaRPr lang="en-US" dirty="0"/>
          </a:p>
        </p:txBody>
      </p:sp>
      <p:sp>
        <p:nvSpPr>
          <p:cNvPr id="3" name="Title 2">
            <a:extLst>
              <a:ext uri="{FF2B5EF4-FFF2-40B4-BE49-F238E27FC236}">
                <a16:creationId xmlns:a16="http://schemas.microsoft.com/office/drawing/2014/main" id="{4CA8C7CC-7B19-4FBA-96D6-1C366B733656}"/>
              </a:ext>
            </a:extLst>
          </p:cNvPr>
          <p:cNvSpPr>
            <a:spLocks noGrp="1"/>
          </p:cNvSpPr>
          <p:nvPr>
            <p:ph type="title"/>
          </p:nvPr>
        </p:nvSpPr>
        <p:spPr/>
        <p:txBody>
          <a:bodyPr>
            <a:normAutofit/>
          </a:bodyPr>
          <a:lstStyle/>
          <a:p>
            <a:r>
              <a:rPr lang="en-US" dirty="0">
                <a:solidFill>
                  <a:schemeClr val="accent4"/>
                </a:solidFill>
              </a:rPr>
              <a:t>Facilitation practice : Feedback and complaint Quiz</a:t>
            </a:r>
          </a:p>
        </p:txBody>
      </p:sp>
      <p:pic>
        <p:nvPicPr>
          <p:cNvPr id="5" name="Graphic 4" descr="Brainstorm with solid fill">
            <a:extLst>
              <a:ext uri="{FF2B5EF4-FFF2-40B4-BE49-F238E27FC236}">
                <a16:creationId xmlns:a16="http://schemas.microsoft.com/office/drawing/2014/main" id="{0D368395-AA82-41B1-8389-66D4F58A8F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6027"/>
            <a:ext cx="914400" cy="914400"/>
          </a:xfrm>
          <a:prstGeom prst="rect">
            <a:avLst/>
          </a:prstGeom>
        </p:spPr>
      </p:pic>
    </p:spTree>
    <p:extLst>
      <p:ext uri="{BB962C8B-B14F-4D97-AF65-F5344CB8AC3E}">
        <p14:creationId xmlns:p14="http://schemas.microsoft.com/office/powerpoint/2010/main" val="3391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DF92-1AD1-4C09-BF99-21366F24957B}"/>
              </a:ext>
            </a:extLst>
          </p:cNvPr>
          <p:cNvSpPr>
            <a:spLocks noGrp="1"/>
          </p:cNvSpPr>
          <p:nvPr>
            <p:ph type="title"/>
          </p:nvPr>
        </p:nvSpPr>
        <p:spPr/>
        <p:txBody>
          <a:bodyPr/>
          <a:lstStyle/>
          <a:p>
            <a:r>
              <a:rPr lang="en-US" dirty="0"/>
              <a:t>Session 1</a:t>
            </a:r>
          </a:p>
        </p:txBody>
      </p:sp>
      <p:sp>
        <p:nvSpPr>
          <p:cNvPr id="3" name="Text Placeholder 2">
            <a:extLst>
              <a:ext uri="{FF2B5EF4-FFF2-40B4-BE49-F238E27FC236}">
                <a16:creationId xmlns:a16="http://schemas.microsoft.com/office/drawing/2014/main" id="{CF57E49C-F8D1-4C7E-AE20-3D5D7B006CFA}"/>
              </a:ext>
            </a:extLst>
          </p:cNvPr>
          <p:cNvSpPr>
            <a:spLocks noGrp="1"/>
          </p:cNvSpPr>
          <p:nvPr>
            <p:ph type="body" idx="1"/>
          </p:nvPr>
        </p:nvSpPr>
        <p:spPr/>
        <p:txBody>
          <a:bodyPr>
            <a:normAutofit/>
          </a:bodyPr>
          <a:lstStyle/>
          <a:p>
            <a:r>
              <a:rPr lang="en-US" dirty="0"/>
              <a:t>Feedback, complaints and response mechanisms and PSEA</a:t>
            </a:r>
          </a:p>
        </p:txBody>
      </p:sp>
    </p:spTree>
    <p:extLst>
      <p:ext uri="{BB962C8B-B14F-4D97-AF65-F5344CB8AC3E}">
        <p14:creationId xmlns:p14="http://schemas.microsoft.com/office/powerpoint/2010/main" val="1623371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3E730-E522-4935-8F73-95FE0A4F4845}"/>
              </a:ext>
            </a:extLst>
          </p:cNvPr>
          <p:cNvSpPr>
            <a:spLocks noGrp="1"/>
          </p:cNvSpPr>
          <p:nvPr>
            <p:ph idx="1"/>
          </p:nvPr>
        </p:nvSpPr>
        <p:spPr>
          <a:xfrm>
            <a:off x="838199" y="1484671"/>
            <a:ext cx="6507823" cy="2039366"/>
          </a:xfrm>
        </p:spPr>
        <p:txBody>
          <a:bodyPr/>
          <a:lstStyle/>
          <a:p>
            <a:pPr algn="l"/>
            <a:r>
              <a:rPr lang="en-US" sz="2200" b="0" i="0" u="none" strike="noStrike" baseline="0" dirty="0">
                <a:solidFill>
                  <a:srgbClr val="000000"/>
                </a:solidFill>
                <a:hlinkClick r:id="rId2"/>
              </a:rPr>
              <a:t>Guidelines for Investigations </a:t>
            </a:r>
            <a:r>
              <a:rPr lang="en-US" sz="2200" b="0" i="0" u="none" strike="noStrike" baseline="0" dirty="0">
                <a:solidFill>
                  <a:srgbClr val="000000"/>
                </a:solidFill>
              </a:rPr>
              <a:t>(CHS Alliance 2015) (available in French, Spanish and Arabic) </a:t>
            </a:r>
          </a:p>
          <a:p>
            <a:pPr algn="l"/>
            <a:r>
              <a:rPr lang="en-US" sz="2200" b="0" i="1" u="sng" strike="noStrike" baseline="0" dirty="0">
                <a:solidFill>
                  <a:srgbClr val="000000"/>
                </a:solidFill>
                <a:hlinkClick r:id="rId3"/>
              </a:rPr>
              <a:t>Closing the Loop: Effective feedback in humanitarian contexts </a:t>
            </a:r>
            <a:r>
              <a:rPr lang="en-US" sz="2200" b="0" i="0" u="none" strike="noStrike" baseline="0" dirty="0">
                <a:solidFill>
                  <a:srgbClr val="000000"/>
                </a:solidFill>
              </a:rPr>
              <a:t>(Bonino 2014). </a:t>
            </a:r>
          </a:p>
          <a:p>
            <a:pPr algn="l"/>
            <a:endParaRPr lang="en-US" sz="2200" dirty="0"/>
          </a:p>
        </p:txBody>
      </p:sp>
      <p:sp>
        <p:nvSpPr>
          <p:cNvPr id="3" name="Title 2">
            <a:extLst>
              <a:ext uri="{FF2B5EF4-FFF2-40B4-BE49-F238E27FC236}">
                <a16:creationId xmlns:a16="http://schemas.microsoft.com/office/drawing/2014/main" id="{1A618ED6-7DCA-4EA6-8382-33F7B5E3DB39}"/>
              </a:ext>
            </a:extLst>
          </p:cNvPr>
          <p:cNvSpPr>
            <a:spLocks noGrp="1"/>
          </p:cNvSpPr>
          <p:nvPr>
            <p:ph type="title"/>
          </p:nvPr>
        </p:nvSpPr>
        <p:spPr/>
        <p:txBody>
          <a:bodyPr>
            <a:normAutofit/>
          </a:bodyPr>
          <a:lstStyle/>
          <a:p>
            <a:r>
              <a:rPr lang="en-US" dirty="0"/>
              <a:t>To go further </a:t>
            </a:r>
          </a:p>
        </p:txBody>
      </p:sp>
      <p:pic>
        <p:nvPicPr>
          <p:cNvPr id="5" name="Picture 4">
            <a:extLst>
              <a:ext uri="{FF2B5EF4-FFF2-40B4-BE49-F238E27FC236}">
                <a16:creationId xmlns:a16="http://schemas.microsoft.com/office/drawing/2014/main" id="{4791F54C-FD22-460D-A17B-7A86F6E435B9}"/>
              </a:ext>
            </a:extLst>
          </p:cNvPr>
          <p:cNvPicPr>
            <a:picLocks noChangeAspect="1"/>
          </p:cNvPicPr>
          <p:nvPr/>
        </p:nvPicPr>
        <p:blipFill>
          <a:blip r:embed="rId4"/>
          <a:stretch>
            <a:fillRect/>
          </a:stretch>
        </p:blipFill>
        <p:spPr>
          <a:xfrm>
            <a:off x="8073208" y="1196992"/>
            <a:ext cx="3279004" cy="4641707"/>
          </a:xfrm>
          <a:prstGeom prst="rect">
            <a:avLst/>
          </a:prstGeom>
        </p:spPr>
      </p:pic>
      <p:pic>
        <p:nvPicPr>
          <p:cNvPr id="9" name="Picture 8">
            <a:extLst>
              <a:ext uri="{FF2B5EF4-FFF2-40B4-BE49-F238E27FC236}">
                <a16:creationId xmlns:a16="http://schemas.microsoft.com/office/drawing/2014/main" id="{47D034A7-7DF6-4722-9CDC-941BF7E52B5F}"/>
              </a:ext>
            </a:extLst>
          </p:cNvPr>
          <p:cNvPicPr>
            <a:picLocks noChangeAspect="1"/>
          </p:cNvPicPr>
          <p:nvPr/>
        </p:nvPicPr>
        <p:blipFill>
          <a:blip r:embed="rId5"/>
          <a:stretch>
            <a:fillRect/>
          </a:stretch>
        </p:blipFill>
        <p:spPr>
          <a:xfrm>
            <a:off x="5023581" y="2640458"/>
            <a:ext cx="2805327" cy="4011814"/>
          </a:xfrm>
          <a:prstGeom prst="rect">
            <a:avLst/>
          </a:prstGeom>
        </p:spPr>
      </p:pic>
    </p:spTree>
    <p:extLst>
      <p:ext uri="{BB962C8B-B14F-4D97-AF65-F5344CB8AC3E}">
        <p14:creationId xmlns:p14="http://schemas.microsoft.com/office/powerpoint/2010/main" val="3823743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2A130-3635-43BD-A8B2-32772C9BAE5C}"/>
              </a:ext>
            </a:extLst>
          </p:cNvPr>
          <p:cNvSpPr>
            <a:spLocks noGrp="1"/>
          </p:cNvSpPr>
          <p:nvPr>
            <p:ph type="title"/>
          </p:nvPr>
        </p:nvSpPr>
        <p:spPr/>
        <p:txBody>
          <a:bodyPr/>
          <a:lstStyle/>
          <a:p>
            <a:r>
              <a:rPr lang="en-US" dirty="0"/>
              <a:t>Module review for  roll-out</a:t>
            </a:r>
          </a:p>
        </p:txBody>
      </p:sp>
      <p:sp>
        <p:nvSpPr>
          <p:cNvPr id="5" name="Content Placeholder 4">
            <a:extLst>
              <a:ext uri="{FF2B5EF4-FFF2-40B4-BE49-F238E27FC236}">
                <a16:creationId xmlns:a16="http://schemas.microsoft.com/office/drawing/2014/main" id="{DB20F9C5-75FC-4DF5-893D-B06F7EB930DE}"/>
              </a:ext>
            </a:extLst>
          </p:cNvPr>
          <p:cNvSpPr>
            <a:spLocks noGrp="1"/>
          </p:cNvSpPr>
          <p:nvPr>
            <p:ph idx="1"/>
          </p:nvPr>
        </p:nvSpPr>
        <p:spPr>
          <a:xfrm>
            <a:off x="945222" y="1639209"/>
            <a:ext cx="4551452" cy="50802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indent="0">
              <a:buNone/>
            </a:pPr>
            <a:endParaRPr lang="en-US" sz="2400" b="1" dirty="0"/>
          </a:p>
          <a:p>
            <a:pPr marL="0" indent="0">
              <a:buNone/>
            </a:pPr>
            <a:r>
              <a:rPr lang="en-US" sz="2400" b="1" dirty="0"/>
              <a:t>Instructions</a:t>
            </a:r>
            <a:r>
              <a:rPr lang="en-US" sz="2400" dirty="0"/>
              <a:t> </a:t>
            </a:r>
          </a:p>
          <a:p>
            <a:pPr marL="0" indent="0">
              <a:buNone/>
            </a:pPr>
            <a:r>
              <a:rPr lang="en-US" sz="2400" dirty="0"/>
              <a:t>Use </a:t>
            </a:r>
            <a:r>
              <a:rPr lang="en-US" sz="2400" i="1" dirty="0">
                <a:solidFill>
                  <a:srgbClr val="0070C0"/>
                </a:solidFill>
              </a:rPr>
              <a:t>TT 1.1 training plan template </a:t>
            </a:r>
            <a:r>
              <a:rPr lang="en-US" sz="2400" dirty="0"/>
              <a:t>to modify or reflect on the session for the roll-out phase.</a:t>
            </a:r>
          </a:p>
          <a:p>
            <a:pPr marL="0" indent="0">
              <a:buNone/>
            </a:pPr>
            <a:r>
              <a:rPr lang="en-US" sz="2400" u="sng" dirty="0"/>
              <a:t>Note</a:t>
            </a:r>
            <a:r>
              <a:rPr lang="en-US" sz="2400" dirty="0"/>
              <a:t> : this module should be targeting </a:t>
            </a:r>
            <a:r>
              <a:rPr lang="en-US" sz="2400" b="1" dirty="0"/>
              <a:t>senior leadership and managers with their organizations as well as staff handling feedback</a:t>
            </a:r>
          </a:p>
          <a:p>
            <a:pPr marL="0" indent="0">
              <a:buNone/>
            </a:pPr>
            <a:r>
              <a:rPr lang="en-US" sz="2400" dirty="0"/>
              <a:t>	</a:t>
            </a:r>
          </a:p>
          <a:p>
            <a:pPr marL="0" indent="0">
              <a:buNone/>
            </a:pPr>
            <a:r>
              <a:rPr lang="en-US" sz="2400" dirty="0"/>
              <a:t>	15 minutes </a:t>
            </a:r>
          </a:p>
          <a:p>
            <a:pPr marL="0" indent="0">
              <a:buNone/>
            </a:pPr>
            <a:endParaRPr lang="en-US" sz="2400" dirty="0"/>
          </a:p>
          <a:p>
            <a:pPr marL="342900" indent="-342900">
              <a:buFont typeface="+mj-lt"/>
              <a:buAutoNum type="arabicPeriod"/>
            </a:pPr>
            <a:endParaRPr lang="en-US" sz="1800" dirty="0"/>
          </a:p>
        </p:txBody>
      </p:sp>
      <p:pic>
        <p:nvPicPr>
          <p:cNvPr id="6" name="Picture 5">
            <a:extLst>
              <a:ext uri="{FF2B5EF4-FFF2-40B4-BE49-F238E27FC236}">
                <a16:creationId xmlns:a16="http://schemas.microsoft.com/office/drawing/2014/main" id="{25197754-BC8E-42F1-9E5B-6711069CEB3A}"/>
              </a:ext>
            </a:extLst>
          </p:cNvPr>
          <p:cNvPicPr>
            <a:picLocks noChangeAspect="1"/>
          </p:cNvPicPr>
          <p:nvPr/>
        </p:nvPicPr>
        <p:blipFill>
          <a:blip r:embed="rId2"/>
          <a:stretch>
            <a:fillRect/>
          </a:stretch>
        </p:blipFill>
        <p:spPr>
          <a:xfrm>
            <a:off x="6445642" y="1104783"/>
            <a:ext cx="4191215" cy="5080261"/>
          </a:xfrm>
          <a:prstGeom prst="rect">
            <a:avLst/>
          </a:prstGeom>
        </p:spPr>
      </p:pic>
      <p:pic>
        <p:nvPicPr>
          <p:cNvPr id="7" name="Picture 6">
            <a:extLst>
              <a:ext uri="{FF2B5EF4-FFF2-40B4-BE49-F238E27FC236}">
                <a16:creationId xmlns:a16="http://schemas.microsoft.com/office/drawing/2014/main" id="{963F82E6-4148-4DD5-93FB-347EF4392324}"/>
              </a:ext>
            </a:extLst>
          </p:cNvPr>
          <p:cNvPicPr>
            <a:picLocks noChangeAspect="1"/>
          </p:cNvPicPr>
          <p:nvPr/>
        </p:nvPicPr>
        <p:blipFill>
          <a:blip r:embed="rId3"/>
          <a:stretch>
            <a:fillRect/>
          </a:stretch>
        </p:blipFill>
        <p:spPr>
          <a:xfrm>
            <a:off x="1232836" y="5752549"/>
            <a:ext cx="644614" cy="644614"/>
          </a:xfrm>
          <a:prstGeom prst="rect">
            <a:avLst/>
          </a:prstGeom>
        </p:spPr>
      </p:pic>
    </p:spTree>
    <p:extLst>
      <p:ext uri="{BB962C8B-B14F-4D97-AF65-F5344CB8AC3E}">
        <p14:creationId xmlns:p14="http://schemas.microsoft.com/office/powerpoint/2010/main" val="2945908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5B37-DB93-1948-B649-E3DD22AC30F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793482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DD2EE0-216E-46EF-9514-B3CE922A463C}"/>
              </a:ext>
            </a:extLst>
          </p:cNvPr>
          <p:cNvSpPr>
            <a:spLocks noGrp="1"/>
          </p:cNvSpPr>
          <p:nvPr>
            <p:ph idx="1"/>
          </p:nvPr>
        </p:nvSpPr>
        <p:spPr/>
        <p:txBody>
          <a:bodyPr/>
          <a:lstStyle/>
          <a:p>
            <a:pPr marL="0" indent="0">
              <a:buNone/>
            </a:pPr>
            <a:r>
              <a:rPr lang="en-US" dirty="0"/>
              <a:t>Brainstorm : </a:t>
            </a:r>
            <a:r>
              <a:rPr lang="en-US" b="1" dirty="0"/>
              <a:t>what feedback means and why do we need feedback?</a:t>
            </a:r>
          </a:p>
          <a:p>
            <a:pPr marL="0" indent="0">
              <a:buNone/>
            </a:pPr>
            <a:endParaRPr lang="en-US" dirty="0"/>
          </a:p>
        </p:txBody>
      </p:sp>
      <p:sp>
        <p:nvSpPr>
          <p:cNvPr id="3" name="Title 2">
            <a:extLst>
              <a:ext uri="{FF2B5EF4-FFF2-40B4-BE49-F238E27FC236}">
                <a16:creationId xmlns:a16="http://schemas.microsoft.com/office/drawing/2014/main" id="{772163D6-BF14-4DC8-993D-B89B3EE6D2B1}"/>
              </a:ext>
            </a:extLst>
          </p:cNvPr>
          <p:cNvSpPr>
            <a:spLocks noGrp="1"/>
          </p:cNvSpPr>
          <p:nvPr>
            <p:ph type="title"/>
          </p:nvPr>
        </p:nvSpPr>
        <p:spPr/>
        <p:txBody>
          <a:bodyPr/>
          <a:lstStyle/>
          <a:p>
            <a:r>
              <a:rPr lang="en-US" dirty="0"/>
              <a:t>Exercise (plenary)</a:t>
            </a:r>
          </a:p>
        </p:txBody>
      </p:sp>
      <p:pic>
        <p:nvPicPr>
          <p:cNvPr id="4" name="Graphic 3" descr="Boardroom">
            <a:extLst>
              <a:ext uri="{FF2B5EF4-FFF2-40B4-BE49-F238E27FC236}">
                <a16:creationId xmlns:a16="http://schemas.microsoft.com/office/drawing/2014/main" id="{1D597C67-D1F0-4646-B2A6-E309E12DC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73356" y="2944164"/>
            <a:ext cx="2522483" cy="2522483"/>
          </a:xfrm>
          <a:prstGeom prst="rect">
            <a:avLst/>
          </a:prstGeom>
        </p:spPr>
      </p:pic>
      <p:pic>
        <p:nvPicPr>
          <p:cNvPr id="5" name="Graphic 4" descr="Chat">
            <a:extLst>
              <a:ext uri="{FF2B5EF4-FFF2-40B4-BE49-F238E27FC236}">
                <a16:creationId xmlns:a16="http://schemas.microsoft.com/office/drawing/2014/main" id="{63CF66B0-BCCF-4011-B5F9-83DF1220D8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7397" y="2514600"/>
            <a:ext cx="914400" cy="914400"/>
          </a:xfrm>
          <a:prstGeom prst="rect">
            <a:avLst/>
          </a:prstGeom>
        </p:spPr>
      </p:pic>
    </p:spTree>
    <p:extLst>
      <p:ext uri="{BB962C8B-B14F-4D97-AF65-F5344CB8AC3E}">
        <p14:creationId xmlns:p14="http://schemas.microsoft.com/office/powerpoint/2010/main" val="376968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3EB4726-BD95-49C9-AD0F-FC5C7705546E}"/>
              </a:ext>
            </a:extLst>
          </p:cNvPr>
          <p:cNvGraphicFramePr>
            <a:graphicFrameLocks noGrp="1"/>
          </p:cNvGraphicFramePr>
          <p:nvPr>
            <p:ph idx="1"/>
            <p:extLst>
              <p:ext uri="{D42A27DB-BD31-4B8C-83A1-F6EECF244321}">
                <p14:modId xmlns:p14="http://schemas.microsoft.com/office/powerpoint/2010/main" val="1889976961"/>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70C7BF1-2F80-4573-99E2-7DDAB9246E20}"/>
              </a:ext>
            </a:extLst>
          </p:cNvPr>
          <p:cNvSpPr>
            <a:spLocks noGrp="1"/>
          </p:cNvSpPr>
          <p:nvPr>
            <p:ph type="title"/>
          </p:nvPr>
        </p:nvSpPr>
        <p:spPr/>
        <p:txBody>
          <a:bodyPr/>
          <a:lstStyle/>
          <a:p>
            <a:r>
              <a:rPr lang="en-US" dirty="0"/>
              <a:t>Goal of feedback and complaints mechanism </a:t>
            </a:r>
          </a:p>
        </p:txBody>
      </p:sp>
    </p:spTree>
    <p:extLst>
      <p:ext uri="{BB962C8B-B14F-4D97-AF65-F5344CB8AC3E}">
        <p14:creationId xmlns:p14="http://schemas.microsoft.com/office/powerpoint/2010/main" val="345386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id="{1328AD34-4BE5-4D1A-BE73-B39A9064C733}"/>
              </a:ext>
            </a:extLst>
          </p:cNvPr>
          <p:cNvSpPr>
            <a:spLocks noGrp="1"/>
          </p:cNvSpPr>
          <p:nvPr>
            <p:ph type="body" idx="1"/>
          </p:nvPr>
        </p:nvSpPr>
        <p:spPr>
          <a:xfrm>
            <a:off x="839788" y="1494350"/>
            <a:ext cx="5157787" cy="823912"/>
          </a:xfrm>
        </p:spPr>
        <p:txBody>
          <a:bodyPr/>
          <a:lstStyle/>
          <a:p>
            <a:r>
              <a:rPr lang="en-US" dirty="0"/>
              <a:t>Tasks</a:t>
            </a:r>
          </a:p>
        </p:txBody>
      </p:sp>
      <p:sp>
        <p:nvSpPr>
          <p:cNvPr id="20" name="Content Placeholder 2">
            <a:extLst>
              <a:ext uri="{FF2B5EF4-FFF2-40B4-BE49-F238E27FC236}">
                <a16:creationId xmlns:a16="http://schemas.microsoft.com/office/drawing/2014/main" id="{74132510-8DFF-48BE-BA1B-3EBE5D71CF28}"/>
              </a:ext>
            </a:extLst>
          </p:cNvPr>
          <p:cNvSpPr>
            <a:spLocks noGrp="1"/>
          </p:cNvSpPr>
          <p:nvPr>
            <p:ph sz="half" idx="2"/>
          </p:nvPr>
        </p:nvSpPr>
        <p:spPr>
          <a:xfrm>
            <a:off x="839788" y="2318262"/>
            <a:ext cx="8293938" cy="3897604"/>
          </a:xfrm>
        </p:spPr>
        <p:txBody>
          <a:bodyPr/>
          <a:lstStyle/>
          <a:p>
            <a:r>
              <a:rPr lang="en-US" sz="2400" dirty="0"/>
              <a:t>Discuss two different feedback scenarios TT 6.1</a:t>
            </a:r>
          </a:p>
          <a:p>
            <a:r>
              <a:rPr lang="en-US" sz="2400" dirty="0"/>
              <a:t>Answers these questions on the flip chart</a:t>
            </a:r>
          </a:p>
          <a:p>
            <a:pPr marL="914400" lvl="1" indent="-457200">
              <a:buFont typeface="+mj-lt"/>
              <a:buAutoNum type="arabicPeriod"/>
            </a:pPr>
            <a:r>
              <a:rPr lang="en-US" b="1" dirty="0">
                <a:solidFill>
                  <a:srgbClr val="0070C0"/>
                </a:solidFill>
              </a:rPr>
              <a:t>What barriers might program participants face when trying to provide feedback, make complaints or report concerns, including those related to SEA?</a:t>
            </a:r>
          </a:p>
          <a:p>
            <a:pPr marL="914400" lvl="1" indent="-457200">
              <a:buFont typeface="+mj-lt"/>
              <a:buAutoNum type="arabicPeriod"/>
            </a:pPr>
            <a:r>
              <a:rPr lang="en-US" b="1" dirty="0">
                <a:solidFill>
                  <a:srgbClr val="0070C0"/>
                </a:solidFill>
              </a:rPr>
              <a:t>What can you do to encourage program  participants to provide feedback, make complaints and report concerns, including those related to SEA</a:t>
            </a:r>
            <a:r>
              <a:rPr lang="en-US" dirty="0"/>
              <a:t>? </a:t>
            </a:r>
            <a:endParaRPr lang="en-US" sz="2400" dirty="0">
              <a:solidFill>
                <a:srgbClr val="000000"/>
              </a:solidFill>
            </a:endParaRPr>
          </a:p>
          <a:p>
            <a:pPr lvl="1"/>
            <a:r>
              <a:rPr lang="en-US" sz="2000" dirty="0"/>
              <a:t>15 minutes for discussing </a:t>
            </a:r>
          </a:p>
          <a:p>
            <a:pPr lvl="1"/>
            <a:r>
              <a:rPr lang="en-US" sz="2000" dirty="0"/>
              <a:t>15 minutes to present to the group</a:t>
            </a:r>
          </a:p>
        </p:txBody>
      </p:sp>
      <p:sp>
        <p:nvSpPr>
          <p:cNvPr id="3" name="Title 2">
            <a:extLst>
              <a:ext uri="{FF2B5EF4-FFF2-40B4-BE49-F238E27FC236}">
                <a16:creationId xmlns:a16="http://schemas.microsoft.com/office/drawing/2014/main" id="{91F007AC-81B3-470B-A292-8AF355B2EA17}"/>
              </a:ext>
            </a:extLst>
          </p:cNvPr>
          <p:cNvSpPr>
            <a:spLocks noGrp="1"/>
          </p:cNvSpPr>
          <p:nvPr>
            <p:ph type="title"/>
          </p:nvPr>
        </p:nvSpPr>
        <p:spPr>
          <a:xfrm>
            <a:off x="839788" y="365126"/>
            <a:ext cx="10515600" cy="1031056"/>
          </a:xfrm>
        </p:spPr>
        <p:txBody>
          <a:bodyPr anchor="b">
            <a:normAutofit/>
          </a:bodyPr>
          <a:lstStyle/>
          <a:p>
            <a:r>
              <a:rPr lang="en-US" dirty="0"/>
              <a:t>Exercise – Encouraging feedback </a:t>
            </a:r>
          </a:p>
        </p:txBody>
      </p:sp>
      <p:pic>
        <p:nvPicPr>
          <p:cNvPr id="13" name="Graphic 12" descr="Alarm clock with solid fill">
            <a:extLst>
              <a:ext uri="{FF2B5EF4-FFF2-40B4-BE49-F238E27FC236}">
                <a16:creationId xmlns:a16="http://schemas.microsoft.com/office/drawing/2014/main" id="{78B63BE2-E5B9-4410-9B41-A6861E8A91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303" y="5474147"/>
            <a:ext cx="823912" cy="823912"/>
          </a:xfrm>
          <a:prstGeom prst="rect">
            <a:avLst/>
          </a:prstGeom>
        </p:spPr>
      </p:pic>
      <p:pic>
        <p:nvPicPr>
          <p:cNvPr id="8" name="Picture 7">
            <a:extLst>
              <a:ext uri="{FF2B5EF4-FFF2-40B4-BE49-F238E27FC236}">
                <a16:creationId xmlns:a16="http://schemas.microsoft.com/office/drawing/2014/main" id="{784EC493-AB7F-4818-BF23-535C95D555C0}"/>
              </a:ext>
            </a:extLst>
          </p:cNvPr>
          <p:cNvPicPr>
            <a:picLocks noChangeAspect="1"/>
          </p:cNvPicPr>
          <p:nvPr/>
        </p:nvPicPr>
        <p:blipFill>
          <a:blip r:embed="rId4"/>
          <a:stretch>
            <a:fillRect/>
          </a:stretch>
        </p:blipFill>
        <p:spPr>
          <a:xfrm>
            <a:off x="9133726" y="2318262"/>
            <a:ext cx="2861460" cy="3402006"/>
          </a:xfrm>
          <a:prstGeom prst="rect">
            <a:avLst/>
          </a:prstGeom>
        </p:spPr>
      </p:pic>
    </p:spTree>
    <p:extLst>
      <p:ext uri="{BB962C8B-B14F-4D97-AF65-F5344CB8AC3E}">
        <p14:creationId xmlns:p14="http://schemas.microsoft.com/office/powerpoint/2010/main" val="17848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B92FEC5-FAC9-4520-841C-8357E2D79D79}"/>
              </a:ext>
            </a:extLst>
          </p:cNvPr>
          <p:cNvGraphicFramePr>
            <a:graphicFrameLocks noGrp="1"/>
          </p:cNvGraphicFramePr>
          <p:nvPr>
            <p:ph idx="1"/>
            <p:extLst>
              <p:ext uri="{D42A27DB-BD31-4B8C-83A1-F6EECF244321}">
                <p14:modId xmlns:p14="http://schemas.microsoft.com/office/powerpoint/2010/main" val="2647956996"/>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0FA96A8-1FB8-41C3-93F4-CCC009D9B4C7}"/>
              </a:ext>
            </a:extLst>
          </p:cNvPr>
          <p:cNvSpPr>
            <a:spLocks noGrp="1"/>
          </p:cNvSpPr>
          <p:nvPr>
            <p:ph type="title"/>
          </p:nvPr>
        </p:nvSpPr>
        <p:spPr/>
        <p:txBody>
          <a:bodyPr/>
          <a:lstStyle/>
          <a:p>
            <a:r>
              <a:rPr lang="en-US" dirty="0"/>
              <a:t>Barriers to giving feedback</a:t>
            </a:r>
          </a:p>
        </p:txBody>
      </p:sp>
    </p:spTree>
    <p:extLst>
      <p:ext uri="{BB962C8B-B14F-4D97-AF65-F5344CB8AC3E}">
        <p14:creationId xmlns:p14="http://schemas.microsoft.com/office/powerpoint/2010/main" val="193285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02D5CF-ABAC-4936-86C2-62B385E4DA55}"/>
              </a:ext>
            </a:extLst>
          </p:cNvPr>
          <p:cNvGraphicFramePr>
            <a:graphicFrameLocks noGrp="1"/>
          </p:cNvGraphicFramePr>
          <p:nvPr>
            <p:ph idx="1"/>
            <p:extLst>
              <p:ext uri="{D42A27DB-BD31-4B8C-83A1-F6EECF244321}">
                <p14:modId xmlns:p14="http://schemas.microsoft.com/office/powerpoint/2010/main" val="1872407423"/>
              </p:ext>
            </p:extLst>
          </p:nvPr>
        </p:nvGraphicFramePr>
        <p:xfrm>
          <a:off x="836612" y="1284271"/>
          <a:ext cx="10517188" cy="4892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92E803C6-2241-4D6E-899C-6882ADD5732E}"/>
              </a:ext>
            </a:extLst>
          </p:cNvPr>
          <p:cNvSpPr>
            <a:spLocks noGrp="1"/>
          </p:cNvSpPr>
          <p:nvPr>
            <p:ph type="title"/>
          </p:nvPr>
        </p:nvSpPr>
        <p:spPr/>
        <p:txBody>
          <a:bodyPr>
            <a:normAutofit/>
          </a:bodyPr>
          <a:lstStyle/>
          <a:p>
            <a:r>
              <a:rPr lang="en-US" dirty="0"/>
              <a:t>Ways to encourage participants to report</a:t>
            </a:r>
          </a:p>
        </p:txBody>
      </p:sp>
    </p:spTree>
    <p:extLst>
      <p:ext uri="{BB962C8B-B14F-4D97-AF65-F5344CB8AC3E}">
        <p14:creationId xmlns:p14="http://schemas.microsoft.com/office/powerpoint/2010/main" val="103402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1FE8761-D70A-4B05-8C47-AEAC48B1BA53}"/>
              </a:ext>
            </a:extLst>
          </p:cNvPr>
          <p:cNvGraphicFramePr>
            <a:graphicFrameLocks noGrp="1"/>
          </p:cNvGraphicFramePr>
          <p:nvPr>
            <p:ph idx="1"/>
            <p:extLst>
              <p:ext uri="{D42A27DB-BD31-4B8C-83A1-F6EECF244321}">
                <p14:modId xmlns:p14="http://schemas.microsoft.com/office/powerpoint/2010/main" val="617324678"/>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15B08EA-2CD7-4FD1-BF02-3B83AD55A698}"/>
              </a:ext>
            </a:extLst>
          </p:cNvPr>
          <p:cNvSpPr>
            <a:spLocks noGrp="1"/>
          </p:cNvSpPr>
          <p:nvPr>
            <p:ph type="title"/>
          </p:nvPr>
        </p:nvSpPr>
        <p:spPr/>
        <p:txBody>
          <a:bodyPr/>
          <a:lstStyle/>
          <a:p>
            <a:r>
              <a:rPr lang="en-US" dirty="0"/>
              <a:t>Encouraging feedback – key points</a:t>
            </a:r>
          </a:p>
        </p:txBody>
      </p:sp>
    </p:spTree>
    <p:extLst>
      <p:ext uri="{BB962C8B-B14F-4D97-AF65-F5344CB8AC3E}">
        <p14:creationId xmlns:p14="http://schemas.microsoft.com/office/powerpoint/2010/main" val="1122131929"/>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DA01A52F4CA9F47A9B8A740FE4E660B" ma:contentTypeVersion="4" ma:contentTypeDescription="Crear nuevo documento." ma:contentTypeScope="" ma:versionID="cac3a16c13895d64b713e68472927ef7">
  <xsd:schema xmlns:xsd="http://www.w3.org/2001/XMLSchema" xmlns:xs="http://www.w3.org/2001/XMLSchema" xmlns:p="http://schemas.microsoft.com/office/2006/metadata/properties" xmlns:ns2="7685d9b9-ccba-467f-9eeb-f8583d84f2a4" targetNamespace="http://schemas.microsoft.com/office/2006/metadata/properties" ma:root="true" ma:fieldsID="25a5b1623b89f1a9f6d1e1496a2c3110" ns2:_="">
    <xsd:import namespace="7685d9b9-ccba-467f-9eeb-f8583d84f2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5d9b9-ccba-467f-9eeb-f8583d84f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78CB9D-9159-4106-AEA1-653A3F65CB26}">
  <ds:schemaRefs>
    <ds:schemaRef ds:uri="http://schemas.microsoft.com/sharepoint/v3/contenttype/forms"/>
  </ds:schemaRefs>
</ds:datastoreItem>
</file>

<file path=customXml/itemProps2.xml><?xml version="1.0" encoding="utf-8"?>
<ds:datastoreItem xmlns:ds="http://schemas.openxmlformats.org/officeDocument/2006/customXml" ds:itemID="{ED8A33EE-F859-4516-AE45-9BB484985809}">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0a539ca5-6902-4a22-bbd1-022bb52566ce"/>
    <ds:schemaRef ds:uri="http://purl.org/dc/elements/1.1/"/>
  </ds:schemaRefs>
</ds:datastoreItem>
</file>

<file path=customXml/itemProps3.xml><?xml version="1.0" encoding="utf-8"?>
<ds:datastoreItem xmlns:ds="http://schemas.openxmlformats.org/officeDocument/2006/customXml" ds:itemID="{32B94025-30CB-48DD-92C9-9B2EB9CE3C72}"/>
</file>

<file path=docProps/app.xml><?xml version="1.0" encoding="utf-8"?>
<Properties xmlns="http://schemas.openxmlformats.org/officeDocument/2006/extended-properties" xmlns:vt="http://schemas.openxmlformats.org/officeDocument/2006/docPropsVTypes">
  <TotalTime>9642</TotalTime>
  <Words>1511</Words>
  <Application>Microsoft Office PowerPoint</Application>
  <PresentationFormat>Widescreen</PresentationFormat>
  <Paragraphs>204</Paragraphs>
  <Slides>32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vt:lpstr>
      <vt:lpstr>Wingdings</vt:lpstr>
      <vt:lpstr>CRS_2020_Microsoft</vt:lpstr>
      <vt:lpstr> Module 6: Feedback, Complaints and Response Mechanisms (FCRM) and PSEA</vt:lpstr>
      <vt:lpstr>Module outline</vt:lpstr>
      <vt:lpstr>Session 1</vt:lpstr>
      <vt:lpstr>Exercise (plenary)</vt:lpstr>
      <vt:lpstr>Goal of feedback and complaints mechanism </vt:lpstr>
      <vt:lpstr>Exercise – Encouraging feedback </vt:lpstr>
      <vt:lpstr>Barriers to giving feedback</vt:lpstr>
      <vt:lpstr>Ways to encourage participants to report</vt:lpstr>
      <vt:lpstr>Encouraging feedback – key points</vt:lpstr>
      <vt:lpstr>Minimum PSEA messages for communities relevant to feedback and complaints</vt:lpstr>
      <vt:lpstr>Session 2</vt:lpstr>
      <vt:lpstr>5 minimum standards for FCRM </vt:lpstr>
      <vt:lpstr>Effective FCRM – additional tools  </vt:lpstr>
      <vt:lpstr>Facilitation practice : 12 complaints handling steps </vt:lpstr>
      <vt:lpstr>Facilitation practice : 12 steps for handling feedback amd complaints</vt:lpstr>
      <vt:lpstr>Exercise – processing sensitive and non sensitive feedback  and complaint</vt:lpstr>
      <vt:lpstr>Processing sensitive and non sensitive feedback  and complaint</vt:lpstr>
      <vt:lpstr>Response time </vt:lpstr>
      <vt:lpstr>Closing the Loop </vt:lpstr>
      <vt:lpstr>Closing the Loop </vt:lpstr>
      <vt:lpstr>PowerPoint Presentation</vt:lpstr>
      <vt:lpstr>DO’s and DON’Ts for Feedback collector </vt:lpstr>
      <vt:lpstr>Session 3</vt:lpstr>
      <vt:lpstr>Facilitation practice : Feedback and complaint Quiz</vt:lpstr>
      <vt:lpstr>Facilitation practice : Feedback and complaint Quiz</vt:lpstr>
      <vt:lpstr>Facilitation practice : Feedback and complaint Quiz</vt:lpstr>
      <vt:lpstr>Facilitation practice : Feedback and complaint Quiz</vt:lpstr>
      <vt:lpstr>Facilitation practice : Feedback and complaint Quiz</vt:lpstr>
      <vt:lpstr>Facilitation practice : Feedback and complaint Quiz</vt:lpstr>
      <vt:lpstr>To go further </vt:lpstr>
      <vt:lpstr>Module review for  roll-out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2: PSEA and Safe Programming</dc:title>
  <dc:creator>Archambault, Aude</dc:creator>
  <cp:lastModifiedBy>Archambault, Aude</cp:lastModifiedBy>
  <cp:revision>1</cp:revision>
  <dcterms:created xsi:type="dcterms:W3CDTF">2020-11-03T20:53:36Z</dcterms:created>
  <dcterms:modified xsi:type="dcterms:W3CDTF">2021-03-04T12:13:28Z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0x010100ADA01A52F4CA9F47A9B8A740FE4E660B</vt:lpwstr>
  </property>
</Properties>
</file>