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4034" r:id="rId4"/>
  </p:sldMasterIdLst>
  <p:notesMasterIdLst>
    <p:notesMasterId r:id="rId27"/>
  </p:notesMasterIdLst>
  <p:sldIdLst>
    <p:sldId id="256" r:id="rId5"/>
    <p:sldId id="1261" r:id="rId6"/>
    <p:sldId id="320" r:id="rId7"/>
    <p:sldId id="1216" r:id="rId8"/>
    <p:sldId id="1215" r:id="rId9"/>
    <p:sldId id="263" r:id="rId10"/>
    <p:sldId id="1217" r:id="rId11"/>
    <p:sldId id="1218" r:id="rId12"/>
    <p:sldId id="1221" r:id="rId13"/>
    <p:sldId id="321" r:id="rId14"/>
    <p:sldId id="1223" r:id="rId15"/>
    <p:sldId id="1227" r:id="rId16"/>
    <p:sldId id="1230" r:id="rId17"/>
    <p:sldId id="1231" r:id="rId18"/>
    <p:sldId id="1232" r:id="rId19"/>
    <p:sldId id="1233" r:id="rId20"/>
    <p:sldId id="1234" r:id="rId21"/>
    <p:sldId id="1235" r:id="rId22"/>
    <p:sldId id="1236" r:id="rId23"/>
    <p:sldId id="1237" r:id="rId24"/>
    <p:sldId id="351" r:id="rId25"/>
    <p:sldId id="266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C7F0B551-492B-DC42-8FF3-EFAE171BB86C}">
          <p14:sldIdLst>
            <p14:sldId id="256"/>
            <p14:sldId id="1261"/>
          </p14:sldIdLst>
        </p14:section>
        <p14:section name="Session 1" id="{CDD78BCA-8F90-4C8A-AD5A-443184973B89}">
          <p14:sldIdLst>
            <p14:sldId id="320"/>
            <p14:sldId id="1216"/>
            <p14:sldId id="1215"/>
          </p14:sldIdLst>
        </p14:section>
        <p14:section name="Session 2" id="{DF21CB82-9485-4138-9851-4B9310AADF6B}">
          <p14:sldIdLst>
            <p14:sldId id="263"/>
            <p14:sldId id="1217"/>
            <p14:sldId id="1218"/>
            <p14:sldId id="1221"/>
            <p14:sldId id="321"/>
            <p14:sldId id="1223"/>
            <p14:sldId id="1227"/>
            <p14:sldId id="1230"/>
            <p14:sldId id="1231"/>
            <p14:sldId id="1232"/>
            <p14:sldId id="1233"/>
            <p14:sldId id="1234"/>
            <p14:sldId id="1235"/>
            <p14:sldId id="1236"/>
            <p14:sldId id="1237"/>
            <p14:sldId id="351"/>
          </p14:sldIdLst>
        </p14:section>
        <p14:section name="Session 3" id="{A34194FB-C504-410C-BD7B-8B4498BB74AA}">
          <p14:sldIdLst>
            <p14:sldId id="26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A6E9A79-E123-4610-A218-69E19B6CB9ED}" v="2" dt="2021-05-11T10:31:46.12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560"/>
    <p:restoredTop sz="94762"/>
  </p:normalViewPr>
  <p:slideViewPr>
    <p:cSldViewPr snapToGrid="0" snapToObjects="1">
      <p:cViewPr varScale="1">
        <p:scale>
          <a:sx n="62" d="100"/>
          <a:sy n="62" d="100"/>
        </p:scale>
        <p:origin x="113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603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rchambault, Aude" userId="dfdf6e78-8d63-480c-bdce-0b0f3fd27a48" providerId="ADAL" clId="{5A6E9A79-E123-4610-A218-69E19B6CB9ED}"/>
    <pc:docChg chg="modSld sldOrd">
      <pc:chgData name="Archambault, Aude" userId="dfdf6e78-8d63-480c-bdce-0b0f3fd27a48" providerId="ADAL" clId="{5A6E9A79-E123-4610-A218-69E19B6CB9ED}" dt="2021-05-11T10:31:46.128" v="39" actId="14100"/>
      <pc:docMkLst>
        <pc:docMk/>
      </pc:docMkLst>
      <pc:sldChg chg="ord">
        <pc:chgData name="Archambault, Aude" userId="dfdf6e78-8d63-480c-bdce-0b0f3fd27a48" providerId="ADAL" clId="{5A6E9A79-E123-4610-A218-69E19B6CB9ED}" dt="2021-05-11T10:30:17.586" v="37"/>
        <pc:sldMkLst>
          <pc:docMk/>
          <pc:sldMk cId="4036092211" sldId="1221"/>
        </pc:sldMkLst>
      </pc:sldChg>
      <pc:sldChg chg="modSp mod">
        <pc:chgData name="Archambault, Aude" userId="dfdf6e78-8d63-480c-bdce-0b0f3fd27a48" providerId="ADAL" clId="{5A6E9A79-E123-4610-A218-69E19B6CB9ED}" dt="2021-05-11T10:29:24.019" v="35" actId="13926"/>
        <pc:sldMkLst>
          <pc:docMk/>
          <pc:sldMk cId="1238644621" sldId="1227"/>
        </pc:sldMkLst>
        <pc:spChg chg="mod">
          <ac:chgData name="Archambault, Aude" userId="dfdf6e78-8d63-480c-bdce-0b0f3fd27a48" providerId="ADAL" clId="{5A6E9A79-E123-4610-A218-69E19B6CB9ED}" dt="2021-05-11T10:29:24.019" v="35" actId="13926"/>
          <ac:spMkLst>
            <pc:docMk/>
            <pc:sldMk cId="1238644621" sldId="1227"/>
            <ac:spMk id="4" creationId="{D87EF782-0543-4702-821D-E209170E4A24}"/>
          </ac:spMkLst>
        </pc:spChg>
      </pc:sldChg>
      <pc:sldChg chg="modSp">
        <pc:chgData name="Archambault, Aude" userId="dfdf6e78-8d63-480c-bdce-0b0f3fd27a48" providerId="ADAL" clId="{5A6E9A79-E123-4610-A218-69E19B6CB9ED}" dt="2021-05-11T10:31:46.128" v="39" actId="14100"/>
        <pc:sldMkLst>
          <pc:docMk/>
          <pc:sldMk cId="4086416779" sldId="1233"/>
        </pc:sldMkLst>
        <pc:graphicFrameChg chg="mod">
          <ac:chgData name="Archambault, Aude" userId="dfdf6e78-8d63-480c-bdce-0b0f3fd27a48" providerId="ADAL" clId="{5A6E9A79-E123-4610-A218-69E19B6CB9ED}" dt="2021-05-11T10:31:46.128" v="39" actId="14100"/>
          <ac:graphicFrameMkLst>
            <pc:docMk/>
            <pc:sldMk cId="4086416779" sldId="1233"/>
            <ac:graphicFrameMk id="4" creationId="{335750EF-2062-4232-8989-2CF5894AE554}"/>
          </ac:graphicFrameMkLst>
        </pc:graphicFrameChg>
      </pc:sldChg>
    </pc:docChg>
  </pc:docChgLst>
  <pc:docChgLst>
    <pc:chgData name="Archambault, Aude" userId="dfdf6e78-8d63-480c-bdce-0b0f3fd27a48" providerId="ADAL" clId="{B7172914-074E-4E28-8FEA-F84A1A3D1C4C}"/>
    <pc:docChg chg="undo custSel addSld delSld modSld sldOrd modSection">
      <pc:chgData name="Archambault, Aude" userId="dfdf6e78-8d63-480c-bdce-0b0f3fd27a48" providerId="ADAL" clId="{B7172914-074E-4E28-8FEA-F84A1A3D1C4C}" dt="2021-03-16T13:37:27.793" v="3759" actId="13926"/>
      <pc:docMkLst>
        <pc:docMk/>
      </pc:docMkLst>
      <pc:sldChg chg="modSp mod">
        <pc:chgData name="Archambault, Aude" userId="dfdf6e78-8d63-480c-bdce-0b0f3fd27a48" providerId="ADAL" clId="{B7172914-074E-4E28-8FEA-F84A1A3D1C4C}" dt="2021-02-17T13:19:08.030" v="5" actId="6549"/>
        <pc:sldMkLst>
          <pc:docMk/>
          <pc:sldMk cId="76914611" sldId="256"/>
        </pc:sldMkLst>
        <pc:spChg chg="mod">
          <ac:chgData name="Archambault, Aude" userId="dfdf6e78-8d63-480c-bdce-0b0f3fd27a48" providerId="ADAL" clId="{B7172914-074E-4E28-8FEA-F84A1A3D1C4C}" dt="2021-02-17T13:19:08.030" v="5" actId="6549"/>
          <ac:spMkLst>
            <pc:docMk/>
            <pc:sldMk cId="76914611" sldId="256"/>
            <ac:spMk id="2" creationId="{00000000-0000-0000-0000-000000000000}"/>
          </ac:spMkLst>
        </pc:spChg>
      </pc:sldChg>
      <pc:sldChg chg="modSp mod">
        <pc:chgData name="Archambault, Aude" userId="dfdf6e78-8d63-480c-bdce-0b0f3fd27a48" providerId="ADAL" clId="{B7172914-074E-4E28-8FEA-F84A1A3D1C4C}" dt="2021-02-17T13:19:42.699" v="53" actId="5793"/>
        <pc:sldMkLst>
          <pc:docMk/>
          <pc:sldMk cId="1920782211" sldId="263"/>
        </pc:sldMkLst>
        <pc:spChg chg="mod">
          <ac:chgData name="Archambault, Aude" userId="dfdf6e78-8d63-480c-bdce-0b0f3fd27a48" providerId="ADAL" clId="{B7172914-074E-4E28-8FEA-F84A1A3D1C4C}" dt="2021-02-17T13:19:42.699" v="53" actId="5793"/>
          <ac:spMkLst>
            <pc:docMk/>
            <pc:sldMk cId="1920782211" sldId="263"/>
            <ac:spMk id="3" creationId="{FFF5BAE0-B3D7-1A47-8260-AE7CCF256CC8}"/>
          </ac:spMkLst>
        </pc:spChg>
      </pc:sldChg>
      <pc:sldChg chg="del">
        <pc:chgData name="Archambault, Aude" userId="dfdf6e78-8d63-480c-bdce-0b0f3fd27a48" providerId="ADAL" clId="{B7172914-074E-4E28-8FEA-F84A1A3D1C4C}" dt="2021-02-19T15:58:16.664" v="3140" actId="47"/>
        <pc:sldMkLst>
          <pc:docMk/>
          <pc:sldMk cId="2013017907" sldId="271"/>
        </pc:sldMkLst>
      </pc:sldChg>
      <pc:sldChg chg="add del">
        <pc:chgData name="Archambault, Aude" userId="dfdf6e78-8d63-480c-bdce-0b0f3fd27a48" providerId="ADAL" clId="{B7172914-074E-4E28-8FEA-F84A1A3D1C4C}" dt="2021-02-19T15:46:43.477" v="3011"/>
        <pc:sldMkLst>
          <pc:docMk/>
          <pc:sldMk cId="3396553403" sldId="274"/>
        </pc:sldMkLst>
      </pc:sldChg>
      <pc:sldChg chg="modSp add del">
        <pc:chgData name="Archambault, Aude" userId="dfdf6e78-8d63-480c-bdce-0b0f3fd27a48" providerId="ADAL" clId="{B7172914-074E-4E28-8FEA-F84A1A3D1C4C}" dt="2021-02-17T14:22:36.074" v="768" actId="47"/>
        <pc:sldMkLst>
          <pc:docMk/>
          <pc:sldMk cId="3323093088" sldId="285"/>
        </pc:sldMkLst>
        <pc:graphicFrameChg chg="mod">
          <ac:chgData name="Archambault, Aude" userId="dfdf6e78-8d63-480c-bdce-0b0f3fd27a48" providerId="ADAL" clId="{B7172914-074E-4E28-8FEA-F84A1A3D1C4C}" dt="2021-02-17T14:19:02.473" v="729"/>
          <ac:graphicFrameMkLst>
            <pc:docMk/>
            <pc:sldMk cId="3323093088" sldId="285"/>
            <ac:graphicFrameMk id="4" creationId="{B62039D1-69C8-4FBB-A5BD-B8045F8BA32E}"/>
          </ac:graphicFrameMkLst>
        </pc:graphicFrameChg>
      </pc:sldChg>
      <pc:sldChg chg="modSp mod">
        <pc:chgData name="Archambault, Aude" userId="dfdf6e78-8d63-480c-bdce-0b0f3fd27a48" providerId="ADAL" clId="{B7172914-074E-4E28-8FEA-F84A1A3D1C4C}" dt="2021-02-17T13:19:28.159" v="35" actId="20577"/>
        <pc:sldMkLst>
          <pc:docMk/>
          <pc:sldMk cId="1623371876" sldId="320"/>
        </pc:sldMkLst>
        <pc:spChg chg="mod">
          <ac:chgData name="Archambault, Aude" userId="dfdf6e78-8d63-480c-bdce-0b0f3fd27a48" providerId="ADAL" clId="{B7172914-074E-4E28-8FEA-F84A1A3D1C4C}" dt="2021-02-17T13:19:28.159" v="35" actId="20577"/>
          <ac:spMkLst>
            <pc:docMk/>
            <pc:sldMk cId="1623371876" sldId="320"/>
            <ac:spMk id="3" creationId="{CF57E49C-F8D1-4C7E-AE20-3D5D7B006CFA}"/>
          </ac:spMkLst>
        </pc:spChg>
      </pc:sldChg>
      <pc:sldChg chg="addSp delSp modSp mod">
        <pc:chgData name="Archambault, Aude" userId="dfdf6e78-8d63-480c-bdce-0b0f3fd27a48" providerId="ADAL" clId="{B7172914-074E-4E28-8FEA-F84A1A3D1C4C}" dt="2021-02-18T13:23:05.203" v="1331" actId="1076"/>
        <pc:sldMkLst>
          <pc:docMk/>
          <pc:sldMk cId="3450292119" sldId="321"/>
        </pc:sldMkLst>
        <pc:spChg chg="add del mod">
          <ac:chgData name="Archambault, Aude" userId="dfdf6e78-8d63-480c-bdce-0b0f3fd27a48" providerId="ADAL" clId="{B7172914-074E-4E28-8FEA-F84A1A3D1C4C}" dt="2021-02-18T13:17:54.030" v="1302" actId="478"/>
          <ac:spMkLst>
            <pc:docMk/>
            <pc:sldMk cId="3450292119" sldId="321"/>
            <ac:spMk id="2" creationId="{0B3BDDE3-9DB8-47D9-956E-9F33B38B3240}"/>
          </ac:spMkLst>
        </pc:spChg>
        <pc:spChg chg="mod">
          <ac:chgData name="Archambault, Aude" userId="dfdf6e78-8d63-480c-bdce-0b0f3fd27a48" providerId="ADAL" clId="{B7172914-074E-4E28-8FEA-F84A1A3D1C4C}" dt="2021-02-17T14:46:41.221" v="1035"/>
          <ac:spMkLst>
            <pc:docMk/>
            <pc:sldMk cId="3450292119" sldId="321"/>
            <ac:spMk id="3" creationId="{91F007AC-81B3-470B-A292-8AF355B2EA17}"/>
          </ac:spMkLst>
        </pc:spChg>
        <pc:spChg chg="add del">
          <ac:chgData name="Archambault, Aude" userId="dfdf6e78-8d63-480c-bdce-0b0f3fd27a48" providerId="ADAL" clId="{B7172914-074E-4E28-8FEA-F84A1A3D1C4C}" dt="2021-02-18T13:16:51.410" v="1293" actId="11529"/>
          <ac:spMkLst>
            <pc:docMk/>
            <pc:sldMk cId="3450292119" sldId="321"/>
            <ac:spMk id="4" creationId="{5C5065B1-7D5A-46B8-AD6D-2EA25AFEA9FB}"/>
          </ac:spMkLst>
        </pc:spChg>
        <pc:spChg chg="mod">
          <ac:chgData name="Archambault, Aude" userId="dfdf6e78-8d63-480c-bdce-0b0f3fd27a48" providerId="ADAL" clId="{B7172914-074E-4E28-8FEA-F84A1A3D1C4C}" dt="2021-02-18T13:22:40.595" v="1325" actId="14100"/>
          <ac:spMkLst>
            <pc:docMk/>
            <pc:sldMk cId="3450292119" sldId="321"/>
            <ac:spMk id="7" creationId="{4B9F1457-755D-4E11-B214-AB3A1A62831F}"/>
          </ac:spMkLst>
        </pc:spChg>
        <pc:spChg chg="mod">
          <ac:chgData name="Archambault, Aude" userId="dfdf6e78-8d63-480c-bdce-0b0f3fd27a48" providerId="ADAL" clId="{B7172914-074E-4E28-8FEA-F84A1A3D1C4C}" dt="2021-02-18T12:51:51.812" v="1151" actId="20577"/>
          <ac:spMkLst>
            <pc:docMk/>
            <pc:sldMk cId="3450292119" sldId="321"/>
            <ac:spMk id="18" creationId="{1328AD34-4BE5-4D1A-BE73-B39A9064C733}"/>
          </ac:spMkLst>
        </pc:spChg>
        <pc:spChg chg="mod">
          <ac:chgData name="Archambault, Aude" userId="dfdf6e78-8d63-480c-bdce-0b0f3fd27a48" providerId="ADAL" clId="{B7172914-074E-4E28-8FEA-F84A1A3D1C4C}" dt="2021-02-18T13:22:52.010" v="1328" actId="20577"/>
          <ac:spMkLst>
            <pc:docMk/>
            <pc:sldMk cId="3450292119" sldId="321"/>
            <ac:spMk id="20" creationId="{74132510-8DFF-48BE-BA1B-3EBE5D71CF28}"/>
          </ac:spMkLst>
        </pc:spChg>
        <pc:spChg chg="mod">
          <ac:chgData name="Archambault, Aude" userId="dfdf6e78-8d63-480c-bdce-0b0f3fd27a48" providerId="ADAL" clId="{B7172914-074E-4E28-8FEA-F84A1A3D1C4C}" dt="2021-02-18T12:51:56.667" v="1158" actId="20577"/>
          <ac:spMkLst>
            <pc:docMk/>
            <pc:sldMk cId="3450292119" sldId="321"/>
            <ac:spMk id="22" creationId="{749138E5-D804-4928-897A-C05672CBA251}"/>
          </ac:spMkLst>
        </pc:spChg>
        <pc:picChg chg="add mod">
          <ac:chgData name="Archambault, Aude" userId="dfdf6e78-8d63-480c-bdce-0b0f3fd27a48" providerId="ADAL" clId="{B7172914-074E-4E28-8FEA-F84A1A3D1C4C}" dt="2021-02-18T13:23:05.203" v="1331" actId="1076"/>
          <ac:picMkLst>
            <pc:docMk/>
            <pc:sldMk cId="3450292119" sldId="321"/>
            <ac:picMk id="10" creationId="{1EB4C045-B530-4064-AD57-1B9457EE3AA9}"/>
          </ac:picMkLst>
        </pc:picChg>
        <pc:picChg chg="add mod">
          <ac:chgData name="Archambault, Aude" userId="dfdf6e78-8d63-480c-bdce-0b0f3fd27a48" providerId="ADAL" clId="{B7172914-074E-4E28-8FEA-F84A1A3D1C4C}" dt="2021-02-18T13:22:46.634" v="1327" actId="1076"/>
          <ac:picMkLst>
            <pc:docMk/>
            <pc:sldMk cId="3450292119" sldId="321"/>
            <ac:picMk id="11" creationId="{13650BC7-8AD1-4E68-AE71-4810965CE6B8}"/>
          </ac:picMkLst>
        </pc:picChg>
        <pc:picChg chg="mod">
          <ac:chgData name="Archambault, Aude" userId="dfdf6e78-8d63-480c-bdce-0b0f3fd27a48" providerId="ADAL" clId="{B7172914-074E-4E28-8FEA-F84A1A3D1C4C}" dt="2021-02-18T13:22:56.146" v="1330" actId="1076"/>
          <ac:picMkLst>
            <pc:docMk/>
            <pc:sldMk cId="3450292119" sldId="321"/>
            <ac:picMk id="13" creationId="{78B63BE2-E5B9-4410-9B41-A6861E8A91B5}"/>
          </ac:picMkLst>
        </pc:picChg>
      </pc:sldChg>
      <pc:sldChg chg="del">
        <pc:chgData name="Archambault, Aude" userId="dfdf6e78-8d63-480c-bdce-0b0f3fd27a48" providerId="ADAL" clId="{B7172914-074E-4E28-8FEA-F84A1A3D1C4C}" dt="2021-02-17T14:43:35.136" v="900" actId="47"/>
        <pc:sldMkLst>
          <pc:docMk/>
          <pc:sldMk cId="1918373843" sldId="328"/>
        </pc:sldMkLst>
      </pc:sldChg>
      <pc:sldChg chg="modSp del mod ord">
        <pc:chgData name="Archambault, Aude" userId="dfdf6e78-8d63-480c-bdce-0b0f3fd27a48" providerId="ADAL" clId="{B7172914-074E-4E28-8FEA-F84A1A3D1C4C}" dt="2021-02-22T09:26:06.566" v="3336" actId="47"/>
        <pc:sldMkLst>
          <pc:docMk/>
          <pc:sldMk cId="2075894087" sldId="330"/>
        </pc:sldMkLst>
        <pc:spChg chg="mod">
          <ac:chgData name="Archambault, Aude" userId="dfdf6e78-8d63-480c-bdce-0b0f3fd27a48" providerId="ADAL" clId="{B7172914-074E-4E28-8FEA-F84A1A3D1C4C}" dt="2021-02-22T09:22:46.533" v="3243" actId="113"/>
          <ac:spMkLst>
            <pc:docMk/>
            <pc:sldMk cId="2075894087" sldId="330"/>
            <ac:spMk id="2" creationId="{FB865533-8929-47F7-B1E9-0D852FABACFB}"/>
          </ac:spMkLst>
        </pc:spChg>
        <pc:spChg chg="mod">
          <ac:chgData name="Archambault, Aude" userId="dfdf6e78-8d63-480c-bdce-0b0f3fd27a48" providerId="ADAL" clId="{B7172914-074E-4E28-8FEA-F84A1A3D1C4C}" dt="2021-02-19T15:58:40.505" v="3149" actId="6549"/>
          <ac:spMkLst>
            <pc:docMk/>
            <pc:sldMk cId="2075894087" sldId="330"/>
            <ac:spMk id="3" creationId="{4CA8C7CC-7B19-4FBA-96D6-1C366B733656}"/>
          </ac:spMkLst>
        </pc:spChg>
      </pc:sldChg>
      <pc:sldChg chg="del">
        <pc:chgData name="Archambault, Aude" userId="dfdf6e78-8d63-480c-bdce-0b0f3fd27a48" providerId="ADAL" clId="{B7172914-074E-4E28-8FEA-F84A1A3D1C4C}" dt="2021-02-19T15:58:14.987" v="3139" actId="47"/>
        <pc:sldMkLst>
          <pc:docMk/>
          <pc:sldMk cId="561033705" sldId="332"/>
        </pc:sldMkLst>
      </pc:sldChg>
      <pc:sldChg chg="del">
        <pc:chgData name="Archambault, Aude" userId="dfdf6e78-8d63-480c-bdce-0b0f3fd27a48" providerId="ADAL" clId="{B7172914-074E-4E28-8FEA-F84A1A3D1C4C}" dt="2021-02-19T15:58:18.256" v="3141" actId="47"/>
        <pc:sldMkLst>
          <pc:docMk/>
          <pc:sldMk cId="1816661383" sldId="333"/>
        </pc:sldMkLst>
      </pc:sldChg>
      <pc:sldChg chg="modSp del mod ord">
        <pc:chgData name="Archambault, Aude" userId="dfdf6e78-8d63-480c-bdce-0b0f3fd27a48" providerId="ADAL" clId="{B7172914-074E-4E28-8FEA-F84A1A3D1C4C}" dt="2021-02-18T12:50:36.697" v="1135" actId="47"/>
        <pc:sldMkLst>
          <pc:docMk/>
          <pc:sldMk cId="3054262770" sldId="334"/>
        </pc:sldMkLst>
        <pc:spChg chg="mod">
          <ac:chgData name="Archambault, Aude" userId="dfdf6e78-8d63-480c-bdce-0b0f3fd27a48" providerId="ADAL" clId="{B7172914-074E-4E28-8FEA-F84A1A3D1C4C}" dt="2021-02-17T14:43:51.364" v="936" actId="20577"/>
          <ac:spMkLst>
            <pc:docMk/>
            <pc:sldMk cId="3054262770" sldId="334"/>
            <ac:spMk id="6" creationId="{ECE47A38-3689-4B66-826A-73D50296F8BD}"/>
          </ac:spMkLst>
        </pc:spChg>
      </pc:sldChg>
      <pc:sldChg chg="modSp del mod">
        <pc:chgData name="Archambault, Aude" userId="dfdf6e78-8d63-480c-bdce-0b0f3fd27a48" providerId="ADAL" clId="{B7172914-074E-4E28-8FEA-F84A1A3D1C4C}" dt="2021-02-17T14:22:08.709" v="767" actId="47"/>
        <pc:sldMkLst>
          <pc:docMk/>
          <pc:sldMk cId="3239844296" sldId="335"/>
        </pc:sldMkLst>
        <pc:spChg chg="mod">
          <ac:chgData name="Archambault, Aude" userId="dfdf6e78-8d63-480c-bdce-0b0f3fd27a48" providerId="ADAL" clId="{B7172914-074E-4E28-8FEA-F84A1A3D1C4C}" dt="2021-02-17T14:08:08.072" v="255" actId="20577"/>
          <ac:spMkLst>
            <pc:docMk/>
            <pc:sldMk cId="3239844296" sldId="335"/>
            <ac:spMk id="3" creationId="{97A62CBD-51A7-4AAA-8AAD-C288F03CDB46}"/>
          </ac:spMkLst>
        </pc:spChg>
        <pc:graphicFrameChg chg="mod">
          <ac:chgData name="Archambault, Aude" userId="dfdf6e78-8d63-480c-bdce-0b0f3fd27a48" providerId="ADAL" clId="{B7172914-074E-4E28-8FEA-F84A1A3D1C4C}" dt="2021-02-17T13:29:43.023" v="205" actId="13782"/>
          <ac:graphicFrameMkLst>
            <pc:docMk/>
            <pc:sldMk cId="3239844296" sldId="335"/>
            <ac:graphicFrameMk id="4" creationId="{A8ED4DE4-A57D-4494-A501-36EE44F60409}"/>
          </ac:graphicFrameMkLst>
        </pc:graphicFrameChg>
      </pc:sldChg>
      <pc:sldChg chg="del ord">
        <pc:chgData name="Archambault, Aude" userId="dfdf6e78-8d63-480c-bdce-0b0f3fd27a48" providerId="ADAL" clId="{B7172914-074E-4E28-8FEA-F84A1A3D1C4C}" dt="2021-02-17T14:43:32.722" v="899" actId="47"/>
        <pc:sldMkLst>
          <pc:docMk/>
          <pc:sldMk cId="166940211" sldId="339"/>
        </pc:sldMkLst>
      </pc:sldChg>
      <pc:sldChg chg="del">
        <pc:chgData name="Archambault, Aude" userId="dfdf6e78-8d63-480c-bdce-0b0f3fd27a48" providerId="ADAL" clId="{B7172914-074E-4E28-8FEA-F84A1A3D1C4C}" dt="2021-02-18T14:12:47.896" v="1421" actId="47"/>
        <pc:sldMkLst>
          <pc:docMk/>
          <pc:sldMk cId="2551653112" sldId="340"/>
        </pc:sldMkLst>
      </pc:sldChg>
      <pc:sldChg chg="del">
        <pc:chgData name="Archambault, Aude" userId="dfdf6e78-8d63-480c-bdce-0b0f3fd27a48" providerId="ADAL" clId="{B7172914-074E-4E28-8FEA-F84A1A3D1C4C}" dt="2021-02-19T15:30:41.275" v="2628" actId="47"/>
        <pc:sldMkLst>
          <pc:docMk/>
          <pc:sldMk cId="3802422175" sldId="341"/>
        </pc:sldMkLst>
      </pc:sldChg>
      <pc:sldChg chg="del">
        <pc:chgData name="Archambault, Aude" userId="dfdf6e78-8d63-480c-bdce-0b0f3fd27a48" providerId="ADAL" clId="{B7172914-074E-4E28-8FEA-F84A1A3D1C4C}" dt="2021-02-19T15:30:43.101" v="2629" actId="47"/>
        <pc:sldMkLst>
          <pc:docMk/>
          <pc:sldMk cId="46312689" sldId="342"/>
        </pc:sldMkLst>
      </pc:sldChg>
      <pc:sldChg chg="del">
        <pc:chgData name="Archambault, Aude" userId="dfdf6e78-8d63-480c-bdce-0b0f3fd27a48" providerId="ADAL" clId="{B7172914-074E-4E28-8FEA-F84A1A3D1C4C}" dt="2021-02-19T15:46:34.773" v="3008" actId="47"/>
        <pc:sldMkLst>
          <pc:docMk/>
          <pc:sldMk cId="1634290533" sldId="343"/>
        </pc:sldMkLst>
      </pc:sldChg>
      <pc:sldChg chg="del">
        <pc:chgData name="Archambault, Aude" userId="dfdf6e78-8d63-480c-bdce-0b0f3fd27a48" providerId="ADAL" clId="{B7172914-074E-4E28-8FEA-F84A1A3D1C4C}" dt="2021-02-19T15:58:21.945" v="3143" actId="47"/>
        <pc:sldMkLst>
          <pc:docMk/>
          <pc:sldMk cId="3744068001" sldId="344"/>
        </pc:sldMkLst>
      </pc:sldChg>
      <pc:sldChg chg="del">
        <pc:chgData name="Archambault, Aude" userId="dfdf6e78-8d63-480c-bdce-0b0f3fd27a48" providerId="ADAL" clId="{B7172914-074E-4E28-8FEA-F84A1A3D1C4C}" dt="2021-02-19T15:58:22.866" v="3144" actId="47"/>
        <pc:sldMkLst>
          <pc:docMk/>
          <pc:sldMk cId="3233451443" sldId="345"/>
        </pc:sldMkLst>
      </pc:sldChg>
      <pc:sldChg chg="del">
        <pc:chgData name="Archambault, Aude" userId="dfdf6e78-8d63-480c-bdce-0b0f3fd27a48" providerId="ADAL" clId="{B7172914-074E-4E28-8FEA-F84A1A3D1C4C}" dt="2021-02-19T15:58:20.850" v="3142" actId="47"/>
        <pc:sldMkLst>
          <pc:docMk/>
          <pc:sldMk cId="2071385201" sldId="347"/>
        </pc:sldMkLst>
      </pc:sldChg>
      <pc:sldChg chg="del">
        <pc:chgData name="Archambault, Aude" userId="dfdf6e78-8d63-480c-bdce-0b0f3fd27a48" providerId="ADAL" clId="{B7172914-074E-4E28-8FEA-F84A1A3D1C4C}" dt="2021-02-19T15:57:53.437" v="3136" actId="47"/>
        <pc:sldMkLst>
          <pc:docMk/>
          <pc:sldMk cId="3378884954" sldId="348"/>
        </pc:sldMkLst>
      </pc:sldChg>
      <pc:sldChg chg="del">
        <pc:chgData name="Archambault, Aude" userId="dfdf6e78-8d63-480c-bdce-0b0f3fd27a48" providerId="ADAL" clId="{B7172914-074E-4E28-8FEA-F84A1A3D1C4C}" dt="2021-02-19T15:58:01.201" v="3138" actId="47"/>
        <pc:sldMkLst>
          <pc:docMk/>
          <pc:sldMk cId="1893265046" sldId="349"/>
        </pc:sldMkLst>
      </pc:sldChg>
      <pc:sldChg chg="modSp mod">
        <pc:chgData name="Archambault, Aude" userId="dfdf6e78-8d63-480c-bdce-0b0f3fd27a48" providerId="ADAL" clId="{B7172914-074E-4E28-8FEA-F84A1A3D1C4C}" dt="2021-02-24T16:18:01.316" v="3750" actId="1076"/>
        <pc:sldMkLst>
          <pc:docMk/>
          <pc:sldMk cId="2945908443" sldId="351"/>
        </pc:sldMkLst>
        <pc:spChg chg="mod">
          <ac:chgData name="Archambault, Aude" userId="dfdf6e78-8d63-480c-bdce-0b0f3fd27a48" providerId="ADAL" clId="{B7172914-074E-4E28-8FEA-F84A1A3D1C4C}" dt="2021-02-24T16:17:58.602" v="3749" actId="20577"/>
          <ac:spMkLst>
            <pc:docMk/>
            <pc:sldMk cId="2945908443" sldId="351"/>
            <ac:spMk id="5" creationId="{DB20F9C5-75FC-4DF5-893D-B06F7EB930DE}"/>
          </ac:spMkLst>
        </pc:spChg>
        <pc:picChg chg="mod">
          <ac:chgData name="Archambault, Aude" userId="dfdf6e78-8d63-480c-bdce-0b0f3fd27a48" providerId="ADAL" clId="{B7172914-074E-4E28-8FEA-F84A1A3D1C4C}" dt="2021-02-24T16:18:01.316" v="3750" actId="1076"/>
          <ac:picMkLst>
            <pc:docMk/>
            <pc:sldMk cId="2945908443" sldId="351"/>
            <ac:picMk id="9" creationId="{E96E90AE-AF31-4843-B4A7-D13FB2345AF5}"/>
          </ac:picMkLst>
        </pc:picChg>
      </pc:sldChg>
      <pc:sldChg chg="del">
        <pc:chgData name="Archambault, Aude" userId="dfdf6e78-8d63-480c-bdce-0b0f3fd27a48" providerId="ADAL" clId="{B7172914-074E-4E28-8FEA-F84A1A3D1C4C}" dt="2021-02-19T15:57:59.696" v="3137" actId="47"/>
        <pc:sldMkLst>
          <pc:docMk/>
          <pc:sldMk cId="149392710" sldId="1214"/>
        </pc:sldMkLst>
      </pc:sldChg>
      <pc:sldChg chg="addSp modSp add mod ord">
        <pc:chgData name="Archambault, Aude" userId="dfdf6e78-8d63-480c-bdce-0b0f3fd27a48" providerId="ADAL" clId="{B7172914-074E-4E28-8FEA-F84A1A3D1C4C}" dt="2021-02-22T09:26:32.877" v="3337" actId="20577"/>
        <pc:sldMkLst>
          <pc:docMk/>
          <pc:sldMk cId="990219833" sldId="1215"/>
        </pc:sldMkLst>
        <pc:spChg chg="mod">
          <ac:chgData name="Archambault, Aude" userId="dfdf6e78-8d63-480c-bdce-0b0f3fd27a48" providerId="ADAL" clId="{B7172914-074E-4E28-8FEA-F84A1A3D1C4C}" dt="2021-02-17T14:11:58.328" v="491" actId="20577"/>
          <ac:spMkLst>
            <pc:docMk/>
            <pc:sldMk cId="990219833" sldId="1215"/>
            <ac:spMk id="3" creationId="{97A62CBD-51A7-4AAA-8AAD-C288F03CDB46}"/>
          </ac:spMkLst>
        </pc:spChg>
        <pc:spChg chg="add mod">
          <ac:chgData name="Archambault, Aude" userId="dfdf6e78-8d63-480c-bdce-0b0f3fd27a48" providerId="ADAL" clId="{B7172914-074E-4E28-8FEA-F84A1A3D1C4C}" dt="2021-02-17T14:18:50.408" v="727"/>
          <ac:spMkLst>
            <pc:docMk/>
            <pc:sldMk cId="990219833" sldId="1215"/>
            <ac:spMk id="5" creationId="{E5BC8658-14DA-4371-83BE-2D399C9849A0}"/>
          </ac:spMkLst>
        </pc:spChg>
        <pc:graphicFrameChg chg="mod">
          <ac:chgData name="Archambault, Aude" userId="dfdf6e78-8d63-480c-bdce-0b0f3fd27a48" providerId="ADAL" clId="{B7172914-074E-4E28-8FEA-F84A1A3D1C4C}" dt="2021-02-22T09:26:32.877" v="3337" actId="20577"/>
          <ac:graphicFrameMkLst>
            <pc:docMk/>
            <pc:sldMk cId="990219833" sldId="1215"/>
            <ac:graphicFrameMk id="4" creationId="{A8ED4DE4-A57D-4494-A501-36EE44F60409}"/>
          </ac:graphicFrameMkLst>
        </pc:graphicFrameChg>
      </pc:sldChg>
      <pc:sldChg chg="modSp add mod">
        <pc:chgData name="Archambault, Aude" userId="dfdf6e78-8d63-480c-bdce-0b0f3fd27a48" providerId="ADAL" clId="{B7172914-074E-4E28-8FEA-F84A1A3D1C4C}" dt="2021-02-17T14:42:21.943" v="897" actId="108"/>
        <pc:sldMkLst>
          <pc:docMk/>
          <pc:sldMk cId="1488638828" sldId="1216"/>
        </pc:sldMkLst>
        <pc:spChg chg="mod">
          <ac:chgData name="Archambault, Aude" userId="dfdf6e78-8d63-480c-bdce-0b0f3fd27a48" providerId="ADAL" clId="{B7172914-074E-4E28-8FEA-F84A1A3D1C4C}" dt="2021-02-17T14:25:19.254" v="822" actId="20577"/>
          <ac:spMkLst>
            <pc:docMk/>
            <pc:sldMk cId="1488638828" sldId="1216"/>
            <ac:spMk id="3" creationId="{97A62CBD-51A7-4AAA-8AAD-C288F03CDB46}"/>
          </ac:spMkLst>
        </pc:spChg>
        <pc:graphicFrameChg chg="mod">
          <ac:chgData name="Archambault, Aude" userId="dfdf6e78-8d63-480c-bdce-0b0f3fd27a48" providerId="ADAL" clId="{B7172914-074E-4E28-8FEA-F84A1A3D1C4C}" dt="2021-02-17T14:42:21.943" v="897" actId="108"/>
          <ac:graphicFrameMkLst>
            <pc:docMk/>
            <pc:sldMk cId="1488638828" sldId="1216"/>
            <ac:graphicFrameMk id="4" creationId="{A8ED4DE4-A57D-4494-A501-36EE44F60409}"/>
          </ac:graphicFrameMkLst>
        </pc:graphicFrameChg>
      </pc:sldChg>
      <pc:sldChg chg="addSp modSp new mod ord">
        <pc:chgData name="Archambault, Aude" userId="dfdf6e78-8d63-480c-bdce-0b0f3fd27a48" providerId="ADAL" clId="{B7172914-074E-4E28-8FEA-F84A1A3D1C4C}" dt="2021-02-18T12:51:17.049" v="1142" actId="1076"/>
        <pc:sldMkLst>
          <pc:docMk/>
          <pc:sldMk cId="1457021769" sldId="1217"/>
        </pc:sldMkLst>
        <pc:spChg chg="mod">
          <ac:chgData name="Archambault, Aude" userId="dfdf6e78-8d63-480c-bdce-0b0f3fd27a48" providerId="ADAL" clId="{B7172914-074E-4E28-8FEA-F84A1A3D1C4C}" dt="2021-02-18T12:51:10.189" v="1138" actId="120"/>
          <ac:spMkLst>
            <pc:docMk/>
            <pc:sldMk cId="1457021769" sldId="1217"/>
            <ac:spMk id="2" creationId="{77DD2EE0-216E-46EF-9514-B3CE922A463C}"/>
          </ac:spMkLst>
        </pc:spChg>
        <pc:spChg chg="mod">
          <ac:chgData name="Archambault, Aude" userId="dfdf6e78-8d63-480c-bdce-0b0f3fd27a48" providerId="ADAL" clId="{B7172914-074E-4E28-8FEA-F84A1A3D1C4C}" dt="2021-02-17T14:44:22.804" v="954" actId="20577"/>
          <ac:spMkLst>
            <pc:docMk/>
            <pc:sldMk cId="1457021769" sldId="1217"/>
            <ac:spMk id="3" creationId="{772163D6-BF14-4DC8-993D-B89B3EE6D2B1}"/>
          </ac:spMkLst>
        </pc:spChg>
        <pc:picChg chg="add mod">
          <ac:chgData name="Archambault, Aude" userId="dfdf6e78-8d63-480c-bdce-0b0f3fd27a48" providerId="ADAL" clId="{B7172914-074E-4E28-8FEA-F84A1A3D1C4C}" dt="2021-02-18T12:51:17.049" v="1142" actId="1076"/>
          <ac:picMkLst>
            <pc:docMk/>
            <pc:sldMk cId="1457021769" sldId="1217"/>
            <ac:picMk id="4" creationId="{1D597C67-D1F0-4646-B2A6-E309E12DCEC6}"/>
          </ac:picMkLst>
        </pc:picChg>
        <pc:picChg chg="add mod">
          <ac:chgData name="Archambault, Aude" userId="dfdf6e78-8d63-480c-bdce-0b0f3fd27a48" providerId="ADAL" clId="{B7172914-074E-4E28-8FEA-F84A1A3D1C4C}" dt="2021-02-18T12:51:15.955" v="1141" actId="1076"/>
          <ac:picMkLst>
            <pc:docMk/>
            <pc:sldMk cId="1457021769" sldId="1217"/>
            <ac:picMk id="5" creationId="{63CF66B0-BCCF-4011-B5F9-83DF1220D814}"/>
          </ac:picMkLst>
        </pc:picChg>
      </pc:sldChg>
      <pc:sldChg chg="modSp add mod ord">
        <pc:chgData name="Archambault, Aude" userId="dfdf6e78-8d63-480c-bdce-0b0f3fd27a48" providerId="ADAL" clId="{B7172914-074E-4E28-8FEA-F84A1A3D1C4C}" dt="2021-02-18T12:50:26.407" v="1134"/>
        <pc:sldMkLst>
          <pc:docMk/>
          <pc:sldMk cId="2929925412" sldId="1218"/>
        </pc:sldMkLst>
        <pc:spChg chg="mod">
          <ac:chgData name="Archambault, Aude" userId="dfdf6e78-8d63-480c-bdce-0b0f3fd27a48" providerId="ADAL" clId="{B7172914-074E-4E28-8FEA-F84A1A3D1C4C}" dt="2021-02-17T14:55:33.055" v="1130" actId="27636"/>
          <ac:spMkLst>
            <pc:docMk/>
            <pc:sldMk cId="2929925412" sldId="1218"/>
            <ac:spMk id="3" creationId="{97A62CBD-51A7-4AAA-8AAD-C288F03CDB46}"/>
          </ac:spMkLst>
        </pc:spChg>
        <pc:graphicFrameChg chg="mod">
          <ac:chgData name="Archambault, Aude" userId="dfdf6e78-8d63-480c-bdce-0b0f3fd27a48" providerId="ADAL" clId="{B7172914-074E-4E28-8FEA-F84A1A3D1C4C}" dt="2021-02-17T14:55:03.895" v="1128" actId="113"/>
          <ac:graphicFrameMkLst>
            <pc:docMk/>
            <pc:sldMk cId="2929925412" sldId="1218"/>
            <ac:graphicFrameMk id="4" creationId="{A8ED4DE4-A57D-4494-A501-36EE44F60409}"/>
          </ac:graphicFrameMkLst>
        </pc:graphicFrameChg>
      </pc:sldChg>
      <pc:sldChg chg="delSp modSp add del mod">
        <pc:chgData name="Archambault, Aude" userId="dfdf6e78-8d63-480c-bdce-0b0f3fd27a48" providerId="ADAL" clId="{B7172914-074E-4E28-8FEA-F84A1A3D1C4C}" dt="2021-02-17T14:46:44.691" v="1036" actId="47"/>
        <pc:sldMkLst>
          <pc:docMk/>
          <pc:sldMk cId="4250918693" sldId="1218"/>
        </pc:sldMkLst>
        <pc:spChg chg="mod">
          <ac:chgData name="Archambault, Aude" userId="dfdf6e78-8d63-480c-bdce-0b0f3fd27a48" providerId="ADAL" clId="{B7172914-074E-4E28-8FEA-F84A1A3D1C4C}" dt="2021-02-17T14:46:27.181" v="1033" actId="120"/>
          <ac:spMkLst>
            <pc:docMk/>
            <pc:sldMk cId="4250918693" sldId="1218"/>
            <ac:spMk id="2" creationId="{77DD2EE0-216E-46EF-9514-B3CE922A463C}"/>
          </ac:spMkLst>
        </pc:spChg>
        <pc:spChg chg="mod">
          <ac:chgData name="Archambault, Aude" userId="dfdf6e78-8d63-480c-bdce-0b0f3fd27a48" providerId="ADAL" clId="{B7172914-074E-4E28-8FEA-F84A1A3D1C4C}" dt="2021-02-17T14:46:38.011" v="1034" actId="21"/>
          <ac:spMkLst>
            <pc:docMk/>
            <pc:sldMk cId="4250918693" sldId="1218"/>
            <ac:spMk id="3" creationId="{772163D6-BF14-4DC8-993D-B89B3EE6D2B1}"/>
          </ac:spMkLst>
        </pc:spChg>
        <pc:picChg chg="del">
          <ac:chgData name="Archambault, Aude" userId="dfdf6e78-8d63-480c-bdce-0b0f3fd27a48" providerId="ADAL" clId="{B7172914-074E-4E28-8FEA-F84A1A3D1C4C}" dt="2021-02-17T14:46:05.551" v="993" actId="478"/>
          <ac:picMkLst>
            <pc:docMk/>
            <pc:sldMk cId="4250918693" sldId="1218"/>
            <ac:picMk id="4" creationId="{1D597C67-D1F0-4646-B2A6-E309E12DCEC6}"/>
          </ac:picMkLst>
        </pc:picChg>
        <pc:picChg chg="del">
          <ac:chgData name="Archambault, Aude" userId="dfdf6e78-8d63-480c-bdce-0b0f3fd27a48" providerId="ADAL" clId="{B7172914-074E-4E28-8FEA-F84A1A3D1C4C}" dt="2021-02-17T14:46:04.866" v="992" actId="478"/>
          <ac:picMkLst>
            <pc:docMk/>
            <pc:sldMk cId="4250918693" sldId="1218"/>
            <ac:picMk id="5" creationId="{63CF66B0-BCCF-4011-B5F9-83DF1220D814}"/>
          </ac:picMkLst>
        </pc:picChg>
      </pc:sldChg>
      <pc:sldChg chg="addSp delSp modSp new del mod">
        <pc:chgData name="Archambault, Aude" userId="dfdf6e78-8d63-480c-bdce-0b0f3fd27a48" providerId="ADAL" clId="{B7172914-074E-4E28-8FEA-F84A1A3D1C4C}" dt="2021-02-18T14:12:18.806" v="1420" actId="47"/>
        <pc:sldMkLst>
          <pc:docMk/>
          <pc:sldMk cId="2620601062" sldId="1219"/>
        </pc:sldMkLst>
        <pc:spChg chg="del mod">
          <ac:chgData name="Archambault, Aude" userId="dfdf6e78-8d63-480c-bdce-0b0f3fd27a48" providerId="ADAL" clId="{B7172914-074E-4E28-8FEA-F84A1A3D1C4C}" dt="2021-02-18T14:07:32.948" v="1389" actId="1032"/>
          <ac:spMkLst>
            <pc:docMk/>
            <pc:sldMk cId="2620601062" sldId="1219"/>
            <ac:spMk id="2" creationId="{923058BC-4DCA-4CB9-A756-F5319306420C}"/>
          </ac:spMkLst>
        </pc:spChg>
        <pc:spChg chg="mod">
          <ac:chgData name="Archambault, Aude" userId="dfdf6e78-8d63-480c-bdce-0b0f3fd27a48" providerId="ADAL" clId="{B7172914-074E-4E28-8FEA-F84A1A3D1C4C}" dt="2021-02-18T13:57:56.842" v="1386" actId="20577"/>
          <ac:spMkLst>
            <pc:docMk/>
            <pc:sldMk cId="2620601062" sldId="1219"/>
            <ac:spMk id="3" creationId="{8BDBC174-7013-4AD5-8D67-CA3C005C56D6}"/>
          </ac:spMkLst>
        </pc:spChg>
        <pc:graphicFrameChg chg="add mod modGraphic">
          <ac:chgData name="Archambault, Aude" userId="dfdf6e78-8d63-480c-bdce-0b0f3fd27a48" providerId="ADAL" clId="{B7172914-074E-4E28-8FEA-F84A1A3D1C4C}" dt="2021-02-18T14:09:29.713" v="1403" actId="13782"/>
          <ac:graphicFrameMkLst>
            <pc:docMk/>
            <pc:sldMk cId="2620601062" sldId="1219"/>
            <ac:graphicFrameMk id="4" creationId="{266A450D-82F6-4FCE-AAF0-26A77B1731BE}"/>
          </ac:graphicFrameMkLst>
        </pc:graphicFrameChg>
      </pc:sldChg>
      <pc:sldChg chg="new del">
        <pc:chgData name="Archambault, Aude" userId="dfdf6e78-8d63-480c-bdce-0b0f3fd27a48" providerId="ADAL" clId="{B7172914-074E-4E28-8FEA-F84A1A3D1C4C}" dt="2021-02-18T13:20:31.849" v="1314" actId="47"/>
        <pc:sldMkLst>
          <pc:docMk/>
          <pc:sldMk cId="3443402527" sldId="1219"/>
        </pc:sldMkLst>
      </pc:sldChg>
      <pc:sldChg chg="modSp add del mod">
        <pc:chgData name="Archambault, Aude" userId="dfdf6e78-8d63-480c-bdce-0b0f3fd27a48" providerId="ADAL" clId="{B7172914-074E-4E28-8FEA-F84A1A3D1C4C}" dt="2021-02-18T14:12:17.033" v="1419" actId="47"/>
        <pc:sldMkLst>
          <pc:docMk/>
          <pc:sldMk cId="74686137" sldId="1220"/>
        </pc:sldMkLst>
        <pc:spChg chg="mod">
          <ac:chgData name="Archambault, Aude" userId="dfdf6e78-8d63-480c-bdce-0b0f3fd27a48" providerId="ADAL" clId="{B7172914-074E-4E28-8FEA-F84A1A3D1C4C}" dt="2021-02-18T14:11:38.042" v="1416" actId="21"/>
          <ac:spMkLst>
            <pc:docMk/>
            <pc:sldMk cId="74686137" sldId="1220"/>
            <ac:spMk id="3" creationId="{8BDBC174-7013-4AD5-8D67-CA3C005C56D6}"/>
          </ac:spMkLst>
        </pc:spChg>
        <pc:graphicFrameChg chg="mod">
          <ac:chgData name="Archambault, Aude" userId="dfdf6e78-8d63-480c-bdce-0b0f3fd27a48" providerId="ADAL" clId="{B7172914-074E-4E28-8FEA-F84A1A3D1C4C}" dt="2021-02-18T14:11:49.167" v="1418"/>
          <ac:graphicFrameMkLst>
            <pc:docMk/>
            <pc:sldMk cId="74686137" sldId="1220"/>
            <ac:graphicFrameMk id="4" creationId="{266A450D-82F6-4FCE-AAF0-26A77B1731BE}"/>
          </ac:graphicFrameMkLst>
        </pc:graphicFrameChg>
      </pc:sldChg>
      <pc:sldChg chg="new del">
        <pc:chgData name="Archambault, Aude" userId="dfdf6e78-8d63-480c-bdce-0b0f3fd27a48" providerId="ADAL" clId="{B7172914-074E-4E28-8FEA-F84A1A3D1C4C}" dt="2021-02-18T14:10:12.273" v="1408" actId="47"/>
        <pc:sldMkLst>
          <pc:docMk/>
          <pc:sldMk cId="3831182444" sldId="1221"/>
        </pc:sldMkLst>
      </pc:sldChg>
      <pc:sldChg chg="addSp delSp modSp new mod ord">
        <pc:chgData name="Archambault, Aude" userId="dfdf6e78-8d63-480c-bdce-0b0f3fd27a48" providerId="ADAL" clId="{B7172914-074E-4E28-8FEA-F84A1A3D1C4C}" dt="2021-02-19T14:30:09.170" v="1817" actId="20577"/>
        <pc:sldMkLst>
          <pc:docMk/>
          <pc:sldMk cId="4036092211" sldId="1221"/>
        </pc:sldMkLst>
        <pc:spChg chg="del mod">
          <ac:chgData name="Archambault, Aude" userId="dfdf6e78-8d63-480c-bdce-0b0f3fd27a48" providerId="ADAL" clId="{B7172914-074E-4E28-8FEA-F84A1A3D1C4C}" dt="2021-02-18T14:10:37.378" v="1412"/>
          <ac:spMkLst>
            <pc:docMk/>
            <pc:sldMk cId="4036092211" sldId="1221"/>
            <ac:spMk id="2" creationId="{911FB870-EA93-4F52-8743-359B897600F7}"/>
          </ac:spMkLst>
        </pc:spChg>
        <pc:spChg chg="mod">
          <ac:chgData name="Archambault, Aude" userId="dfdf6e78-8d63-480c-bdce-0b0f3fd27a48" providerId="ADAL" clId="{B7172914-074E-4E28-8FEA-F84A1A3D1C4C}" dt="2021-02-18T14:11:40.404" v="1417"/>
          <ac:spMkLst>
            <pc:docMk/>
            <pc:sldMk cId="4036092211" sldId="1221"/>
            <ac:spMk id="3" creationId="{7608BC6A-5CED-4F77-9A76-A1508BAD56A3}"/>
          </ac:spMkLst>
        </pc:spChg>
        <pc:graphicFrameChg chg="add mod modGraphic">
          <ac:chgData name="Archambault, Aude" userId="dfdf6e78-8d63-480c-bdce-0b0f3fd27a48" providerId="ADAL" clId="{B7172914-074E-4E28-8FEA-F84A1A3D1C4C}" dt="2021-02-19T14:30:09.170" v="1817" actId="20577"/>
          <ac:graphicFrameMkLst>
            <pc:docMk/>
            <pc:sldMk cId="4036092211" sldId="1221"/>
            <ac:graphicFrameMk id="4" creationId="{4A41B6BF-C194-49C8-A007-6BC52568E2E1}"/>
          </ac:graphicFrameMkLst>
        </pc:graphicFrameChg>
        <pc:picChg chg="add del mod">
          <ac:chgData name="Archambault, Aude" userId="dfdf6e78-8d63-480c-bdce-0b0f3fd27a48" providerId="ADAL" clId="{B7172914-074E-4E28-8FEA-F84A1A3D1C4C}" dt="2021-02-19T14:28:01.689" v="1793" actId="931"/>
          <ac:picMkLst>
            <pc:docMk/>
            <pc:sldMk cId="4036092211" sldId="1221"/>
            <ac:picMk id="6" creationId="{6D910A03-B10D-42E9-9F68-CC7726479BAB}"/>
          </ac:picMkLst>
        </pc:picChg>
      </pc:sldChg>
      <pc:sldChg chg="addSp delSp modSp new del mod ord">
        <pc:chgData name="Archambault, Aude" userId="dfdf6e78-8d63-480c-bdce-0b0f3fd27a48" providerId="ADAL" clId="{B7172914-074E-4E28-8FEA-F84A1A3D1C4C}" dt="2021-02-19T15:28:06.721" v="2607" actId="47"/>
        <pc:sldMkLst>
          <pc:docMk/>
          <pc:sldMk cId="4261757769" sldId="1222"/>
        </pc:sldMkLst>
        <pc:spChg chg="mod">
          <ac:chgData name="Archambault, Aude" userId="dfdf6e78-8d63-480c-bdce-0b0f3fd27a48" providerId="ADAL" clId="{B7172914-074E-4E28-8FEA-F84A1A3D1C4C}" dt="2021-02-19T14:48:33.436" v="2117" actId="5793"/>
          <ac:spMkLst>
            <pc:docMk/>
            <pc:sldMk cId="4261757769" sldId="1222"/>
            <ac:spMk id="2" creationId="{79CB90FB-E238-4BBA-B4EC-424CA32D8BA2}"/>
          </ac:spMkLst>
        </pc:spChg>
        <pc:spChg chg="mod">
          <ac:chgData name="Archambault, Aude" userId="dfdf6e78-8d63-480c-bdce-0b0f3fd27a48" providerId="ADAL" clId="{B7172914-074E-4E28-8FEA-F84A1A3D1C4C}" dt="2021-02-19T15:09:08.350" v="2362" actId="21"/>
          <ac:spMkLst>
            <pc:docMk/>
            <pc:sldMk cId="4261757769" sldId="1222"/>
            <ac:spMk id="3" creationId="{8E1E05C5-B4FB-4EB3-B24D-3BBDAE326A26}"/>
          </ac:spMkLst>
        </pc:spChg>
        <pc:graphicFrameChg chg="add del modGraphic">
          <ac:chgData name="Archambault, Aude" userId="dfdf6e78-8d63-480c-bdce-0b0f3fd27a48" providerId="ADAL" clId="{B7172914-074E-4E28-8FEA-F84A1A3D1C4C}" dt="2021-02-18T15:02:16.174" v="1587" actId="1032"/>
          <ac:graphicFrameMkLst>
            <pc:docMk/>
            <pc:sldMk cId="4261757769" sldId="1222"/>
            <ac:graphicFrameMk id="4" creationId="{B2ACB32E-7E7C-4895-BA10-38989EF767C8}"/>
          </ac:graphicFrameMkLst>
        </pc:graphicFrameChg>
      </pc:sldChg>
      <pc:sldChg chg="addSp delSp modSp new mod">
        <pc:chgData name="Archambault, Aude" userId="dfdf6e78-8d63-480c-bdce-0b0f3fd27a48" providerId="ADAL" clId="{B7172914-074E-4E28-8FEA-F84A1A3D1C4C}" dt="2021-02-19T14:30:23.476" v="1832" actId="20577"/>
        <pc:sldMkLst>
          <pc:docMk/>
          <pc:sldMk cId="135706162" sldId="1223"/>
        </pc:sldMkLst>
        <pc:spChg chg="del">
          <ac:chgData name="Archambault, Aude" userId="dfdf6e78-8d63-480c-bdce-0b0f3fd27a48" providerId="ADAL" clId="{B7172914-074E-4E28-8FEA-F84A1A3D1C4C}" dt="2021-02-18T15:02:30.150" v="1589" actId="1032"/>
          <ac:spMkLst>
            <pc:docMk/>
            <pc:sldMk cId="135706162" sldId="1223"/>
            <ac:spMk id="2" creationId="{7062E2A1-34F1-4CC1-BCD7-4F0141D19C27}"/>
          </ac:spMkLst>
        </pc:spChg>
        <pc:spChg chg="mod">
          <ac:chgData name="Archambault, Aude" userId="dfdf6e78-8d63-480c-bdce-0b0f3fd27a48" providerId="ADAL" clId="{B7172914-074E-4E28-8FEA-F84A1A3D1C4C}" dt="2021-02-19T14:30:23.476" v="1832" actId="20577"/>
          <ac:spMkLst>
            <pc:docMk/>
            <pc:sldMk cId="135706162" sldId="1223"/>
            <ac:spMk id="3" creationId="{DE4A7C73-0D6D-42FA-BDAA-6538AD9F76FE}"/>
          </ac:spMkLst>
        </pc:spChg>
        <pc:spChg chg="add del">
          <ac:chgData name="Archambault, Aude" userId="dfdf6e78-8d63-480c-bdce-0b0f3fd27a48" providerId="ADAL" clId="{B7172914-074E-4E28-8FEA-F84A1A3D1C4C}" dt="2021-02-19T10:00:00.620" v="1665" actId="478"/>
          <ac:spMkLst>
            <pc:docMk/>
            <pc:sldMk cId="135706162" sldId="1223"/>
            <ac:spMk id="5" creationId="{2234D9EC-7C62-4E69-A1C7-A4374B0F6D0D}"/>
          </ac:spMkLst>
        </pc:spChg>
        <pc:spChg chg="add del">
          <ac:chgData name="Archambault, Aude" userId="dfdf6e78-8d63-480c-bdce-0b0f3fd27a48" providerId="ADAL" clId="{B7172914-074E-4E28-8FEA-F84A1A3D1C4C}" dt="2021-02-19T09:59:59.434" v="1664" actId="478"/>
          <ac:spMkLst>
            <pc:docMk/>
            <pc:sldMk cId="135706162" sldId="1223"/>
            <ac:spMk id="6" creationId="{26C75CBE-5307-49BB-A08B-3320AEC987DF}"/>
          </ac:spMkLst>
        </pc:spChg>
        <pc:spChg chg="add mod">
          <ac:chgData name="Archambault, Aude" userId="dfdf6e78-8d63-480c-bdce-0b0f3fd27a48" providerId="ADAL" clId="{B7172914-074E-4E28-8FEA-F84A1A3D1C4C}" dt="2021-02-19T14:18:00.345" v="1739" actId="1076"/>
          <ac:spMkLst>
            <pc:docMk/>
            <pc:sldMk cId="135706162" sldId="1223"/>
            <ac:spMk id="7" creationId="{A6D23EFD-AA87-4852-BB94-AD5B86637410}"/>
          </ac:spMkLst>
        </pc:spChg>
        <pc:graphicFrameChg chg="add mod modGraphic">
          <ac:chgData name="Archambault, Aude" userId="dfdf6e78-8d63-480c-bdce-0b0f3fd27a48" providerId="ADAL" clId="{B7172914-074E-4E28-8FEA-F84A1A3D1C4C}" dt="2021-02-19T14:18:20.854" v="1757" actId="313"/>
          <ac:graphicFrameMkLst>
            <pc:docMk/>
            <pc:sldMk cId="135706162" sldId="1223"/>
            <ac:graphicFrameMk id="4" creationId="{C9EE9577-C87D-4234-970B-07F6F31E0183}"/>
          </ac:graphicFrameMkLst>
        </pc:graphicFrameChg>
      </pc:sldChg>
      <pc:sldChg chg="addSp delSp modSp new del mod">
        <pc:chgData name="Archambault, Aude" userId="dfdf6e78-8d63-480c-bdce-0b0f3fd27a48" providerId="ADAL" clId="{B7172914-074E-4E28-8FEA-F84A1A3D1C4C}" dt="2021-02-19T15:29:56.587" v="2625" actId="47"/>
        <pc:sldMkLst>
          <pc:docMk/>
          <pc:sldMk cId="2047455773" sldId="1224"/>
        </pc:sldMkLst>
        <pc:spChg chg="mod">
          <ac:chgData name="Archambault, Aude" userId="dfdf6e78-8d63-480c-bdce-0b0f3fd27a48" providerId="ADAL" clId="{B7172914-074E-4E28-8FEA-F84A1A3D1C4C}" dt="2021-02-19T15:09:23.781" v="2372" actId="20577"/>
          <ac:spMkLst>
            <pc:docMk/>
            <pc:sldMk cId="2047455773" sldId="1224"/>
            <ac:spMk id="2" creationId="{2DC23D91-C488-4DA2-A39C-8A916D217F8F}"/>
          </ac:spMkLst>
        </pc:spChg>
        <pc:spChg chg="mod">
          <ac:chgData name="Archambault, Aude" userId="dfdf6e78-8d63-480c-bdce-0b0f3fd27a48" providerId="ADAL" clId="{B7172914-074E-4E28-8FEA-F84A1A3D1C4C}" dt="2021-02-19T15:27:50.011" v="2606" actId="14100"/>
          <ac:spMkLst>
            <pc:docMk/>
            <pc:sldMk cId="2047455773" sldId="1224"/>
            <ac:spMk id="3" creationId="{65363A1E-B87C-4348-B0D5-4AE57F613BE3}"/>
          </ac:spMkLst>
        </pc:spChg>
        <pc:spChg chg="mod">
          <ac:chgData name="Archambault, Aude" userId="dfdf6e78-8d63-480c-bdce-0b0f3fd27a48" providerId="ADAL" clId="{B7172914-074E-4E28-8FEA-F84A1A3D1C4C}" dt="2021-02-19T15:27:37.826" v="2601" actId="14100"/>
          <ac:spMkLst>
            <pc:docMk/>
            <pc:sldMk cId="2047455773" sldId="1224"/>
            <ac:spMk id="4" creationId="{1C92185B-BD53-4030-B3F3-D908DB5E1CC9}"/>
          </ac:spMkLst>
        </pc:spChg>
        <pc:spChg chg="del mod">
          <ac:chgData name="Archambault, Aude" userId="dfdf6e78-8d63-480c-bdce-0b0f3fd27a48" providerId="ADAL" clId="{B7172914-074E-4E28-8FEA-F84A1A3D1C4C}" dt="2021-02-19T14:59:53.906" v="2306"/>
          <ac:spMkLst>
            <pc:docMk/>
            <pc:sldMk cId="2047455773" sldId="1224"/>
            <ac:spMk id="5" creationId="{8938D7D3-E391-4A1D-BFCF-0B23DEAD9BD8}"/>
          </ac:spMkLst>
        </pc:spChg>
        <pc:spChg chg="mod">
          <ac:chgData name="Archambault, Aude" userId="dfdf6e78-8d63-480c-bdce-0b0f3fd27a48" providerId="ADAL" clId="{B7172914-074E-4E28-8FEA-F84A1A3D1C4C}" dt="2021-02-19T15:28:17.674" v="2608"/>
          <ac:spMkLst>
            <pc:docMk/>
            <pc:sldMk cId="2047455773" sldId="1224"/>
            <ac:spMk id="6" creationId="{6940B610-A594-42DF-9F86-00E0C3EBF9B8}"/>
          </ac:spMkLst>
        </pc:spChg>
        <pc:spChg chg="add del mod">
          <ac:chgData name="Archambault, Aude" userId="dfdf6e78-8d63-480c-bdce-0b0f3fd27a48" providerId="ADAL" clId="{B7172914-074E-4E28-8FEA-F84A1A3D1C4C}" dt="2021-02-19T14:59:50.796" v="2305" actId="21"/>
          <ac:spMkLst>
            <pc:docMk/>
            <pc:sldMk cId="2047455773" sldId="1224"/>
            <ac:spMk id="9" creationId="{B9E6C18D-E219-4BB8-BA37-F85C738D76BE}"/>
          </ac:spMkLst>
        </pc:spChg>
        <pc:spChg chg="add del mod">
          <ac:chgData name="Archambault, Aude" userId="dfdf6e78-8d63-480c-bdce-0b0f3fd27a48" providerId="ADAL" clId="{B7172914-074E-4E28-8FEA-F84A1A3D1C4C}" dt="2021-02-19T14:59:39.169" v="2299"/>
          <ac:spMkLst>
            <pc:docMk/>
            <pc:sldMk cId="2047455773" sldId="1224"/>
            <ac:spMk id="10" creationId="{033403FB-D4F8-4ECB-A252-2A3648A58E1E}"/>
          </ac:spMkLst>
        </pc:spChg>
        <pc:spChg chg="add mod">
          <ac:chgData name="Archambault, Aude" userId="dfdf6e78-8d63-480c-bdce-0b0f3fd27a48" providerId="ADAL" clId="{B7172914-074E-4E28-8FEA-F84A1A3D1C4C}" dt="2021-02-19T15:27:45.530" v="2604" actId="1076"/>
          <ac:spMkLst>
            <pc:docMk/>
            <pc:sldMk cId="2047455773" sldId="1224"/>
            <ac:spMk id="11" creationId="{C8BA2A1A-3CED-4247-A88D-165EA7FE5C30}"/>
          </ac:spMkLst>
        </pc:spChg>
        <pc:spChg chg="add del mod">
          <ac:chgData name="Archambault, Aude" userId="dfdf6e78-8d63-480c-bdce-0b0f3fd27a48" providerId="ADAL" clId="{B7172914-074E-4E28-8FEA-F84A1A3D1C4C}" dt="2021-02-19T15:24:15.987" v="2548" actId="478"/>
          <ac:spMkLst>
            <pc:docMk/>
            <pc:sldMk cId="2047455773" sldId="1224"/>
            <ac:spMk id="12" creationId="{BA9F32DC-4414-45FC-91E8-F8A10D65177C}"/>
          </ac:spMkLst>
        </pc:spChg>
        <pc:spChg chg="add del">
          <ac:chgData name="Archambault, Aude" userId="dfdf6e78-8d63-480c-bdce-0b0f3fd27a48" providerId="ADAL" clId="{B7172914-074E-4E28-8FEA-F84A1A3D1C4C}" dt="2021-02-19T15:22:23.405" v="2519" actId="11529"/>
          <ac:spMkLst>
            <pc:docMk/>
            <pc:sldMk cId="2047455773" sldId="1224"/>
            <ac:spMk id="14" creationId="{087D8428-D8C2-43A1-BD54-6565801D62ED}"/>
          </ac:spMkLst>
        </pc:spChg>
        <pc:spChg chg="add del">
          <ac:chgData name="Archambault, Aude" userId="dfdf6e78-8d63-480c-bdce-0b0f3fd27a48" providerId="ADAL" clId="{B7172914-074E-4E28-8FEA-F84A1A3D1C4C}" dt="2021-02-19T15:24:17.003" v="2549" actId="478"/>
          <ac:spMkLst>
            <pc:docMk/>
            <pc:sldMk cId="2047455773" sldId="1224"/>
            <ac:spMk id="15" creationId="{F85149C6-7547-4F56-B029-0FECDC81E485}"/>
          </ac:spMkLst>
        </pc:spChg>
        <pc:picChg chg="add del mod">
          <ac:chgData name="Archambault, Aude" userId="dfdf6e78-8d63-480c-bdce-0b0f3fd27a48" providerId="ADAL" clId="{B7172914-074E-4E28-8FEA-F84A1A3D1C4C}" dt="2021-02-19T15:27:46.859" v="2605" actId="1076"/>
          <ac:picMkLst>
            <pc:docMk/>
            <pc:sldMk cId="2047455773" sldId="1224"/>
            <ac:picMk id="8" creationId="{07DF8072-144E-459D-A13A-596F3629F16A}"/>
          </ac:picMkLst>
        </pc:picChg>
        <pc:picChg chg="add del mod">
          <ac:chgData name="Archambault, Aude" userId="dfdf6e78-8d63-480c-bdce-0b0f3fd27a48" providerId="ADAL" clId="{B7172914-074E-4E28-8FEA-F84A1A3D1C4C}" dt="2021-02-19T15:10:20.942" v="2385" actId="478"/>
          <ac:picMkLst>
            <pc:docMk/>
            <pc:sldMk cId="2047455773" sldId="1224"/>
            <ac:picMk id="13" creationId="{1E3CD57F-E895-4A96-AD9F-87FC98D3E4F6}"/>
          </ac:picMkLst>
        </pc:picChg>
      </pc:sldChg>
      <pc:sldChg chg="addSp delSp modSp add del mod">
        <pc:chgData name="Archambault, Aude" userId="dfdf6e78-8d63-480c-bdce-0b0f3fd27a48" providerId="ADAL" clId="{B7172914-074E-4E28-8FEA-F84A1A3D1C4C}" dt="2021-02-19T15:25:55.456" v="2576" actId="47"/>
        <pc:sldMkLst>
          <pc:docMk/>
          <pc:sldMk cId="3349461779" sldId="1225"/>
        </pc:sldMkLst>
        <pc:spChg chg="mod">
          <ac:chgData name="Archambault, Aude" userId="dfdf6e78-8d63-480c-bdce-0b0f3fd27a48" providerId="ADAL" clId="{B7172914-074E-4E28-8FEA-F84A1A3D1C4C}" dt="2021-02-19T15:16:19.020" v="2430" actId="6549"/>
          <ac:spMkLst>
            <pc:docMk/>
            <pc:sldMk cId="3349461779" sldId="1225"/>
            <ac:spMk id="2" creationId="{2DC23D91-C488-4DA2-A39C-8A916D217F8F}"/>
          </ac:spMkLst>
        </pc:spChg>
        <pc:spChg chg="del mod">
          <ac:chgData name="Archambault, Aude" userId="dfdf6e78-8d63-480c-bdce-0b0f3fd27a48" providerId="ADAL" clId="{B7172914-074E-4E28-8FEA-F84A1A3D1C4C}" dt="2021-02-19T15:16:55.899" v="2440"/>
          <ac:spMkLst>
            <pc:docMk/>
            <pc:sldMk cId="3349461779" sldId="1225"/>
            <ac:spMk id="3" creationId="{65363A1E-B87C-4348-B0D5-4AE57F613BE3}"/>
          </ac:spMkLst>
        </pc:spChg>
        <pc:spChg chg="mod">
          <ac:chgData name="Archambault, Aude" userId="dfdf6e78-8d63-480c-bdce-0b0f3fd27a48" providerId="ADAL" clId="{B7172914-074E-4E28-8FEA-F84A1A3D1C4C}" dt="2021-02-19T15:22:04.684" v="2517" actId="20577"/>
          <ac:spMkLst>
            <pc:docMk/>
            <pc:sldMk cId="3349461779" sldId="1225"/>
            <ac:spMk id="4" creationId="{1C92185B-BD53-4030-B3F3-D908DB5E1CC9}"/>
          </ac:spMkLst>
        </pc:spChg>
        <pc:spChg chg="mod">
          <ac:chgData name="Archambault, Aude" userId="dfdf6e78-8d63-480c-bdce-0b0f3fd27a48" providerId="ADAL" clId="{B7172914-074E-4E28-8FEA-F84A1A3D1C4C}" dt="2021-02-19T15:15:51.069" v="2420" actId="6549"/>
          <ac:spMkLst>
            <pc:docMk/>
            <pc:sldMk cId="3349461779" sldId="1225"/>
            <ac:spMk id="6" creationId="{6940B610-A594-42DF-9F86-00E0C3EBF9B8}"/>
          </ac:spMkLst>
        </pc:spChg>
        <pc:spChg chg="add mod">
          <ac:chgData name="Archambault, Aude" userId="dfdf6e78-8d63-480c-bdce-0b0f3fd27a48" providerId="ADAL" clId="{B7172914-074E-4E28-8FEA-F84A1A3D1C4C}" dt="2021-02-19T15:20:24.468" v="2466" actId="21"/>
          <ac:spMkLst>
            <pc:docMk/>
            <pc:sldMk cId="3349461779" sldId="1225"/>
            <ac:spMk id="7" creationId="{741C65DB-9BBD-4BD8-9951-A675589C22E5}"/>
          </ac:spMkLst>
        </pc:spChg>
        <pc:spChg chg="del">
          <ac:chgData name="Archambault, Aude" userId="dfdf6e78-8d63-480c-bdce-0b0f3fd27a48" providerId="ADAL" clId="{B7172914-074E-4E28-8FEA-F84A1A3D1C4C}" dt="2021-02-19T15:16:54.718" v="2439" actId="21"/>
          <ac:spMkLst>
            <pc:docMk/>
            <pc:sldMk cId="3349461779" sldId="1225"/>
            <ac:spMk id="11" creationId="{C8BA2A1A-3CED-4247-A88D-165EA7FE5C30}"/>
          </ac:spMkLst>
        </pc:spChg>
        <pc:spChg chg="add mod">
          <ac:chgData name="Archambault, Aude" userId="dfdf6e78-8d63-480c-bdce-0b0f3fd27a48" providerId="ADAL" clId="{B7172914-074E-4E28-8FEA-F84A1A3D1C4C}" dt="2021-02-19T15:17:30.936" v="2442"/>
          <ac:spMkLst>
            <pc:docMk/>
            <pc:sldMk cId="3349461779" sldId="1225"/>
            <ac:spMk id="13" creationId="{4CBA9CDB-3DD5-4BD5-B132-A6D0FDD463BB}"/>
          </ac:spMkLst>
        </pc:spChg>
        <pc:picChg chg="del">
          <ac:chgData name="Archambault, Aude" userId="dfdf6e78-8d63-480c-bdce-0b0f3fd27a48" providerId="ADAL" clId="{B7172914-074E-4E28-8FEA-F84A1A3D1C4C}" dt="2021-02-19T15:19:17.458" v="2454" actId="21"/>
          <ac:picMkLst>
            <pc:docMk/>
            <pc:sldMk cId="3349461779" sldId="1225"/>
            <ac:picMk id="8" creationId="{07DF8072-144E-459D-A13A-596F3629F16A}"/>
          </ac:picMkLst>
        </pc:picChg>
        <pc:picChg chg="add del mod">
          <ac:chgData name="Archambault, Aude" userId="dfdf6e78-8d63-480c-bdce-0b0f3fd27a48" providerId="ADAL" clId="{B7172914-074E-4E28-8FEA-F84A1A3D1C4C}" dt="2021-02-19T15:21:41.612" v="2486" actId="21"/>
          <ac:picMkLst>
            <pc:docMk/>
            <pc:sldMk cId="3349461779" sldId="1225"/>
            <ac:picMk id="14" creationId="{9A1468B4-8959-4569-8397-C24C18CA1792}"/>
          </ac:picMkLst>
        </pc:picChg>
      </pc:sldChg>
      <pc:sldChg chg="addSp delSp modSp new del mod">
        <pc:chgData name="Archambault, Aude" userId="dfdf6e78-8d63-480c-bdce-0b0f3fd27a48" providerId="ADAL" clId="{B7172914-074E-4E28-8FEA-F84A1A3D1C4C}" dt="2021-02-26T15:52:34.612" v="3751" actId="2696"/>
        <pc:sldMkLst>
          <pc:docMk/>
          <pc:sldMk cId="3658912723" sldId="1226"/>
        </pc:sldMkLst>
        <pc:spChg chg="del mod">
          <ac:chgData name="Archambault, Aude" userId="dfdf6e78-8d63-480c-bdce-0b0f3fd27a48" providerId="ADAL" clId="{B7172914-074E-4E28-8FEA-F84A1A3D1C4C}" dt="2021-02-23T08:44:33.594" v="3509" actId="478"/>
          <ac:spMkLst>
            <pc:docMk/>
            <pc:sldMk cId="3658912723" sldId="1226"/>
            <ac:spMk id="2" creationId="{433E5519-5E6D-42EF-875D-493A509B9C5E}"/>
          </ac:spMkLst>
        </pc:spChg>
        <pc:spChg chg="mod">
          <ac:chgData name="Archambault, Aude" userId="dfdf6e78-8d63-480c-bdce-0b0f3fd27a48" providerId="ADAL" clId="{B7172914-074E-4E28-8FEA-F84A1A3D1C4C}" dt="2021-02-19T15:19:48.862" v="2460"/>
          <ac:spMkLst>
            <pc:docMk/>
            <pc:sldMk cId="3658912723" sldId="1226"/>
            <ac:spMk id="3" creationId="{11C1AD9C-421F-4469-B97C-C7F549FE188B}"/>
          </ac:spMkLst>
        </pc:spChg>
        <pc:spChg chg="del mod">
          <ac:chgData name="Archambault, Aude" userId="dfdf6e78-8d63-480c-bdce-0b0f3fd27a48" providerId="ADAL" clId="{B7172914-074E-4E28-8FEA-F84A1A3D1C4C}" dt="2021-02-23T08:39:50.267" v="3459" actId="478"/>
          <ac:spMkLst>
            <pc:docMk/>
            <pc:sldMk cId="3658912723" sldId="1226"/>
            <ac:spMk id="4" creationId="{60A1C562-CDA8-419F-8AA6-837A3F47B2A6}"/>
          </ac:spMkLst>
        </pc:spChg>
        <pc:spChg chg="del">
          <ac:chgData name="Archambault, Aude" userId="dfdf6e78-8d63-480c-bdce-0b0f3fd27a48" providerId="ADAL" clId="{B7172914-074E-4E28-8FEA-F84A1A3D1C4C}" dt="2021-02-19T15:20:12.519" v="2464"/>
          <ac:spMkLst>
            <pc:docMk/>
            <pc:sldMk cId="3658912723" sldId="1226"/>
            <ac:spMk id="5" creationId="{0C5C5854-61A5-4B61-ABFB-372B0C27E350}"/>
          </ac:spMkLst>
        </pc:spChg>
        <pc:spChg chg="mod">
          <ac:chgData name="Archambault, Aude" userId="dfdf6e78-8d63-480c-bdce-0b0f3fd27a48" providerId="ADAL" clId="{B7172914-074E-4E28-8FEA-F84A1A3D1C4C}" dt="2021-02-23T08:39:43.691" v="3458" actId="20577"/>
          <ac:spMkLst>
            <pc:docMk/>
            <pc:sldMk cId="3658912723" sldId="1226"/>
            <ac:spMk id="6" creationId="{1840BD93-8090-4C2B-938F-84AD0AA7547B}"/>
          </ac:spMkLst>
        </pc:spChg>
        <pc:spChg chg="add del mod">
          <ac:chgData name="Archambault, Aude" userId="dfdf6e78-8d63-480c-bdce-0b0f3fd27a48" providerId="ADAL" clId="{B7172914-074E-4E28-8FEA-F84A1A3D1C4C}" dt="2021-02-23T08:39:51.826" v="3460" actId="478"/>
          <ac:spMkLst>
            <pc:docMk/>
            <pc:sldMk cId="3658912723" sldId="1226"/>
            <ac:spMk id="8" creationId="{492BD3C9-1919-4E4E-9534-E9515A325E4D}"/>
          </ac:spMkLst>
        </pc:spChg>
        <pc:spChg chg="add del">
          <ac:chgData name="Archambault, Aude" userId="dfdf6e78-8d63-480c-bdce-0b0f3fd27a48" providerId="ADAL" clId="{B7172914-074E-4E28-8FEA-F84A1A3D1C4C}" dt="2021-02-19T15:19:58.059" v="2462" actId="22"/>
          <ac:spMkLst>
            <pc:docMk/>
            <pc:sldMk cId="3658912723" sldId="1226"/>
            <ac:spMk id="8" creationId="{F193530F-3850-4744-B704-4717CA438EA1}"/>
          </ac:spMkLst>
        </pc:spChg>
        <pc:spChg chg="add mod">
          <ac:chgData name="Archambault, Aude" userId="dfdf6e78-8d63-480c-bdce-0b0f3fd27a48" providerId="ADAL" clId="{B7172914-074E-4E28-8FEA-F84A1A3D1C4C}" dt="2021-02-23T08:44:50.939" v="3511" actId="11530"/>
          <ac:spMkLst>
            <pc:docMk/>
            <pc:sldMk cId="3658912723" sldId="1226"/>
            <ac:spMk id="9" creationId="{FE5EEB99-8A33-4A36-8417-53B9DFF9368D}"/>
          </ac:spMkLst>
        </pc:spChg>
        <pc:spChg chg="add mod">
          <ac:chgData name="Archambault, Aude" userId="dfdf6e78-8d63-480c-bdce-0b0f3fd27a48" providerId="ADAL" clId="{B7172914-074E-4E28-8FEA-F84A1A3D1C4C}" dt="2021-02-23T08:45:14.903" v="3515" actId="14100"/>
          <ac:spMkLst>
            <pc:docMk/>
            <pc:sldMk cId="3658912723" sldId="1226"/>
            <ac:spMk id="10" creationId="{B8CACC64-BB49-4E08-954A-FBD4F423FF21}"/>
          </ac:spMkLst>
        </pc:spChg>
        <pc:spChg chg="add del">
          <ac:chgData name="Archambault, Aude" userId="dfdf6e78-8d63-480c-bdce-0b0f3fd27a48" providerId="ADAL" clId="{B7172914-074E-4E28-8FEA-F84A1A3D1C4C}" dt="2021-02-23T08:41:33.779" v="3485" actId="478"/>
          <ac:spMkLst>
            <pc:docMk/>
            <pc:sldMk cId="3658912723" sldId="1226"/>
            <ac:spMk id="11" creationId="{B94FE48B-201D-48D4-8FD0-28A57ECB77D6}"/>
          </ac:spMkLst>
        </pc:spChg>
        <pc:picChg chg="add del">
          <ac:chgData name="Archambault, Aude" userId="dfdf6e78-8d63-480c-bdce-0b0f3fd27a48" providerId="ADAL" clId="{B7172914-074E-4E28-8FEA-F84A1A3D1C4C}" dt="2021-02-23T08:39:11.731" v="3404" actId="478"/>
          <ac:picMkLst>
            <pc:docMk/>
            <pc:sldMk cId="3658912723" sldId="1226"/>
            <ac:picMk id="5" creationId="{A6D68AD6-8934-4966-8374-2B77DFC001CD}"/>
          </ac:picMkLst>
        </pc:picChg>
        <pc:picChg chg="add del mod">
          <ac:chgData name="Archambault, Aude" userId="dfdf6e78-8d63-480c-bdce-0b0f3fd27a48" providerId="ADAL" clId="{B7172914-074E-4E28-8FEA-F84A1A3D1C4C}" dt="2021-02-19T15:25:58.244" v="2577" actId="478"/>
          <ac:picMkLst>
            <pc:docMk/>
            <pc:sldMk cId="3658912723" sldId="1226"/>
            <ac:picMk id="11" creationId="{DA43EFD7-5955-4B3C-A983-77AA72F566C9}"/>
          </ac:picMkLst>
        </pc:picChg>
      </pc:sldChg>
      <pc:sldChg chg="addSp modSp new mod">
        <pc:chgData name="Archambault, Aude" userId="dfdf6e78-8d63-480c-bdce-0b0f3fd27a48" providerId="ADAL" clId="{B7172914-074E-4E28-8FEA-F84A1A3D1C4C}" dt="2021-03-16T13:37:27.793" v="3759" actId="13926"/>
        <pc:sldMkLst>
          <pc:docMk/>
          <pc:sldMk cId="1238644621" sldId="1227"/>
        </pc:sldMkLst>
        <pc:spChg chg="mod">
          <ac:chgData name="Archambault, Aude" userId="dfdf6e78-8d63-480c-bdce-0b0f3fd27a48" providerId="ADAL" clId="{B7172914-074E-4E28-8FEA-F84A1A3D1C4C}" dt="2021-02-19T15:29:10.197" v="2613" actId="6549"/>
          <ac:spMkLst>
            <pc:docMk/>
            <pc:sldMk cId="1238644621" sldId="1227"/>
            <ac:spMk id="2" creationId="{55ED8D68-989B-48A8-8D5D-9465B6981E3A}"/>
          </ac:spMkLst>
        </pc:spChg>
        <pc:spChg chg="mod">
          <ac:chgData name="Archambault, Aude" userId="dfdf6e78-8d63-480c-bdce-0b0f3fd27a48" providerId="ADAL" clId="{B7172914-074E-4E28-8FEA-F84A1A3D1C4C}" dt="2021-02-19T15:29:03.037" v="2611" actId="404"/>
          <ac:spMkLst>
            <pc:docMk/>
            <pc:sldMk cId="1238644621" sldId="1227"/>
            <ac:spMk id="3" creationId="{A38D28A5-3BD4-487F-9439-6872CC512136}"/>
          </ac:spMkLst>
        </pc:spChg>
        <pc:spChg chg="mod">
          <ac:chgData name="Archambault, Aude" userId="dfdf6e78-8d63-480c-bdce-0b0f3fd27a48" providerId="ADAL" clId="{B7172914-074E-4E28-8FEA-F84A1A3D1C4C}" dt="2021-03-16T13:37:27.793" v="3759" actId="13926"/>
          <ac:spMkLst>
            <pc:docMk/>
            <pc:sldMk cId="1238644621" sldId="1227"/>
            <ac:spMk id="4" creationId="{D87EF782-0543-4702-821D-E209170E4A24}"/>
          </ac:spMkLst>
        </pc:spChg>
        <pc:spChg chg="mod">
          <ac:chgData name="Archambault, Aude" userId="dfdf6e78-8d63-480c-bdce-0b0f3fd27a48" providerId="ADAL" clId="{B7172914-074E-4E28-8FEA-F84A1A3D1C4C}" dt="2021-02-19T15:29:33.552" v="2619" actId="113"/>
          <ac:spMkLst>
            <pc:docMk/>
            <pc:sldMk cId="1238644621" sldId="1227"/>
            <ac:spMk id="5" creationId="{3A1219A2-F4FF-47DA-90AE-A81B22745494}"/>
          </ac:spMkLst>
        </pc:spChg>
        <pc:spChg chg="mod">
          <ac:chgData name="Archambault, Aude" userId="dfdf6e78-8d63-480c-bdce-0b0f3fd27a48" providerId="ADAL" clId="{B7172914-074E-4E28-8FEA-F84A1A3D1C4C}" dt="2021-02-19T15:29:53.665" v="2624"/>
          <ac:spMkLst>
            <pc:docMk/>
            <pc:sldMk cId="1238644621" sldId="1227"/>
            <ac:spMk id="6" creationId="{D0B41D78-28AD-439B-B37E-008D4FBA79A9}"/>
          </ac:spMkLst>
        </pc:spChg>
        <pc:spChg chg="add mod">
          <ac:chgData name="Archambault, Aude" userId="dfdf6e78-8d63-480c-bdce-0b0f3fd27a48" providerId="ADAL" clId="{B7172914-074E-4E28-8FEA-F84A1A3D1C4C}" dt="2021-02-19T15:30:25.119" v="2627" actId="13822"/>
          <ac:spMkLst>
            <pc:docMk/>
            <pc:sldMk cId="1238644621" sldId="1227"/>
            <ac:spMk id="7" creationId="{87511DDD-47F4-4FBD-91B5-AC5DA5C3D951}"/>
          </ac:spMkLst>
        </pc:spChg>
        <pc:picChg chg="add mod">
          <ac:chgData name="Archambault, Aude" userId="dfdf6e78-8d63-480c-bdce-0b0f3fd27a48" providerId="ADAL" clId="{B7172914-074E-4E28-8FEA-F84A1A3D1C4C}" dt="2021-02-19T15:29:46.340" v="2623" actId="1076"/>
          <ac:picMkLst>
            <pc:docMk/>
            <pc:sldMk cId="1238644621" sldId="1227"/>
            <ac:picMk id="8" creationId="{BCD9F00F-805F-4C72-87FB-EE0E01DC7580}"/>
          </ac:picMkLst>
        </pc:picChg>
      </pc:sldChg>
      <pc:sldChg chg="delSp modSp add del mod">
        <pc:chgData name="Archambault, Aude" userId="dfdf6e78-8d63-480c-bdce-0b0f3fd27a48" providerId="ADAL" clId="{B7172914-074E-4E28-8FEA-F84A1A3D1C4C}" dt="2021-02-19T15:43:05.005" v="2952" actId="47"/>
        <pc:sldMkLst>
          <pc:docMk/>
          <pc:sldMk cId="4050945128" sldId="1228"/>
        </pc:sldMkLst>
        <pc:spChg chg="mod">
          <ac:chgData name="Archambault, Aude" userId="dfdf6e78-8d63-480c-bdce-0b0f3fd27a48" providerId="ADAL" clId="{B7172914-074E-4E28-8FEA-F84A1A3D1C4C}" dt="2021-02-19T15:31:50.528" v="2668" actId="20577"/>
          <ac:spMkLst>
            <pc:docMk/>
            <pc:sldMk cId="4050945128" sldId="1228"/>
            <ac:spMk id="3" creationId="{772163D6-BF14-4DC8-993D-B89B3EE6D2B1}"/>
          </ac:spMkLst>
        </pc:spChg>
        <pc:picChg chg="del">
          <ac:chgData name="Archambault, Aude" userId="dfdf6e78-8d63-480c-bdce-0b0f3fd27a48" providerId="ADAL" clId="{B7172914-074E-4E28-8FEA-F84A1A3D1C4C}" dt="2021-02-19T15:33:46.771" v="2669" actId="478"/>
          <ac:picMkLst>
            <pc:docMk/>
            <pc:sldMk cId="4050945128" sldId="1228"/>
            <ac:picMk id="4" creationId="{1D597C67-D1F0-4646-B2A6-E309E12DCEC6}"/>
          </ac:picMkLst>
        </pc:picChg>
        <pc:picChg chg="del">
          <ac:chgData name="Archambault, Aude" userId="dfdf6e78-8d63-480c-bdce-0b0f3fd27a48" providerId="ADAL" clId="{B7172914-074E-4E28-8FEA-F84A1A3D1C4C}" dt="2021-02-19T15:33:47.750" v="2670" actId="478"/>
          <ac:picMkLst>
            <pc:docMk/>
            <pc:sldMk cId="4050945128" sldId="1228"/>
            <ac:picMk id="5" creationId="{63CF66B0-BCCF-4011-B5F9-83DF1220D814}"/>
          </ac:picMkLst>
        </pc:picChg>
      </pc:sldChg>
      <pc:sldChg chg="addSp delSp modSp add del mod">
        <pc:chgData name="Archambault, Aude" userId="dfdf6e78-8d63-480c-bdce-0b0f3fd27a48" providerId="ADAL" clId="{B7172914-074E-4E28-8FEA-F84A1A3D1C4C}" dt="2021-02-23T08:54:43.354" v="3734" actId="47"/>
        <pc:sldMkLst>
          <pc:docMk/>
          <pc:sldMk cId="178487628" sldId="1229"/>
        </pc:sldMkLst>
        <pc:spChg chg="add del mod">
          <ac:chgData name="Archambault, Aude" userId="dfdf6e78-8d63-480c-bdce-0b0f3fd27a48" providerId="ADAL" clId="{B7172914-074E-4E28-8FEA-F84A1A3D1C4C}" dt="2021-02-23T08:50:44.327" v="3640" actId="478"/>
          <ac:spMkLst>
            <pc:docMk/>
            <pc:sldMk cId="178487628" sldId="1229"/>
            <ac:spMk id="2" creationId="{23E3C642-6A43-4E86-B65E-AC00389AEABE}"/>
          </ac:spMkLst>
        </pc:spChg>
        <pc:spChg chg="mod">
          <ac:chgData name="Archambault, Aude" userId="dfdf6e78-8d63-480c-bdce-0b0f3fd27a48" providerId="ADAL" clId="{B7172914-074E-4E28-8FEA-F84A1A3D1C4C}" dt="2021-02-19T15:34:28.765" v="2689" actId="20577"/>
          <ac:spMkLst>
            <pc:docMk/>
            <pc:sldMk cId="178487628" sldId="1229"/>
            <ac:spMk id="3" creationId="{91F007AC-81B3-470B-A292-8AF355B2EA17}"/>
          </ac:spMkLst>
        </pc:spChg>
        <pc:spChg chg="add del mod">
          <ac:chgData name="Archambault, Aude" userId="dfdf6e78-8d63-480c-bdce-0b0f3fd27a48" providerId="ADAL" clId="{B7172914-074E-4E28-8FEA-F84A1A3D1C4C}" dt="2021-02-23T08:50:47.344" v="3641" actId="478"/>
          <ac:spMkLst>
            <pc:docMk/>
            <pc:sldMk cId="178487628" sldId="1229"/>
            <ac:spMk id="6" creationId="{B1921B07-294B-44DB-B110-D35C4082B7C7}"/>
          </ac:spMkLst>
        </pc:spChg>
        <pc:spChg chg="del mod">
          <ac:chgData name="Archambault, Aude" userId="dfdf6e78-8d63-480c-bdce-0b0f3fd27a48" providerId="ADAL" clId="{B7172914-074E-4E28-8FEA-F84A1A3D1C4C}" dt="2021-02-19T15:40:21.825" v="2889" actId="22"/>
          <ac:spMkLst>
            <pc:docMk/>
            <pc:sldMk cId="178487628" sldId="1229"/>
            <ac:spMk id="7" creationId="{4B9F1457-755D-4E11-B214-AB3A1A62831F}"/>
          </ac:spMkLst>
        </pc:spChg>
        <pc:spChg chg="mod">
          <ac:chgData name="Archambault, Aude" userId="dfdf6e78-8d63-480c-bdce-0b0f3fd27a48" providerId="ADAL" clId="{B7172914-074E-4E28-8FEA-F84A1A3D1C4C}" dt="2021-02-23T08:54:07.972" v="3729" actId="20577"/>
          <ac:spMkLst>
            <pc:docMk/>
            <pc:sldMk cId="178487628" sldId="1229"/>
            <ac:spMk id="18" creationId="{1328AD34-4BE5-4D1A-BE73-B39A9064C733}"/>
          </ac:spMkLst>
        </pc:spChg>
        <pc:spChg chg="mod">
          <ac:chgData name="Archambault, Aude" userId="dfdf6e78-8d63-480c-bdce-0b0f3fd27a48" providerId="ADAL" clId="{B7172914-074E-4E28-8FEA-F84A1A3D1C4C}" dt="2021-02-23T08:54:09.059" v="3732" actId="12"/>
          <ac:spMkLst>
            <pc:docMk/>
            <pc:sldMk cId="178487628" sldId="1229"/>
            <ac:spMk id="20" creationId="{74132510-8DFF-48BE-BA1B-3EBE5D71CF28}"/>
          </ac:spMkLst>
        </pc:spChg>
        <pc:spChg chg="del mod">
          <ac:chgData name="Archambault, Aude" userId="dfdf6e78-8d63-480c-bdce-0b0f3fd27a48" providerId="ADAL" clId="{B7172914-074E-4E28-8FEA-F84A1A3D1C4C}" dt="2021-02-19T15:42:09.860" v="2927" actId="478"/>
          <ac:spMkLst>
            <pc:docMk/>
            <pc:sldMk cId="178487628" sldId="1229"/>
            <ac:spMk id="22" creationId="{749138E5-D804-4928-897A-C05672CBA251}"/>
          </ac:spMkLst>
        </pc:spChg>
        <pc:picChg chg="add del mod ord">
          <ac:chgData name="Archambault, Aude" userId="dfdf6e78-8d63-480c-bdce-0b0f3fd27a48" providerId="ADAL" clId="{B7172914-074E-4E28-8FEA-F84A1A3D1C4C}" dt="2021-02-23T08:47:53.368" v="3516" actId="478"/>
          <ac:picMkLst>
            <pc:docMk/>
            <pc:sldMk cId="178487628" sldId="1229"/>
            <ac:picMk id="5" creationId="{D51CCA90-3A49-4703-A99F-7A98CC298024}"/>
          </ac:picMkLst>
        </pc:picChg>
        <pc:picChg chg="add mod">
          <ac:chgData name="Archambault, Aude" userId="dfdf6e78-8d63-480c-bdce-0b0f3fd27a48" providerId="ADAL" clId="{B7172914-074E-4E28-8FEA-F84A1A3D1C4C}" dt="2021-02-23T08:48:04.233" v="3521" actId="14100"/>
          <ac:picMkLst>
            <pc:docMk/>
            <pc:sldMk cId="178487628" sldId="1229"/>
            <ac:picMk id="8" creationId="{21571EF0-DD96-4588-9FCF-E5CDAAF71215}"/>
          </ac:picMkLst>
        </pc:picChg>
        <pc:picChg chg="del">
          <ac:chgData name="Archambault, Aude" userId="dfdf6e78-8d63-480c-bdce-0b0f3fd27a48" providerId="ADAL" clId="{B7172914-074E-4E28-8FEA-F84A1A3D1C4C}" dt="2021-02-19T15:39:31.156" v="2886" actId="478"/>
          <ac:picMkLst>
            <pc:docMk/>
            <pc:sldMk cId="178487628" sldId="1229"/>
            <ac:picMk id="10" creationId="{1EB4C045-B530-4064-AD57-1B9457EE3AA9}"/>
          </ac:picMkLst>
        </pc:picChg>
        <pc:picChg chg="del">
          <ac:chgData name="Archambault, Aude" userId="dfdf6e78-8d63-480c-bdce-0b0f3fd27a48" providerId="ADAL" clId="{B7172914-074E-4E28-8FEA-F84A1A3D1C4C}" dt="2021-02-19T15:37:43.071" v="2833" actId="478"/>
          <ac:picMkLst>
            <pc:docMk/>
            <pc:sldMk cId="178487628" sldId="1229"/>
            <ac:picMk id="11" creationId="{13650BC7-8AD1-4E68-AE71-4810965CE6B8}"/>
          </ac:picMkLst>
        </pc:picChg>
        <pc:picChg chg="mod">
          <ac:chgData name="Archambault, Aude" userId="dfdf6e78-8d63-480c-bdce-0b0f3fd27a48" providerId="ADAL" clId="{B7172914-074E-4E28-8FEA-F84A1A3D1C4C}" dt="2021-02-23T08:54:09.646" v="3733" actId="1076"/>
          <ac:picMkLst>
            <pc:docMk/>
            <pc:sldMk cId="178487628" sldId="1229"/>
            <ac:picMk id="13" creationId="{78B63BE2-E5B9-4410-9B41-A6861E8A91B5}"/>
          </ac:picMkLst>
        </pc:picChg>
      </pc:sldChg>
      <pc:sldChg chg="modSp add del mod">
        <pc:chgData name="Archambault, Aude" userId="dfdf6e78-8d63-480c-bdce-0b0f3fd27a48" providerId="ADAL" clId="{B7172914-074E-4E28-8FEA-F84A1A3D1C4C}" dt="2021-02-23T08:53:59.161" v="3715" actId="47"/>
        <pc:sldMkLst>
          <pc:docMk/>
          <pc:sldMk cId="2385138209" sldId="1230"/>
        </pc:sldMkLst>
        <pc:spChg chg="mod">
          <ac:chgData name="Archambault, Aude" userId="dfdf6e78-8d63-480c-bdce-0b0f3fd27a48" providerId="ADAL" clId="{B7172914-074E-4E28-8FEA-F84A1A3D1C4C}" dt="2021-02-19T15:43:45.914" v="2960" actId="113"/>
          <ac:spMkLst>
            <pc:docMk/>
            <pc:sldMk cId="2385138209" sldId="1230"/>
            <ac:spMk id="20" creationId="{74132510-8DFF-48BE-BA1B-3EBE5D71CF28}"/>
          </ac:spMkLst>
        </pc:spChg>
      </pc:sldChg>
      <pc:sldChg chg="addSp modSp new add del mod">
        <pc:chgData name="Archambault, Aude" userId="dfdf6e78-8d63-480c-bdce-0b0f3fd27a48" providerId="ADAL" clId="{B7172914-074E-4E28-8FEA-F84A1A3D1C4C}" dt="2021-02-23T08:53:58.928" v="3714" actId="47"/>
        <pc:sldMkLst>
          <pc:docMk/>
          <pc:sldMk cId="1855151717" sldId="1231"/>
        </pc:sldMkLst>
        <pc:spChg chg="mod">
          <ac:chgData name="Archambault, Aude" userId="dfdf6e78-8d63-480c-bdce-0b0f3fd27a48" providerId="ADAL" clId="{B7172914-074E-4E28-8FEA-F84A1A3D1C4C}" dt="2021-02-19T15:45:40.486" v="3007" actId="20577"/>
          <ac:spMkLst>
            <pc:docMk/>
            <pc:sldMk cId="1855151717" sldId="1231"/>
            <ac:spMk id="2" creationId="{5D9EF719-DF6F-40CD-9D5D-366BD24FD21C}"/>
          </ac:spMkLst>
        </pc:spChg>
        <pc:spChg chg="mod">
          <ac:chgData name="Archambault, Aude" userId="dfdf6e78-8d63-480c-bdce-0b0f3fd27a48" providerId="ADAL" clId="{B7172914-074E-4E28-8FEA-F84A1A3D1C4C}" dt="2021-02-19T15:43:54.147" v="2963" actId="20577"/>
          <ac:spMkLst>
            <pc:docMk/>
            <pc:sldMk cId="1855151717" sldId="1231"/>
            <ac:spMk id="3" creationId="{ABF06213-041D-44AD-8A06-E262CD9C7583}"/>
          </ac:spMkLst>
        </pc:spChg>
        <pc:picChg chg="add mod">
          <ac:chgData name="Archambault, Aude" userId="dfdf6e78-8d63-480c-bdce-0b0f3fd27a48" providerId="ADAL" clId="{B7172914-074E-4E28-8FEA-F84A1A3D1C4C}" dt="2021-02-22T09:26:50.420" v="3338" actId="1076"/>
          <ac:picMkLst>
            <pc:docMk/>
            <pc:sldMk cId="1855151717" sldId="1231"/>
            <ac:picMk id="4" creationId="{7BAFE314-79CA-466C-AF1B-127D4344D5FF}"/>
          </ac:picMkLst>
        </pc:picChg>
      </pc:sldChg>
      <pc:sldChg chg="addSp delSp modSp new mod modAnim">
        <pc:chgData name="Archambault, Aude" userId="dfdf6e78-8d63-480c-bdce-0b0f3fd27a48" providerId="ADAL" clId="{B7172914-074E-4E28-8FEA-F84A1A3D1C4C}" dt="2021-02-19T15:51:28.486" v="3053" actId="255"/>
        <pc:sldMkLst>
          <pc:docMk/>
          <pc:sldMk cId="2770946448" sldId="1232"/>
        </pc:sldMkLst>
        <pc:spChg chg="del mod">
          <ac:chgData name="Archambault, Aude" userId="dfdf6e78-8d63-480c-bdce-0b0f3fd27a48" providerId="ADAL" clId="{B7172914-074E-4E28-8FEA-F84A1A3D1C4C}" dt="2021-02-19T15:47:12.753" v="3018"/>
          <ac:spMkLst>
            <pc:docMk/>
            <pc:sldMk cId="2770946448" sldId="1232"/>
            <ac:spMk id="2" creationId="{1F1D3409-C730-4356-A28E-3702EA4485D7}"/>
          </ac:spMkLst>
        </pc:spChg>
        <pc:spChg chg="mod">
          <ac:chgData name="Archambault, Aude" userId="dfdf6e78-8d63-480c-bdce-0b0f3fd27a48" providerId="ADAL" clId="{B7172914-074E-4E28-8FEA-F84A1A3D1C4C}" dt="2021-02-19T15:46:58.867" v="3015" actId="27636"/>
          <ac:spMkLst>
            <pc:docMk/>
            <pc:sldMk cId="2770946448" sldId="1232"/>
            <ac:spMk id="3" creationId="{CA1F41F2-B526-48D6-AAB5-CDF22AC22109}"/>
          </ac:spMkLst>
        </pc:spChg>
        <pc:graphicFrameChg chg="add mod">
          <ac:chgData name="Archambault, Aude" userId="dfdf6e78-8d63-480c-bdce-0b0f3fd27a48" providerId="ADAL" clId="{B7172914-074E-4E28-8FEA-F84A1A3D1C4C}" dt="2021-02-19T15:51:28.486" v="3053" actId="255"/>
          <ac:graphicFrameMkLst>
            <pc:docMk/>
            <pc:sldMk cId="2770946448" sldId="1232"/>
            <ac:graphicFrameMk id="4" creationId="{26970D1A-EC99-4E4D-B47E-FA498153FD2F}"/>
          </ac:graphicFrameMkLst>
        </pc:graphicFrameChg>
      </pc:sldChg>
      <pc:sldChg chg="addSp delSp modSp new mod">
        <pc:chgData name="Archambault, Aude" userId="dfdf6e78-8d63-480c-bdce-0b0f3fd27a48" providerId="ADAL" clId="{B7172914-074E-4E28-8FEA-F84A1A3D1C4C}" dt="2021-02-22T09:30:56.281" v="3399" actId="20577"/>
        <pc:sldMkLst>
          <pc:docMk/>
          <pc:sldMk cId="4086416779" sldId="1233"/>
        </pc:sldMkLst>
        <pc:spChg chg="del">
          <ac:chgData name="Archambault, Aude" userId="dfdf6e78-8d63-480c-bdce-0b0f3fd27a48" providerId="ADAL" clId="{B7172914-074E-4E28-8FEA-F84A1A3D1C4C}" dt="2021-02-19T15:52:08.865" v="3057"/>
          <ac:spMkLst>
            <pc:docMk/>
            <pc:sldMk cId="4086416779" sldId="1233"/>
            <ac:spMk id="2" creationId="{CC478C37-0973-47DB-BE19-096714D6C0A3}"/>
          </ac:spMkLst>
        </pc:spChg>
        <pc:spChg chg="mod">
          <ac:chgData name="Archambault, Aude" userId="dfdf6e78-8d63-480c-bdce-0b0f3fd27a48" providerId="ADAL" clId="{B7172914-074E-4E28-8FEA-F84A1A3D1C4C}" dt="2021-02-19T15:52:04.537" v="3056"/>
          <ac:spMkLst>
            <pc:docMk/>
            <pc:sldMk cId="4086416779" sldId="1233"/>
            <ac:spMk id="3" creationId="{C860678C-B735-4E32-9261-3EFBFF7CD19E}"/>
          </ac:spMkLst>
        </pc:spChg>
        <pc:graphicFrameChg chg="add mod modGraphic">
          <ac:chgData name="Archambault, Aude" userId="dfdf6e78-8d63-480c-bdce-0b0f3fd27a48" providerId="ADAL" clId="{B7172914-074E-4E28-8FEA-F84A1A3D1C4C}" dt="2021-02-22T09:30:56.281" v="3399" actId="20577"/>
          <ac:graphicFrameMkLst>
            <pc:docMk/>
            <pc:sldMk cId="4086416779" sldId="1233"/>
            <ac:graphicFrameMk id="4" creationId="{335750EF-2062-4232-8989-2CF5894AE554}"/>
          </ac:graphicFrameMkLst>
        </pc:graphicFrameChg>
      </pc:sldChg>
      <pc:sldChg chg="addSp delSp modSp new mod">
        <pc:chgData name="Archambault, Aude" userId="dfdf6e78-8d63-480c-bdce-0b0f3fd27a48" providerId="ADAL" clId="{B7172914-074E-4E28-8FEA-F84A1A3D1C4C}" dt="2021-02-19T15:57:30.291" v="3135" actId="1076"/>
        <pc:sldMkLst>
          <pc:docMk/>
          <pc:sldMk cId="2634654415" sldId="1234"/>
        </pc:sldMkLst>
        <pc:spChg chg="mod">
          <ac:chgData name="Archambault, Aude" userId="dfdf6e78-8d63-480c-bdce-0b0f3fd27a48" providerId="ADAL" clId="{B7172914-074E-4E28-8FEA-F84A1A3D1C4C}" dt="2021-02-19T15:57:25.692" v="3133" actId="14100"/>
          <ac:spMkLst>
            <pc:docMk/>
            <pc:sldMk cId="2634654415" sldId="1234"/>
            <ac:spMk id="2" creationId="{C4E0C996-3ECD-4849-AC91-BEBCA0F09B22}"/>
          </ac:spMkLst>
        </pc:spChg>
        <pc:spChg chg="mod">
          <ac:chgData name="Archambault, Aude" userId="dfdf6e78-8d63-480c-bdce-0b0f3fd27a48" providerId="ADAL" clId="{B7172914-074E-4E28-8FEA-F84A1A3D1C4C}" dt="2021-02-19T15:52:56.457" v="3068" actId="27636"/>
          <ac:spMkLst>
            <pc:docMk/>
            <pc:sldMk cId="2634654415" sldId="1234"/>
            <ac:spMk id="3" creationId="{F8777273-B441-4BD3-8299-70F9405E8A75}"/>
          </ac:spMkLst>
        </pc:spChg>
        <pc:picChg chg="add del mod">
          <ac:chgData name="Archambault, Aude" userId="dfdf6e78-8d63-480c-bdce-0b0f3fd27a48" providerId="ADAL" clId="{B7172914-074E-4E28-8FEA-F84A1A3D1C4C}" dt="2021-02-19T15:57:06.383" v="3124" actId="21"/>
          <ac:picMkLst>
            <pc:docMk/>
            <pc:sldMk cId="2634654415" sldId="1234"/>
            <ac:picMk id="4" creationId="{CA6C8859-AB2E-45FD-8516-998352FA5BB7}"/>
          </ac:picMkLst>
        </pc:picChg>
        <pc:picChg chg="add mod">
          <ac:chgData name="Archambault, Aude" userId="dfdf6e78-8d63-480c-bdce-0b0f3fd27a48" providerId="ADAL" clId="{B7172914-074E-4E28-8FEA-F84A1A3D1C4C}" dt="2021-02-19T15:57:30.291" v="3135" actId="1076"/>
          <ac:picMkLst>
            <pc:docMk/>
            <pc:sldMk cId="2634654415" sldId="1234"/>
            <ac:picMk id="5" creationId="{27474043-CA3C-43A4-B3BD-F42651F498D3}"/>
          </ac:picMkLst>
        </pc:picChg>
      </pc:sldChg>
      <pc:sldChg chg="addSp delSp modSp new mod">
        <pc:chgData name="Archambault, Aude" userId="dfdf6e78-8d63-480c-bdce-0b0f3fd27a48" providerId="ADAL" clId="{B7172914-074E-4E28-8FEA-F84A1A3D1C4C}" dt="2021-02-19T15:56:04.677" v="3107"/>
        <pc:sldMkLst>
          <pc:docMk/>
          <pc:sldMk cId="3432906502" sldId="1235"/>
        </pc:sldMkLst>
        <pc:spChg chg="add del">
          <ac:chgData name="Archambault, Aude" userId="dfdf6e78-8d63-480c-bdce-0b0f3fd27a48" providerId="ADAL" clId="{B7172914-074E-4E28-8FEA-F84A1A3D1C4C}" dt="2021-02-19T15:54:11.259" v="3081" actId="1032"/>
          <ac:spMkLst>
            <pc:docMk/>
            <pc:sldMk cId="3432906502" sldId="1235"/>
            <ac:spMk id="2" creationId="{62CB67E9-3C74-4CD9-8234-0DB234C2F7E6}"/>
          </ac:spMkLst>
        </pc:spChg>
        <pc:spChg chg="mod">
          <ac:chgData name="Archambault, Aude" userId="dfdf6e78-8d63-480c-bdce-0b0f3fd27a48" providerId="ADAL" clId="{B7172914-074E-4E28-8FEA-F84A1A3D1C4C}" dt="2021-02-19T15:53:37.917" v="3078" actId="27636"/>
          <ac:spMkLst>
            <pc:docMk/>
            <pc:sldMk cId="3432906502" sldId="1235"/>
            <ac:spMk id="3" creationId="{CF39DEE7-FA5F-4DD2-86A3-A04690D075FF}"/>
          </ac:spMkLst>
        </pc:spChg>
        <pc:spChg chg="add mod">
          <ac:chgData name="Archambault, Aude" userId="dfdf6e78-8d63-480c-bdce-0b0f3fd27a48" providerId="ADAL" clId="{B7172914-074E-4E28-8FEA-F84A1A3D1C4C}" dt="2021-02-19T15:53:54.802" v="3080"/>
          <ac:spMkLst>
            <pc:docMk/>
            <pc:sldMk cId="3432906502" sldId="1235"/>
            <ac:spMk id="4" creationId="{AB6C29C6-6411-4673-83C7-5CEA6B779F55}"/>
          </ac:spMkLst>
        </pc:spChg>
        <pc:graphicFrameChg chg="add mod modGraphic">
          <ac:chgData name="Archambault, Aude" userId="dfdf6e78-8d63-480c-bdce-0b0f3fd27a48" providerId="ADAL" clId="{B7172914-074E-4E28-8FEA-F84A1A3D1C4C}" dt="2021-02-19T15:56:04.677" v="3107"/>
          <ac:graphicFrameMkLst>
            <pc:docMk/>
            <pc:sldMk cId="3432906502" sldId="1235"/>
            <ac:graphicFrameMk id="5" creationId="{20DEC234-CC8A-4373-9EAD-B53A53B16C3C}"/>
          </ac:graphicFrameMkLst>
        </pc:graphicFrameChg>
      </pc:sldChg>
      <pc:sldChg chg="addSp modSp new mod">
        <pc:chgData name="Archambault, Aude" userId="dfdf6e78-8d63-480c-bdce-0b0f3fd27a48" providerId="ADAL" clId="{B7172914-074E-4E28-8FEA-F84A1A3D1C4C}" dt="2021-02-19T15:57:01.020" v="3123" actId="14100"/>
        <pc:sldMkLst>
          <pc:docMk/>
          <pc:sldMk cId="3823743871" sldId="1236"/>
        </pc:sldMkLst>
        <pc:spChg chg="mod">
          <ac:chgData name="Archambault, Aude" userId="dfdf6e78-8d63-480c-bdce-0b0f3fd27a48" providerId="ADAL" clId="{B7172914-074E-4E28-8FEA-F84A1A3D1C4C}" dt="2021-02-19T15:57:01.020" v="3123" actId="14100"/>
          <ac:spMkLst>
            <pc:docMk/>
            <pc:sldMk cId="3823743871" sldId="1236"/>
            <ac:spMk id="2" creationId="{AD83E730-E522-4935-8F73-95FE0A4F4845}"/>
          </ac:spMkLst>
        </pc:spChg>
        <pc:spChg chg="mod">
          <ac:chgData name="Archambault, Aude" userId="dfdf6e78-8d63-480c-bdce-0b0f3fd27a48" providerId="ADAL" clId="{B7172914-074E-4E28-8FEA-F84A1A3D1C4C}" dt="2021-02-19T15:56:24.525" v="3111" actId="6549"/>
          <ac:spMkLst>
            <pc:docMk/>
            <pc:sldMk cId="3823743871" sldId="1236"/>
            <ac:spMk id="3" creationId="{1A618ED6-7DCA-4EA6-8382-33F7B5E3DB39}"/>
          </ac:spMkLst>
        </pc:spChg>
        <pc:picChg chg="add mod">
          <ac:chgData name="Archambault, Aude" userId="dfdf6e78-8d63-480c-bdce-0b0f3fd27a48" providerId="ADAL" clId="{B7172914-074E-4E28-8FEA-F84A1A3D1C4C}" dt="2021-02-19T15:56:59.276" v="3122" actId="1076"/>
          <ac:picMkLst>
            <pc:docMk/>
            <pc:sldMk cId="3823743871" sldId="1236"/>
            <ac:picMk id="4" creationId="{2FD999ED-AA95-459E-86A0-8524B876C7DC}"/>
          </ac:picMkLst>
        </pc:picChg>
      </pc:sldChg>
      <pc:sldChg chg="modSp add mod">
        <pc:chgData name="Archambault, Aude" userId="dfdf6e78-8d63-480c-bdce-0b0f3fd27a48" providerId="ADAL" clId="{B7172914-074E-4E28-8FEA-F84A1A3D1C4C}" dt="2021-02-22T09:25:54.529" v="3335" actId="113"/>
        <pc:sldMkLst>
          <pc:docMk/>
          <pc:sldMk cId="1130262117" sldId="1237"/>
        </pc:sldMkLst>
        <pc:spChg chg="mod">
          <ac:chgData name="Archambault, Aude" userId="dfdf6e78-8d63-480c-bdce-0b0f3fd27a48" providerId="ADAL" clId="{B7172914-074E-4E28-8FEA-F84A1A3D1C4C}" dt="2021-02-22T09:23:21.153" v="3247" actId="20577"/>
          <ac:spMkLst>
            <pc:docMk/>
            <pc:sldMk cId="1130262117" sldId="1237"/>
            <ac:spMk id="3" creationId="{97A62CBD-51A7-4AAA-8AAD-C288F03CDB46}"/>
          </ac:spMkLst>
        </pc:spChg>
        <pc:graphicFrameChg chg="mod">
          <ac:chgData name="Archambault, Aude" userId="dfdf6e78-8d63-480c-bdce-0b0f3fd27a48" providerId="ADAL" clId="{B7172914-074E-4E28-8FEA-F84A1A3D1C4C}" dt="2021-02-22T09:25:54.529" v="3335" actId="113"/>
          <ac:graphicFrameMkLst>
            <pc:docMk/>
            <pc:sldMk cId="1130262117" sldId="1237"/>
            <ac:graphicFrameMk id="4" creationId="{A8ED4DE4-A57D-4494-A501-36EE44F60409}"/>
          </ac:graphicFrameMkLst>
        </pc:graphicFrameChg>
      </pc:sldChg>
      <pc:sldChg chg="modSp add">
        <pc:chgData name="Archambault, Aude" userId="dfdf6e78-8d63-480c-bdce-0b0f3fd27a48" providerId="ADAL" clId="{B7172914-074E-4E28-8FEA-F84A1A3D1C4C}" dt="2021-02-23T07:54:05.677" v="3402"/>
        <pc:sldMkLst>
          <pc:docMk/>
          <pc:sldMk cId="1313925118" sldId="1261"/>
        </pc:sldMkLst>
        <pc:graphicFrameChg chg="mod">
          <ac:chgData name="Archambault, Aude" userId="dfdf6e78-8d63-480c-bdce-0b0f3fd27a48" providerId="ADAL" clId="{B7172914-074E-4E28-8FEA-F84A1A3D1C4C}" dt="2021-02-23T07:54:05.677" v="3402"/>
          <ac:graphicFrameMkLst>
            <pc:docMk/>
            <pc:sldMk cId="1313925118" sldId="1261"/>
            <ac:graphicFrameMk id="4" creationId="{F1FE8761-D70A-4B05-8C47-AEAC48B1BA53}"/>
          </ac:graphicFrameMkLst>
        </pc:graphicFrameChg>
      </pc:sldChg>
      <pc:sldMasterChg chg="delSldLayout">
        <pc:chgData name="Archambault, Aude" userId="dfdf6e78-8d63-480c-bdce-0b0f3fd27a48" providerId="ADAL" clId="{B7172914-074E-4E28-8FEA-F84A1A3D1C4C}" dt="2021-02-17T14:22:36.074" v="768" actId="47"/>
        <pc:sldMasterMkLst>
          <pc:docMk/>
          <pc:sldMasterMk cId="3261537267" sldId="2147484034"/>
        </pc:sldMasterMkLst>
        <pc:sldLayoutChg chg="del">
          <pc:chgData name="Archambault, Aude" userId="dfdf6e78-8d63-480c-bdce-0b0f3fd27a48" providerId="ADAL" clId="{B7172914-074E-4E28-8FEA-F84A1A3D1C4C}" dt="2021-02-17T14:22:36.074" v="768" actId="47"/>
          <pc:sldLayoutMkLst>
            <pc:docMk/>
            <pc:sldMasterMk cId="3261537267" sldId="2147484034"/>
            <pc:sldLayoutMk cId="3025321649" sldId="2147484043"/>
          </pc:sldLayoutMkLst>
        </pc:sldLayoutChg>
      </pc:sldMasterChg>
    </pc:docChg>
  </pc:docChgLst>
  <pc:docChgLst>
    <pc:chgData name="Archambault, Aude" userId="dfdf6e78-8d63-480c-bdce-0b0f3fd27a48" providerId="ADAL" clId="{6F9558F1-4F88-4B05-9714-F14965707862}"/>
    <pc:docChg chg="undo redo custSel mod addSld delSld modSld addSection modSection">
      <pc:chgData name="Archambault, Aude" userId="dfdf6e78-8d63-480c-bdce-0b0f3fd27a48" providerId="ADAL" clId="{6F9558F1-4F88-4B05-9714-F14965707862}" dt="2020-11-03T20:08:57.733" v="2815" actId="20577"/>
      <pc:docMkLst>
        <pc:docMk/>
      </pc:docMkLst>
      <pc:sldChg chg="addSp modSp mod">
        <pc:chgData name="Archambault, Aude" userId="dfdf6e78-8d63-480c-bdce-0b0f3fd27a48" providerId="ADAL" clId="{6F9558F1-4F88-4B05-9714-F14965707862}" dt="2020-11-03T07:24:20.802" v="620" actId="27636"/>
        <pc:sldMkLst>
          <pc:docMk/>
          <pc:sldMk cId="76914611" sldId="256"/>
        </pc:sldMkLst>
        <pc:spChg chg="mod">
          <ac:chgData name="Archambault, Aude" userId="dfdf6e78-8d63-480c-bdce-0b0f3fd27a48" providerId="ADAL" clId="{6F9558F1-4F88-4B05-9714-F14965707862}" dt="2020-11-02T15:56:53.845" v="5" actId="27636"/>
          <ac:spMkLst>
            <pc:docMk/>
            <pc:sldMk cId="76914611" sldId="256"/>
            <ac:spMk id="2" creationId="{00000000-0000-0000-0000-000000000000}"/>
          </ac:spMkLst>
        </pc:spChg>
        <pc:spChg chg="mod">
          <ac:chgData name="Archambault, Aude" userId="dfdf6e78-8d63-480c-bdce-0b0f3fd27a48" providerId="ADAL" clId="{6F9558F1-4F88-4B05-9714-F14965707862}" dt="2020-11-03T07:24:20.802" v="620" actId="27636"/>
          <ac:spMkLst>
            <pc:docMk/>
            <pc:sldMk cId="76914611" sldId="256"/>
            <ac:spMk id="3" creationId="{00000000-0000-0000-0000-000000000000}"/>
          </ac:spMkLst>
        </pc:spChg>
        <pc:spChg chg="add mod">
          <ac:chgData name="Archambault, Aude" userId="dfdf6e78-8d63-480c-bdce-0b0f3fd27a48" providerId="ADAL" clId="{6F9558F1-4F88-4B05-9714-F14965707862}" dt="2020-11-03T07:24:00.604" v="614" actId="207"/>
          <ac:spMkLst>
            <pc:docMk/>
            <pc:sldMk cId="76914611" sldId="256"/>
            <ac:spMk id="5" creationId="{9F909D28-9ADD-4481-9F67-827B4146DA44}"/>
          </ac:spMkLst>
        </pc:spChg>
      </pc:sldChg>
      <pc:sldChg chg="del mod">
        <pc:chgData name="Archambault, Aude" userId="dfdf6e78-8d63-480c-bdce-0b0f3fd27a48" providerId="ADAL" clId="{6F9558F1-4F88-4B05-9714-F14965707862}" dt="2020-11-02T16:18:45.027" v="358" actId="47"/>
        <pc:sldMkLst>
          <pc:docMk/>
          <pc:sldMk cId="1562015931" sldId="257"/>
        </pc:sldMkLst>
      </pc:sldChg>
      <pc:sldChg chg="del">
        <pc:chgData name="Archambault, Aude" userId="dfdf6e78-8d63-480c-bdce-0b0f3fd27a48" providerId="ADAL" clId="{6F9558F1-4F88-4B05-9714-F14965707862}" dt="2020-11-03T20:07:09.096" v="2773" actId="47"/>
        <pc:sldMkLst>
          <pc:docMk/>
          <pc:sldMk cId="3282009848" sldId="260"/>
        </pc:sldMkLst>
      </pc:sldChg>
      <pc:sldChg chg="del">
        <pc:chgData name="Archambault, Aude" userId="dfdf6e78-8d63-480c-bdce-0b0f3fd27a48" providerId="ADAL" clId="{6F9558F1-4F88-4B05-9714-F14965707862}" dt="2020-11-03T20:08:17.032" v="2775" actId="47"/>
        <pc:sldMkLst>
          <pc:docMk/>
          <pc:sldMk cId="3522353568" sldId="261"/>
        </pc:sldMkLst>
      </pc:sldChg>
      <pc:sldChg chg="modSp mod">
        <pc:chgData name="Archambault, Aude" userId="dfdf6e78-8d63-480c-bdce-0b0f3fd27a48" providerId="ADAL" clId="{6F9558F1-4F88-4B05-9714-F14965707862}" dt="2020-11-02T16:14:37.013" v="268" actId="20577"/>
        <pc:sldMkLst>
          <pc:docMk/>
          <pc:sldMk cId="1920782211" sldId="263"/>
        </pc:sldMkLst>
        <pc:spChg chg="mod">
          <ac:chgData name="Archambault, Aude" userId="dfdf6e78-8d63-480c-bdce-0b0f3fd27a48" providerId="ADAL" clId="{6F9558F1-4F88-4B05-9714-F14965707862}" dt="2020-11-02T16:14:37.013" v="268" actId="20577"/>
          <ac:spMkLst>
            <pc:docMk/>
            <pc:sldMk cId="1920782211" sldId="263"/>
            <ac:spMk id="2" creationId="{44034FEE-4BBB-7F49-BE67-328073281F8B}"/>
          </ac:spMkLst>
        </pc:spChg>
        <pc:spChg chg="mod">
          <ac:chgData name="Archambault, Aude" userId="dfdf6e78-8d63-480c-bdce-0b0f3fd27a48" providerId="ADAL" clId="{6F9558F1-4F88-4B05-9714-F14965707862}" dt="2020-11-02T16:14:31.238" v="266" actId="1076"/>
          <ac:spMkLst>
            <pc:docMk/>
            <pc:sldMk cId="1920782211" sldId="263"/>
            <ac:spMk id="3" creationId="{FFF5BAE0-B3D7-1A47-8260-AE7CCF256CC8}"/>
          </ac:spMkLst>
        </pc:spChg>
      </pc:sldChg>
      <pc:sldChg chg="addSp delSp modSp mod modNotesTx">
        <pc:chgData name="Archambault, Aude" userId="dfdf6e78-8d63-480c-bdce-0b0f3fd27a48" providerId="ADAL" clId="{6F9558F1-4F88-4B05-9714-F14965707862}" dt="2020-11-03T19:46:11" v="2473" actId="14100"/>
        <pc:sldMkLst>
          <pc:docMk/>
          <pc:sldMk cId="3516524862" sldId="264"/>
        </pc:sldMkLst>
        <pc:spChg chg="del">
          <ac:chgData name="Archambault, Aude" userId="dfdf6e78-8d63-480c-bdce-0b0f3fd27a48" providerId="ADAL" clId="{6F9558F1-4F88-4B05-9714-F14965707862}" dt="2020-11-03T19:44:38.546" v="2465" actId="22"/>
          <ac:spMkLst>
            <pc:docMk/>
            <pc:sldMk cId="3516524862" sldId="264"/>
            <ac:spMk id="2" creationId="{AF7AEBEB-9701-444A-9A76-299F24A48559}"/>
          </ac:spMkLst>
        </pc:spChg>
        <pc:spChg chg="mod">
          <ac:chgData name="Archambault, Aude" userId="dfdf6e78-8d63-480c-bdce-0b0f3fd27a48" providerId="ADAL" clId="{6F9558F1-4F88-4B05-9714-F14965707862}" dt="2020-11-03T19:43:57.301" v="2464" actId="20577"/>
          <ac:spMkLst>
            <pc:docMk/>
            <pc:sldMk cId="3516524862" sldId="264"/>
            <ac:spMk id="3" creationId="{30854F6E-321F-964E-9804-059D073C12AD}"/>
          </ac:spMkLst>
        </pc:spChg>
        <pc:picChg chg="add mod">
          <ac:chgData name="Archambault, Aude" userId="dfdf6e78-8d63-480c-bdce-0b0f3fd27a48" providerId="ADAL" clId="{6F9558F1-4F88-4B05-9714-F14965707862}" dt="2020-11-03T19:46:11" v="2473" actId="14100"/>
          <ac:picMkLst>
            <pc:docMk/>
            <pc:sldMk cId="3516524862" sldId="264"/>
            <ac:picMk id="5" creationId="{AE1DCCF0-79A7-413E-BDAA-75A6B3ADF272}"/>
          </ac:picMkLst>
        </pc:picChg>
        <pc:picChg chg="add mod">
          <ac:chgData name="Archambault, Aude" userId="dfdf6e78-8d63-480c-bdce-0b0f3fd27a48" providerId="ADAL" clId="{6F9558F1-4F88-4B05-9714-F14965707862}" dt="2020-11-03T19:46:07.390" v="2472" actId="14100"/>
          <ac:picMkLst>
            <pc:docMk/>
            <pc:sldMk cId="3516524862" sldId="264"/>
            <ac:picMk id="6" creationId="{D169F45C-2ED8-431F-B50A-CB294D09F950}"/>
          </ac:picMkLst>
        </pc:picChg>
      </pc:sldChg>
      <pc:sldChg chg="del">
        <pc:chgData name="Archambault, Aude" userId="dfdf6e78-8d63-480c-bdce-0b0f3fd27a48" providerId="ADAL" clId="{6F9558F1-4F88-4B05-9714-F14965707862}" dt="2020-11-03T20:07:07.377" v="2772" actId="47"/>
        <pc:sldMkLst>
          <pc:docMk/>
          <pc:sldMk cId="1348923085" sldId="265"/>
        </pc:sldMkLst>
      </pc:sldChg>
      <pc:sldChg chg="modSp mod">
        <pc:chgData name="Archambault, Aude" userId="dfdf6e78-8d63-480c-bdce-0b0f3fd27a48" providerId="ADAL" clId="{6F9558F1-4F88-4B05-9714-F14965707862}" dt="2020-11-03T20:07:02.988" v="2771" actId="20577"/>
        <pc:sldMkLst>
          <pc:docMk/>
          <pc:sldMk cId="3793482313" sldId="266"/>
        </pc:sldMkLst>
        <pc:spChg chg="mod">
          <ac:chgData name="Archambault, Aude" userId="dfdf6e78-8d63-480c-bdce-0b0f3fd27a48" providerId="ADAL" clId="{6F9558F1-4F88-4B05-9714-F14965707862}" dt="2020-11-03T20:07:02.988" v="2771" actId="20577"/>
          <ac:spMkLst>
            <pc:docMk/>
            <pc:sldMk cId="3793482313" sldId="266"/>
            <ac:spMk id="2" creationId="{02AF5B37-DB93-1948-B649-E3DD22AC30F8}"/>
          </ac:spMkLst>
        </pc:spChg>
      </pc:sldChg>
      <pc:sldChg chg="del">
        <pc:chgData name="Archambault, Aude" userId="dfdf6e78-8d63-480c-bdce-0b0f3fd27a48" providerId="ADAL" clId="{6F9558F1-4F88-4B05-9714-F14965707862}" dt="2020-11-03T20:06:48.298" v="2758" actId="47"/>
        <pc:sldMkLst>
          <pc:docMk/>
          <pc:sldMk cId="303388728" sldId="269"/>
        </pc:sldMkLst>
      </pc:sldChg>
      <pc:sldChg chg="del">
        <pc:chgData name="Archambault, Aude" userId="dfdf6e78-8d63-480c-bdce-0b0f3fd27a48" providerId="ADAL" clId="{6F9558F1-4F88-4B05-9714-F14965707862}" dt="2020-11-03T20:06:50.993" v="2759" actId="47"/>
        <pc:sldMkLst>
          <pc:docMk/>
          <pc:sldMk cId="983415011" sldId="270"/>
        </pc:sldMkLst>
      </pc:sldChg>
      <pc:sldChg chg="addSp delSp modSp add mod">
        <pc:chgData name="Archambault, Aude" userId="dfdf6e78-8d63-480c-bdce-0b0f3fd27a48" providerId="ADAL" clId="{6F9558F1-4F88-4B05-9714-F14965707862}" dt="2020-11-02T16:14:49.337" v="271" actId="22"/>
        <pc:sldMkLst>
          <pc:docMk/>
          <pc:sldMk cId="2013017907" sldId="271"/>
        </pc:sldMkLst>
        <pc:spChg chg="mod">
          <ac:chgData name="Archambault, Aude" userId="dfdf6e78-8d63-480c-bdce-0b0f3fd27a48" providerId="ADAL" clId="{6F9558F1-4F88-4B05-9714-F14965707862}" dt="2020-11-02T16:14:41.321" v="269" actId="20577"/>
          <ac:spMkLst>
            <pc:docMk/>
            <pc:sldMk cId="2013017907" sldId="271"/>
            <ac:spMk id="2" creationId="{44034FEE-4BBB-7F49-BE67-328073281F8B}"/>
          </ac:spMkLst>
        </pc:spChg>
        <pc:spChg chg="mod">
          <ac:chgData name="Archambault, Aude" userId="dfdf6e78-8d63-480c-bdce-0b0f3fd27a48" providerId="ADAL" clId="{6F9558F1-4F88-4B05-9714-F14965707862}" dt="2020-11-02T16:14:20.903" v="263"/>
          <ac:spMkLst>
            <pc:docMk/>
            <pc:sldMk cId="2013017907" sldId="271"/>
            <ac:spMk id="3" creationId="{FFF5BAE0-B3D7-1A47-8260-AE7CCF256CC8}"/>
          </ac:spMkLst>
        </pc:spChg>
        <pc:spChg chg="add del">
          <ac:chgData name="Archambault, Aude" userId="dfdf6e78-8d63-480c-bdce-0b0f3fd27a48" providerId="ADAL" clId="{6F9558F1-4F88-4B05-9714-F14965707862}" dt="2020-11-02T16:14:49.337" v="271" actId="22"/>
          <ac:spMkLst>
            <pc:docMk/>
            <pc:sldMk cId="2013017907" sldId="271"/>
            <ac:spMk id="5" creationId="{B43B5ED0-3347-4C31-9A47-1EFDF6BEB20A}"/>
          </ac:spMkLst>
        </pc:spChg>
      </pc:sldChg>
      <pc:sldChg chg="modSp add mod">
        <pc:chgData name="Archambault, Aude" userId="dfdf6e78-8d63-480c-bdce-0b0f3fd27a48" providerId="ADAL" clId="{6F9558F1-4F88-4B05-9714-F14965707862}" dt="2020-11-03T19:42:38.342" v="2369" actId="20577"/>
        <pc:sldMkLst>
          <pc:docMk/>
          <pc:sldMk cId="3941331068" sldId="272"/>
        </pc:sldMkLst>
        <pc:spChg chg="mod">
          <ac:chgData name="Archambault, Aude" userId="dfdf6e78-8d63-480c-bdce-0b0f3fd27a48" providerId="ADAL" clId="{6F9558F1-4F88-4B05-9714-F14965707862}" dt="2020-11-03T19:42:38.342" v="2369" actId="20577"/>
          <ac:spMkLst>
            <pc:docMk/>
            <pc:sldMk cId="3941331068" sldId="272"/>
            <ac:spMk id="2" creationId="{44034FEE-4BBB-7F49-BE67-328073281F8B}"/>
          </ac:spMkLst>
        </pc:spChg>
        <pc:spChg chg="mod">
          <ac:chgData name="Archambault, Aude" userId="dfdf6e78-8d63-480c-bdce-0b0f3fd27a48" providerId="ADAL" clId="{6F9558F1-4F88-4B05-9714-F14965707862}" dt="2020-11-02T16:15:15.411" v="315" actId="6549"/>
          <ac:spMkLst>
            <pc:docMk/>
            <pc:sldMk cId="3941331068" sldId="272"/>
            <ac:spMk id="3" creationId="{FFF5BAE0-B3D7-1A47-8260-AE7CCF256CC8}"/>
          </ac:spMkLst>
        </pc:spChg>
      </pc:sldChg>
      <pc:sldChg chg="addSp delSp modSp add mod">
        <pc:chgData name="Archambault, Aude" userId="dfdf6e78-8d63-480c-bdce-0b0f3fd27a48" providerId="ADAL" clId="{6F9558F1-4F88-4B05-9714-F14965707862}" dt="2020-11-03T08:06:27.286" v="1189" actId="12385"/>
        <pc:sldMkLst>
          <pc:docMk/>
          <pc:sldMk cId="1831183263" sldId="273"/>
        </pc:sldMkLst>
        <pc:spChg chg="mod">
          <ac:chgData name="Archambault, Aude" userId="dfdf6e78-8d63-480c-bdce-0b0f3fd27a48" providerId="ADAL" clId="{6F9558F1-4F88-4B05-9714-F14965707862}" dt="2020-11-03T08:06:13.326" v="1188" actId="403"/>
          <ac:spMkLst>
            <pc:docMk/>
            <pc:sldMk cId="1831183263" sldId="273"/>
            <ac:spMk id="2" creationId="{AF7AEBEB-9701-444A-9A76-299F24A48559}"/>
          </ac:spMkLst>
        </pc:spChg>
        <pc:spChg chg="mod">
          <ac:chgData name="Archambault, Aude" userId="dfdf6e78-8d63-480c-bdce-0b0f3fd27a48" providerId="ADAL" clId="{6F9558F1-4F88-4B05-9714-F14965707862}" dt="2020-11-02T16:16:07.964" v="328" actId="20577"/>
          <ac:spMkLst>
            <pc:docMk/>
            <pc:sldMk cId="1831183263" sldId="273"/>
            <ac:spMk id="3" creationId="{30854F6E-321F-964E-9804-059D073C12AD}"/>
          </ac:spMkLst>
        </pc:spChg>
        <pc:spChg chg="add del">
          <ac:chgData name="Archambault, Aude" userId="dfdf6e78-8d63-480c-bdce-0b0f3fd27a48" providerId="ADAL" clId="{6F9558F1-4F88-4B05-9714-F14965707862}" dt="2020-11-03T08:05:55.023" v="1182" actId="22"/>
          <ac:spMkLst>
            <pc:docMk/>
            <pc:sldMk cId="1831183263" sldId="273"/>
            <ac:spMk id="6" creationId="{D21FBCEA-E129-4EA0-B4ED-791C26CB0EF4}"/>
          </ac:spMkLst>
        </pc:spChg>
        <pc:graphicFrameChg chg="add mod modGraphic">
          <ac:chgData name="Archambault, Aude" userId="dfdf6e78-8d63-480c-bdce-0b0f3fd27a48" providerId="ADAL" clId="{6F9558F1-4F88-4B05-9714-F14965707862}" dt="2020-11-03T08:06:27.286" v="1189" actId="12385"/>
          <ac:graphicFrameMkLst>
            <pc:docMk/>
            <pc:sldMk cId="1831183263" sldId="273"/>
            <ac:graphicFrameMk id="4" creationId="{5F44D8B8-8D7B-459E-8681-BD706DD99CE8}"/>
          </ac:graphicFrameMkLst>
        </pc:graphicFrameChg>
      </pc:sldChg>
      <pc:sldChg chg="modSp add mod">
        <pc:chgData name="Archambault, Aude" userId="dfdf6e78-8d63-480c-bdce-0b0f3fd27a48" providerId="ADAL" clId="{6F9558F1-4F88-4B05-9714-F14965707862}" dt="2020-11-03T07:46:01.312" v="982" actId="20577"/>
        <pc:sldMkLst>
          <pc:docMk/>
          <pc:sldMk cId="3664316791" sldId="274"/>
        </pc:sldMkLst>
        <pc:spChg chg="mod">
          <ac:chgData name="Archambault, Aude" userId="dfdf6e78-8d63-480c-bdce-0b0f3fd27a48" providerId="ADAL" clId="{6F9558F1-4F88-4B05-9714-F14965707862}" dt="2020-11-03T07:46:01.312" v="982" actId="20577"/>
          <ac:spMkLst>
            <pc:docMk/>
            <pc:sldMk cId="3664316791" sldId="274"/>
            <ac:spMk id="2" creationId="{AF7AEBEB-9701-444A-9A76-299F24A48559}"/>
          </ac:spMkLst>
        </pc:spChg>
        <pc:spChg chg="mod">
          <ac:chgData name="Archambault, Aude" userId="dfdf6e78-8d63-480c-bdce-0b0f3fd27a48" providerId="ADAL" clId="{6F9558F1-4F88-4B05-9714-F14965707862}" dt="2020-11-02T16:16:46.839" v="333"/>
          <ac:spMkLst>
            <pc:docMk/>
            <pc:sldMk cId="3664316791" sldId="274"/>
            <ac:spMk id="3" creationId="{30854F6E-321F-964E-9804-059D073C12AD}"/>
          </ac:spMkLst>
        </pc:spChg>
      </pc:sldChg>
      <pc:sldChg chg="modSp add del mod">
        <pc:chgData name="Archambault, Aude" userId="dfdf6e78-8d63-480c-bdce-0b0f3fd27a48" providerId="ADAL" clId="{6F9558F1-4F88-4B05-9714-F14965707862}" dt="2020-11-03T07:47:56.823" v="1049" actId="47"/>
        <pc:sldMkLst>
          <pc:docMk/>
          <pc:sldMk cId="377623730" sldId="275"/>
        </pc:sldMkLst>
        <pc:spChg chg="mod">
          <ac:chgData name="Archambault, Aude" userId="dfdf6e78-8d63-480c-bdce-0b0f3fd27a48" providerId="ADAL" clId="{6F9558F1-4F88-4B05-9714-F14965707862}" dt="2020-11-02T16:27:32.746" v="446" actId="21"/>
          <ac:spMkLst>
            <pc:docMk/>
            <pc:sldMk cId="377623730" sldId="275"/>
            <ac:spMk id="2" creationId="{AF7AEBEB-9701-444A-9A76-299F24A48559}"/>
          </ac:spMkLst>
        </pc:spChg>
      </pc:sldChg>
      <pc:sldChg chg="add del">
        <pc:chgData name="Archambault, Aude" userId="dfdf6e78-8d63-480c-bdce-0b0f3fd27a48" providerId="ADAL" clId="{6F9558F1-4F88-4B05-9714-F14965707862}" dt="2020-11-02T16:16:31.731" v="331"/>
        <pc:sldMkLst>
          <pc:docMk/>
          <pc:sldMk cId="4021674474" sldId="275"/>
        </pc:sldMkLst>
      </pc:sldChg>
      <pc:sldChg chg="addSp delSp modSp new del mod">
        <pc:chgData name="Archambault, Aude" userId="dfdf6e78-8d63-480c-bdce-0b0f3fd27a48" providerId="ADAL" clId="{6F9558F1-4F88-4B05-9714-F14965707862}" dt="2020-11-03T08:05:21.265" v="1176" actId="47"/>
        <pc:sldMkLst>
          <pc:docMk/>
          <pc:sldMk cId="4029806496" sldId="276"/>
        </pc:sldMkLst>
        <pc:spChg chg="del mod">
          <ac:chgData name="Archambault, Aude" userId="dfdf6e78-8d63-480c-bdce-0b0f3fd27a48" providerId="ADAL" clId="{6F9558F1-4F88-4B05-9714-F14965707862}" dt="2020-11-02T16:27:10.002" v="439" actId="478"/>
          <ac:spMkLst>
            <pc:docMk/>
            <pc:sldMk cId="4029806496" sldId="276"/>
            <ac:spMk id="2" creationId="{0314906D-4594-40B8-85B7-7F2801E9526A}"/>
          </ac:spMkLst>
        </pc:spChg>
        <pc:spChg chg="mod">
          <ac:chgData name="Archambault, Aude" userId="dfdf6e78-8d63-480c-bdce-0b0f3fd27a48" providerId="ADAL" clId="{6F9558F1-4F88-4B05-9714-F14965707862}" dt="2020-11-02T16:28:20.963" v="455" actId="14100"/>
          <ac:spMkLst>
            <pc:docMk/>
            <pc:sldMk cId="4029806496" sldId="276"/>
            <ac:spMk id="3" creationId="{7D00ED7F-7A57-48CC-B08D-FE22D0FC47D4}"/>
          </ac:spMkLst>
        </pc:spChg>
        <pc:spChg chg="del">
          <ac:chgData name="Archambault, Aude" userId="dfdf6e78-8d63-480c-bdce-0b0f3fd27a48" providerId="ADAL" clId="{6F9558F1-4F88-4B05-9714-F14965707862}" dt="2020-11-02T16:27:12.263" v="440" actId="478"/>
          <ac:spMkLst>
            <pc:docMk/>
            <pc:sldMk cId="4029806496" sldId="276"/>
            <ac:spMk id="4" creationId="{FC39B3B5-D463-468C-BD06-D25D6A8A987F}"/>
          </ac:spMkLst>
        </pc:spChg>
        <pc:spChg chg="mod">
          <ac:chgData name="Archambault, Aude" userId="dfdf6e78-8d63-480c-bdce-0b0f3fd27a48" providerId="ADAL" clId="{6F9558F1-4F88-4B05-9714-F14965707862}" dt="2020-11-02T16:28:23.701" v="456" actId="14100"/>
          <ac:spMkLst>
            <pc:docMk/>
            <pc:sldMk cId="4029806496" sldId="276"/>
            <ac:spMk id="5" creationId="{07C48AA2-F447-4715-B577-4789839AB9B7}"/>
          </ac:spMkLst>
        </pc:spChg>
        <pc:spChg chg="mod">
          <ac:chgData name="Archambault, Aude" userId="dfdf6e78-8d63-480c-bdce-0b0f3fd27a48" providerId="ADAL" clId="{6F9558F1-4F88-4B05-9714-F14965707862}" dt="2020-11-02T16:26:47.037" v="436" actId="20577"/>
          <ac:spMkLst>
            <pc:docMk/>
            <pc:sldMk cId="4029806496" sldId="276"/>
            <ac:spMk id="6" creationId="{65C9E446-B38B-4E1F-AFC1-3E92AC559852}"/>
          </ac:spMkLst>
        </pc:spChg>
        <pc:spChg chg="add del mod">
          <ac:chgData name="Archambault, Aude" userId="dfdf6e78-8d63-480c-bdce-0b0f3fd27a48" providerId="ADAL" clId="{6F9558F1-4F88-4B05-9714-F14965707862}" dt="2020-11-02T16:27:13.690" v="441" actId="478"/>
          <ac:spMkLst>
            <pc:docMk/>
            <pc:sldMk cId="4029806496" sldId="276"/>
            <ac:spMk id="8" creationId="{53E81EBF-B54A-4793-BEE9-39A9EDF17370}"/>
          </ac:spMkLst>
        </pc:spChg>
      </pc:sldChg>
      <pc:sldChg chg="modSp new del mod">
        <pc:chgData name="Archambault, Aude" userId="dfdf6e78-8d63-480c-bdce-0b0f3fd27a48" providerId="ADAL" clId="{6F9558F1-4F88-4B05-9714-F14965707862}" dt="2020-11-03T07:32:19.155" v="681" actId="47"/>
        <pc:sldMkLst>
          <pc:docMk/>
          <pc:sldMk cId="2482296682" sldId="277"/>
        </pc:sldMkLst>
        <pc:spChg chg="mod">
          <ac:chgData name="Archambault, Aude" userId="dfdf6e78-8d63-480c-bdce-0b0f3fd27a48" providerId="ADAL" clId="{6F9558F1-4F88-4B05-9714-F14965707862}" dt="2020-11-03T07:25:32.600" v="650" actId="20577"/>
          <ac:spMkLst>
            <pc:docMk/>
            <pc:sldMk cId="2482296682" sldId="277"/>
            <ac:spMk id="2" creationId="{5EBA0F7C-4200-4FFC-A4E4-8B899415E55F}"/>
          </ac:spMkLst>
        </pc:spChg>
        <pc:spChg chg="mod">
          <ac:chgData name="Archambault, Aude" userId="dfdf6e78-8d63-480c-bdce-0b0f3fd27a48" providerId="ADAL" clId="{6F9558F1-4F88-4B05-9714-F14965707862}" dt="2020-11-03T07:25:22.208" v="636"/>
          <ac:spMkLst>
            <pc:docMk/>
            <pc:sldMk cId="2482296682" sldId="277"/>
            <ac:spMk id="3" creationId="{C36119BF-BE91-4636-BBA2-36DFEC6D643E}"/>
          </ac:spMkLst>
        </pc:spChg>
      </pc:sldChg>
      <pc:sldChg chg="new del">
        <pc:chgData name="Archambault, Aude" userId="dfdf6e78-8d63-480c-bdce-0b0f3fd27a48" providerId="ADAL" clId="{6F9558F1-4F88-4B05-9714-F14965707862}" dt="2020-11-03T07:29:21.249" v="657" actId="47"/>
        <pc:sldMkLst>
          <pc:docMk/>
          <pc:sldMk cId="271285260" sldId="278"/>
        </pc:sldMkLst>
      </pc:sldChg>
      <pc:sldChg chg="new del">
        <pc:chgData name="Archambault, Aude" userId="dfdf6e78-8d63-480c-bdce-0b0f3fd27a48" providerId="ADAL" clId="{6F9558F1-4F88-4B05-9714-F14965707862}" dt="2020-11-03T07:25:45.326" v="652" actId="47"/>
        <pc:sldMkLst>
          <pc:docMk/>
          <pc:sldMk cId="1046898179" sldId="278"/>
        </pc:sldMkLst>
      </pc:sldChg>
      <pc:sldChg chg="new del">
        <pc:chgData name="Archambault, Aude" userId="dfdf6e78-8d63-480c-bdce-0b0f3fd27a48" providerId="ADAL" clId="{6F9558F1-4F88-4B05-9714-F14965707862}" dt="2020-11-03T07:25:12.250" v="633" actId="47"/>
        <pc:sldMkLst>
          <pc:docMk/>
          <pc:sldMk cId="1766544387" sldId="278"/>
        </pc:sldMkLst>
      </pc:sldChg>
      <pc:sldChg chg="add">
        <pc:chgData name="Archambault, Aude" userId="dfdf6e78-8d63-480c-bdce-0b0f3fd27a48" providerId="ADAL" clId="{6F9558F1-4F88-4B05-9714-F14965707862}" dt="2020-11-03T07:33:53.489" v="712"/>
        <pc:sldMkLst>
          <pc:docMk/>
          <pc:sldMk cId="2927502701" sldId="278"/>
        </pc:sldMkLst>
      </pc:sldChg>
      <pc:sldChg chg="modSp new del mod">
        <pc:chgData name="Archambault, Aude" userId="dfdf6e78-8d63-480c-bdce-0b0f3fd27a48" providerId="ADAL" clId="{6F9558F1-4F88-4B05-9714-F14965707862}" dt="2020-11-03T07:34:17.245" v="713" actId="47"/>
        <pc:sldMkLst>
          <pc:docMk/>
          <pc:sldMk cId="2410878706" sldId="279"/>
        </pc:sldMkLst>
        <pc:spChg chg="mod">
          <ac:chgData name="Archambault, Aude" userId="dfdf6e78-8d63-480c-bdce-0b0f3fd27a48" providerId="ADAL" clId="{6F9558F1-4F88-4B05-9714-F14965707862}" dt="2020-11-03T07:33:27.899" v="686"/>
          <ac:spMkLst>
            <pc:docMk/>
            <pc:sldMk cId="2410878706" sldId="279"/>
            <ac:spMk id="2" creationId="{247DE722-C373-48EF-BA68-500C4A75265F}"/>
          </ac:spMkLst>
        </pc:spChg>
        <pc:spChg chg="mod">
          <ac:chgData name="Archambault, Aude" userId="dfdf6e78-8d63-480c-bdce-0b0f3fd27a48" providerId="ADAL" clId="{6F9558F1-4F88-4B05-9714-F14965707862}" dt="2020-11-03T07:33:45.560" v="711" actId="20577"/>
          <ac:spMkLst>
            <pc:docMk/>
            <pc:sldMk cId="2410878706" sldId="279"/>
            <ac:spMk id="3" creationId="{23F9B8B2-09D8-401F-B355-944DAD1273FA}"/>
          </ac:spMkLst>
        </pc:spChg>
      </pc:sldChg>
      <pc:sldChg chg="add del">
        <pc:chgData name="Archambault, Aude" userId="dfdf6e78-8d63-480c-bdce-0b0f3fd27a48" providerId="ADAL" clId="{6F9558F1-4F88-4B05-9714-F14965707862}" dt="2020-11-03T10:24:41.834" v="1288"/>
        <pc:sldMkLst>
          <pc:docMk/>
          <pc:sldMk cId="2644690532" sldId="279"/>
        </pc:sldMkLst>
      </pc:sldChg>
      <pc:sldChg chg="modSp new del mod">
        <pc:chgData name="Archambault, Aude" userId="dfdf6e78-8d63-480c-bdce-0b0f3fd27a48" providerId="ADAL" clId="{6F9558F1-4F88-4B05-9714-F14965707862}" dt="2020-11-03T08:05:18.464" v="1175" actId="47"/>
        <pc:sldMkLst>
          <pc:docMk/>
          <pc:sldMk cId="4218576645" sldId="279"/>
        </pc:sldMkLst>
        <pc:spChg chg="mod">
          <ac:chgData name="Archambault, Aude" userId="dfdf6e78-8d63-480c-bdce-0b0f3fd27a48" providerId="ADAL" clId="{6F9558F1-4F88-4B05-9714-F14965707862}" dt="2020-11-03T07:46:36.040" v="1018" actId="20577"/>
          <ac:spMkLst>
            <pc:docMk/>
            <pc:sldMk cId="4218576645" sldId="279"/>
            <ac:spMk id="6" creationId="{7A0F4573-36A2-4913-A2CC-B5959A4E5B1A}"/>
          </ac:spMkLst>
        </pc:spChg>
      </pc:sldChg>
      <pc:sldChg chg="new del">
        <pc:chgData name="Archambault, Aude" userId="dfdf6e78-8d63-480c-bdce-0b0f3fd27a48" providerId="ADAL" clId="{6F9558F1-4F88-4B05-9714-F14965707862}" dt="2020-11-03T07:33:24.072" v="685" actId="47"/>
        <pc:sldMkLst>
          <pc:docMk/>
          <pc:sldMk cId="2281060450" sldId="280"/>
        </pc:sldMkLst>
      </pc:sldChg>
      <pc:sldChg chg="new del">
        <pc:chgData name="Archambault, Aude" userId="dfdf6e78-8d63-480c-bdce-0b0f3fd27a48" providerId="ADAL" clId="{6F9558F1-4F88-4B05-9714-F14965707862}" dt="2020-11-03T07:29:20.438" v="656" actId="47"/>
        <pc:sldMkLst>
          <pc:docMk/>
          <pc:sldMk cId="2836860559" sldId="280"/>
        </pc:sldMkLst>
      </pc:sldChg>
      <pc:sldChg chg="new del">
        <pc:chgData name="Archambault, Aude" userId="dfdf6e78-8d63-480c-bdce-0b0f3fd27a48" providerId="ADAL" clId="{6F9558F1-4F88-4B05-9714-F14965707862}" dt="2020-11-03T07:34:21.527" v="714" actId="47"/>
        <pc:sldMkLst>
          <pc:docMk/>
          <pc:sldMk cId="585586938" sldId="281"/>
        </pc:sldMkLst>
      </pc:sldChg>
      <pc:sldChg chg="addSp delSp modSp add del mod">
        <pc:chgData name="Archambault, Aude" userId="dfdf6e78-8d63-480c-bdce-0b0f3fd27a48" providerId="ADAL" clId="{6F9558F1-4F88-4B05-9714-F14965707862}" dt="2020-11-03T07:36:15.272" v="728" actId="47"/>
        <pc:sldMkLst>
          <pc:docMk/>
          <pc:sldMk cId="2054854455" sldId="281"/>
        </pc:sldMkLst>
        <pc:spChg chg="add mod">
          <ac:chgData name="Archambault, Aude" userId="dfdf6e78-8d63-480c-bdce-0b0f3fd27a48" providerId="ADAL" clId="{6F9558F1-4F88-4B05-9714-F14965707862}" dt="2020-11-03T07:35:08.013" v="716" actId="21"/>
          <ac:spMkLst>
            <pc:docMk/>
            <pc:sldMk cId="2054854455" sldId="281"/>
            <ac:spMk id="5" creationId="{7D6B3D01-EDF0-423D-8F17-1DC94BD230EB}"/>
          </ac:spMkLst>
        </pc:spChg>
        <pc:graphicFrameChg chg="del">
          <ac:chgData name="Archambault, Aude" userId="dfdf6e78-8d63-480c-bdce-0b0f3fd27a48" providerId="ADAL" clId="{6F9558F1-4F88-4B05-9714-F14965707862}" dt="2020-11-03T07:35:08.013" v="716" actId="21"/>
          <ac:graphicFrameMkLst>
            <pc:docMk/>
            <pc:sldMk cId="2054854455" sldId="281"/>
            <ac:graphicFrameMk id="4" creationId="{00000000-0000-0000-0000-000000000000}"/>
          </ac:graphicFrameMkLst>
        </pc:graphicFrameChg>
      </pc:sldChg>
      <pc:sldChg chg="new del">
        <pc:chgData name="Archambault, Aude" userId="dfdf6e78-8d63-480c-bdce-0b0f3fd27a48" providerId="ADAL" clId="{6F9558F1-4F88-4B05-9714-F14965707862}" dt="2020-11-03T07:33:22.414" v="684" actId="47"/>
        <pc:sldMkLst>
          <pc:docMk/>
          <pc:sldMk cId="793435257" sldId="282"/>
        </pc:sldMkLst>
      </pc:sldChg>
      <pc:sldChg chg="add del">
        <pc:chgData name="Archambault, Aude" userId="dfdf6e78-8d63-480c-bdce-0b0f3fd27a48" providerId="ADAL" clId="{6F9558F1-4F88-4B05-9714-F14965707862}" dt="2020-11-03T07:48:50.335" v="1062" actId="47"/>
        <pc:sldMkLst>
          <pc:docMk/>
          <pc:sldMk cId="359849887" sldId="298"/>
        </pc:sldMkLst>
      </pc:sldChg>
      <pc:sldChg chg="addSp delSp modSp new mod">
        <pc:chgData name="Archambault, Aude" userId="dfdf6e78-8d63-480c-bdce-0b0f3fd27a48" providerId="ADAL" clId="{6F9558F1-4F88-4B05-9714-F14965707862}" dt="2020-11-03T08:04:08.084" v="1155" actId="14100"/>
        <pc:sldMkLst>
          <pc:docMk/>
          <pc:sldMk cId="3610478197" sldId="299"/>
        </pc:sldMkLst>
        <pc:spChg chg="del">
          <ac:chgData name="Archambault, Aude" userId="dfdf6e78-8d63-480c-bdce-0b0f3fd27a48" providerId="ADAL" clId="{6F9558F1-4F88-4B05-9714-F14965707862}" dt="2020-11-03T07:47:08.364" v="1021"/>
          <ac:spMkLst>
            <pc:docMk/>
            <pc:sldMk cId="3610478197" sldId="299"/>
            <ac:spMk id="2" creationId="{B9B4C03C-26A1-4732-9544-ED227BA36246}"/>
          </ac:spMkLst>
        </pc:spChg>
        <pc:spChg chg="mod">
          <ac:chgData name="Archambault, Aude" userId="dfdf6e78-8d63-480c-bdce-0b0f3fd27a48" providerId="ADAL" clId="{6F9558F1-4F88-4B05-9714-F14965707862}" dt="2020-11-03T07:47:33.783" v="1044" actId="20577"/>
          <ac:spMkLst>
            <pc:docMk/>
            <pc:sldMk cId="3610478197" sldId="299"/>
            <ac:spMk id="3" creationId="{B0F435AE-2693-47BB-B161-600BC94E2CF3}"/>
          </ac:spMkLst>
        </pc:spChg>
        <pc:spChg chg="add mod">
          <ac:chgData name="Archambault, Aude" userId="dfdf6e78-8d63-480c-bdce-0b0f3fd27a48" providerId="ADAL" clId="{6F9558F1-4F88-4B05-9714-F14965707862}" dt="2020-11-03T08:04:08.084" v="1155" actId="14100"/>
          <ac:spMkLst>
            <pc:docMk/>
            <pc:sldMk cId="3610478197" sldId="299"/>
            <ac:spMk id="6" creationId="{CAECD3B9-D652-470E-B937-4550F7B1E218}"/>
          </ac:spMkLst>
        </pc:spChg>
        <pc:spChg chg="add del mod">
          <ac:chgData name="Archambault, Aude" userId="dfdf6e78-8d63-480c-bdce-0b0f3fd27a48" providerId="ADAL" clId="{6F9558F1-4F88-4B05-9714-F14965707862}" dt="2020-11-03T08:03:46.846" v="1150" actId="478"/>
          <ac:spMkLst>
            <pc:docMk/>
            <pc:sldMk cId="3610478197" sldId="299"/>
            <ac:spMk id="7" creationId="{F157381E-D3A8-4EA3-8027-584207E5366C}"/>
          </ac:spMkLst>
        </pc:spChg>
        <pc:spChg chg="add mod">
          <ac:chgData name="Archambault, Aude" userId="dfdf6e78-8d63-480c-bdce-0b0f3fd27a48" providerId="ADAL" clId="{6F9558F1-4F88-4B05-9714-F14965707862}" dt="2020-11-03T08:04:02.797" v="1153" actId="1076"/>
          <ac:spMkLst>
            <pc:docMk/>
            <pc:sldMk cId="3610478197" sldId="299"/>
            <ac:spMk id="8" creationId="{45FFB77E-2B31-40DA-A7FC-841482AEDB1C}"/>
          </ac:spMkLst>
        </pc:spChg>
        <pc:graphicFrameChg chg="add mod">
          <ac:chgData name="Archambault, Aude" userId="dfdf6e78-8d63-480c-bdce-0b0f3fd27a48" providerId="ADAL" clId="{6F9558F1-4F88-4B05-9714-F14965707862}" dt="2020-11-03T08:01:53.686" v="1133"/>
          <ac:graphicFrameMkLst>
            <pc:docMk/>
            <pc:sldMk cId="3610478197" sldId="299"/>
            <ac:graphicFrameMk id="4" creationId="{2D00AFA9-23FA-4FA0-ABA6-EF4C89EFE099}"/>
          </ac:graphicFrameMkLst>
        </pc:graphicFrameChg>
        <pc:graphicFrameChg chg="add mod">
          <ac:chgData name="Archambault, Aude" userId="dfdf6e78-8d63-480c-bdce-0b0f3fd27a48" providerId="ADAL" clId="{6F9558F1-4F88-4B05-9714-F14965707862}" dt="2020-11-03T08:03:57.870" v="1151"/>
          <ac:graphicFrameMkLst>
            <pc:docMk/>
            <pc:sldMk cId="3610478197" sldId="299"/>
            <ac:graphicFrameMk id="5" creationId="{A4EC2F00-4CD8-468A-AD16-5E8B4F90BD7C}"/>
          </ac:graphicFrameMkLst>
        </pc:graphicFrameChg>
      </pc:sldChg>
      <pc:sldChg chg="delSp modSp add del mod">
        <pc:chgData name="Archambault, Aude" userId="dfdf6e78-8d63-480c-bdce-0b0f3fd27a48" providerId="ADAL" clId="{6F9558F1-4F88-4B05-9714-F14965707862}" dt="2020-11-03T10:23:24.871" v="1274" actId="47"/>
        <pc:sldMkLst>
          <pc:docMk/>
          <pc:sldMk cId="4122758198" sldId="300"/>
        </pc:sldMkLst>
        <pc:spChg chg="mod">
          <ac:chgData name="Archambault, Aude" userId="dfdf6e78-8d63-480c-bdce-0b0f3fd27a48" providerId="ADAL" clId="{6F9558F1-4F88-4B05-9714-F14965707862}" dt="2020-11-03T08:12:53.227" v="1210" actId="20577"/>
          <ac:spMkLst>
            <pc:docMk/>
            <pc:sldMk cId="4122758198" sldId="300"/>
            <ac:spMk id="3" creationId="{B0F435AE-2693-47BB-B161-600BC94E2CF3}"/>
          </ac:spMkLst>
        </pc:spChg>
        <pc:spChg chg="del">
          <ac:chgData name="Archambault, Aude" userId="dfdf6e78-8d63-480c-bdce-0b0f3fd27a48" providerId="ADAL" clId="{6F9558F1-4F88-4B05-9714-F14965707862}" dt="2020-11-03T08:12:45.798" v="1192" actId="478"/>
          <ac:spMkLst>
            <pc:docMk/>
            <pc:sldMk cId="4122758198" sldId="300"/>
            <ac:spMk id="6" creationId="{CAECD3B9-D652-470E-B937-4550F7B1E218}"/>
          </ac:spMkLst>
        </pc:spChg>
        <pc:spChg chg="del">
          <ac:chgData name="Archambault, Aude" userId="dfdf6e78-8d63-480c-bdce-0b0f3fd27a48" providerId="ADAL" clId="{6F9558F1-4F88-4B05-9714-F14965707862}" dt="2020-11-03T08:12:56.803" v="1211" actId="478"/>
          <ac:spMkLst>
            <pc:docMk/>
            <pc:sldMk cId="4122758198" sldId="300"/>
            <ac:spMk id="8" creationId="{45FFB77E-2B31-40DA-A7FC-841482AEDB1C}"/>
          </ac:spMkLst>
        </pc:spChg>
        <pc:graphicFrameChg chg="mod">
          <ac:chgData name="Archambault, Aude" userId="dfdf6e78-8d63-480c-bdce-0b0f3fd27a48" providerId="ADAL" clId="{6F9558F1-4F88-4B05-9714-F14965707862}" dt="2020-11-03T08:17:35.321" v="1222" actId="12093"/>
          <ac:graphicFrameMkLst>
            <pc:docMk/>
            <pc:sldMk cId="4122758198" sldId="300"/>
            <ac:graphicFrameMk id="4" creationId="{2D00AFA9-23FA-4FA0-ABA6-EF4C89EFE099}"/>
          </ac:graphicFrameMkLst>
        </pc:graphicFrameChg>
        <pc:graphicFrameChg chg="del">
          <ac:chgData name="Archambault, Aude" userId="dfdf6e78-8d63-480c-bdce-0b0f3fd27a48" providerId="ADAL" clId="{6F9558F1-4F88-4B05-9714-F14965707862}" dt="2020-11-03T08:12:42.005" v="1190" actId="478"/>
          <ac:graphicFrameMkLst>
            <pc:docMk/>
            <pc:sldMk cId="4122758198" sldId="300"/>
            <ac:graphicFrameMk id="5" creationId="{A4EC2F00-4CD8-468A-AD16-5E8B4F90BD7C}"/>
          </ac:graphicFrameMkLst>
        </pc:graphicFrameChg>
      </pc:sldChg>
      <pc:sldChg chg="addSp delSp modSp new mod">
        <pc:chgData name="Archambault, Aude" userId="dfdf6e78-8d63-480c-bdce-0b0f3fd27a48" providerId="ADAL" clId="{6F9558F1-4F88-4B05-9714-F14965707862}" dt="2020-11-03T10:23:48.294" v="1286" actId="404"/>
        <pc:sldMkLst>
          <pc:docMk/>
          <pc:sldMk cId="977841343" sldId="301"/>
        </pc:sldMkLst>
        <pc:spChg chg="del">
          <ac:chgData name="Archambault, Aude" userId="dfdf6e78-8d63-480c-bdce-0b0f3fd27a48" providerId="ADAL" clId="{6F9558F1-4F88-4B05-9714-F14965707862}" dt="2020-11-03T10:13:15.097" v="1244" actId="1032"/>
          <ac:spMkLst>
            <pc:docMk/>
            <pc:sldMk cId="977841343" sldId="301"/>
            <ac:spMk id="2" creationId="{293BE351-E429-4285-BA8B-106841BEF370}"/>
          </ac:spMkLst>
        </pc:spChg>
        <pc:spChg chg="mod">
          <ac:chgData name="Archambault, Aude" userId="dfdf6e78-8d63-480c-bdce-0b0f3fd27a48" providerId="ADAL" clId="{6F9558F1-4F88-4B05-9714-F14965707862}" dt="2020-11-03T10:23:20.743" v="1273"/>
          <ac:spMkLst>
            <pc:docMk/>
            <pc:sldMk cId="977841343" sldId="301"/>
            <ac:spMk id="3" creationId="{63C97FB4-71C1-4B00-B243-BBC67EB47833}"/>
          </ac:spMkLst>
        </pc:spChg>
        <pc:graphicFrameChg chg="add mod modGraphic">
          <ac:chgData name="Archambault, Aude" userId="dfdf6e78-8d63-480c-bdce-0b0f3fd27a48" providerId="ADAL" clId="{6F9558F1-4F88-4B05-9714-F14965707862}" dt="2020-11-03T10:23:48.294" v="1286" actId="404"/>
          <ac:graphicFrameMkLst>
            <pc:docMk/>
            <pc:sldMk cId="977841343" sldId="301"/>
            <ac:graphicFrameMk id="4" creationId="{A3D30ACA-14E9-4BD8-AA7A-C2E2065F13BB}"/>
          </ac:graphicFrameMkLst>
        </pc:graphicFrameChg>
        <pc:picChg chg="add del mod">
          <ac:chgData name="Archambault, Aude" userId="dfdf6e78-8d63-480c-bdce-0b0f3fd27a48" providerId="ADAL" clId="{6F9558F1-4F88-4B05-9714-F14965707862}" dt="2020-11-03T10:19:23.149" v="1263" actId="478"/>
          <ac:picMkLst>
            <pc:docMk/>
            <pc:sldMk cId="977841343" sldId="301"/>
            <ac:picMk id="6" creationId="{44F03DFD-5892-4796-9343-FDECA2C4C212}"/>
          </ac:picMkLst>
        </pc:picChg>
      </pc:sldChg>
      <pc:sldChg chg="addSp delSp modSp new del mod">
        <pc:chgData name="Archambault, Aude" userId="dfdf6e78-8d63-480c-bdce-0b0f3fd27a48" providerId="ADAL" clId="{6F9558F1-4F88-4B05-9714-F14965707862}" dt="2020-11-03T10:12:42.754" v="1242" actId="47"/>
        <pc:sldMkLst>
          <pc:docMk/>
          <pc:sldMk cId="1399940351" sldId="301"/>
        </pc:sldMkLst>
        <pc:spChg chg="add del">
          <ac:chgData name="Archambault, Aude" userId="dfdf6e78-8d63-480c-bdce-0b0f3fd27a48" providerId="ADAL" clId="{6F9558F1-4F88-4B05-9714-F14965707862}" dt="2020-11-03T10:10:56.015" v="1226" actId="1032"/>
          <ac:spMkLst>
            <pc:docMk/>
            <pc:sldMk cId="1399940351" sldId="301"/>
            <ac:spMk id="2" creationId="{D69B71D4-E70F-4827-80E0-084EE9A8BD27}"/>
          </ac:spMkLst>
        </pc:spChg>
        <pc:graphicFrameChg chg="add del modGraphic">
          <ac:chgData name="Archambault, Aude" userId="dfdf6e78-8d63-480c-bdce-0b0f3fd27a48" providerId="ADAL" clId="{6F9558F1-4F88-4B05-9714-F14965707862}" dt="2020-11-03T10:10:44.641" v="1225" actId="1032"/>
          <ac:graphicFrameMkLst>
            <pc:docMk/>
            <pc:sldMk cId="1399940351" sldId="301"/>
            <ac:graphicFrameMk id="4" creationId="{A5FA571A-C0A6-4B74-85D4-759B91D17F37}"/>
          </ac:graphicFrameMkLst>
        </pc:graphicFrameChg>
        <pc:graphicFrameChg chg="add mod modGraphic">
          <ac:chgData name="Archambault, Aude" userId="dfdf6e78-8d63-480c-bdce-0b0f3fd27a48" providerId="ADAL" clId="{6F9558F1-4F88-4B05-9714-F14965707862}" dt="2020-11-03T10:12:38.848" v="1241" actId="13782"/>
          <ac:graphicFrameMkLst>
            <pc:docMk/>
            <pc:sldMk cId="1399940351" sldId="301"/>
            <ac:graphicFrameMk id="5" creationId="{99A9B2AF-8BD4-40B5-AA1F-2BD695FAA339}"/>
          </ac:graphicFrameMkLst>
        </pc:graphicFrameChg>
      </pc:sldChg>
      <pc:sldChg chg="addSp delSp modSp new mod modClrScheme chgLayout">
        <pc:chgData name="Archambault, Aude" userId="dfdf6e78-8d63-480c-bdce-0b0f3fd27a48" providerId="ADAL" clId="{6F9558F1-4F88-4B05-9714-F14965707862}" dt="2020-11-03T10:26:36.355" v="1330" actId="5793"/>
        <pc:sldMkLst>
          <pc:docMk/>
          <pc:sldMk cId="668022109" sldId="302"/>
        </pc:sldMkLst>
        <pc:spChg chg="del">
          <ac:chgData name="Archambault, Aude" userId="dfdf6e78-8d63-480c-bdce-0b0f3fd27a48" providerId="ADAL" clId="{6F9558F1-4F88-4B05-9714-F14965707862}" dt="2020-11-03T10:25:10.918" v="1298" actId="22"/>
          <ac:spMkLst>
            <pc:docMk/>
            <pc:sldMk cId="668022109" sldId="302"/>
            <ac:spMk id="2" creationId="{39F1C67B-3CB0-41ED-BDC2-DB55E2B0138E}"/>
          </ac:spMkLst>
        </pc:spChg>
        <pc:spChg chg="mod ord">
          <ac:chgData name="Archambault, Aude" userId="dfdf6e78-8d63-480c-bdce-0b0f3fd27a48" providerId="ADAL" clId="{6F9558F1-4F88-4B05-9714-F14965707862}" dt="2020-11-03T10:26:36.355" v="1330" actId="5793"/>
          <ac:spMkLst>
            <pc:docMk/>
            <pc:sldMk cId="668022109" sldId="302"/>
            <ac:spMk id="3" creationId="{7211E865-2B72-4A29-8FFC-EFBF02FA3658}"/>
          </ac:spMkLst>
        </pc:spChg>
        <pc:spChg chg="add del mod">
          <ac:chgData name="Archambault, Aude" userId="dfdf6e78-8d63-480c-bdce-0b0f3fd27a48" providerId="ADAL" clId="{6F9558F1-4F88-4B05-9714-F14965707862}" dt="2020-11-03T10:25:31.283" v="1300" actId="26606"/>
          <ac:spMkLst>
            <pc:docMk/>
            <pc:sldMk cId="668022109" sldId="302"/>
            <ac:spMk id="10" creationId="{BFABADCC-2805-4B91-9F05-04AD59C8D267}"/>
          </ac:spMkLst>
        </pc:spChg>
        <pc:picChg chg="add mod">
          <ac:chgData name="Archambault, Aude" userId="dfdf6e78-8d63-480c-bdce-0b0f3fd27a48" providerId="ADAL" clId="{6F9558F1-4F88-4B05-9714-F14965707862}" dt="2020-11-03T10:26:29.204" v="1305" actId="14100"/>
          <ac:picMkLst>
            <pc:docMk/>
            <pc:sldMk cId="668022109" sldId="302"/>
            <ac:picMk id="5" creationId="{B1D7CD01-42D8-43D4-AB53-32E53BF7021D}"/>
          </ac:picMkLst>
        </pc:picChg>
      </pc:sldChg>
      <pc:sldChg chg="modSp new del mod">
        <pc:chgData name="Archambault, Aude" userId="dfdf6e78-8d63-480c-bdce-0b0f3fd27a48" providerId="ADAL" clId="{6F9558F1-4F88-4B05-9714-F14965707862}" dt="2020-11-03T10:27:19.496" v="1355" actId="47"/>
        <pc:sldMkLst>
          <pc:docMk/>
          <pc:sldMk cId="602614968" sldId="303"/>
        </pc:sldMkLst>
        <pc:spChg chg="mod">
          <ac:chgData name="Archambault, Aude" userId="dfdf6e78-8d63-480c-bdce-0b0f3fd27a48" providerId="ADAL" clId="{6F9558F1-4F88-4B05-9714-F14965707862}" dt="2020-11-03T10:26:51.086" v="1354" actId="5793"/>
          <ac:spMkLst>
            <pc:docMk/>
            <pc:sldMk cId="602614968" sldId="303"/>
            <ac:spMk id="2" creationId="{09FEFC5D-E849-4C93-BEAA-6B628F5770BC}"/>
          </ac:spMkLst>
        </pc:spChg>
        <pc:spChg chg="mod">
          <ac:chgData name="Archambault, Aude" userId="dfdf6e78-8d63-480c-bdce-0b0f3fd27a48" providerId="ADAL" clId="{6F9558F1-4F88-4B05-9714-F14965707862}" dt="2020-11-03T10:26:46.814" v="1339" actId="20577"/>
          <ac:spMkLst>
            <pc:docMk/>
            <pc:sldMk cId="602614968" sldId="303"/>
            <ac:spMk id="3" creationId="{18E018D6-A591-4BF1-861D-EE2439E9CE6B}"/>
          </ac:spMkLst>
        </pc:spChg>
      </pc:sldChg>
      <pc:sldChg chg="addSp delSp modSp new mod">
        <pc:chgData name="Archambault, Aude" userId="dfdf6e78-8d63-480c-bdce-0b0f3fd27a48" providerId="ADAL" clId="{6F9558F1-4F88-4B05-9714-F14965707862}" dt="2020-11-03T10:29:58.219" v="1383" actId="22"/>
        <pc:sldMkLst>
          <pc:docMk/>
          <pc:sldMk cId="1762611848" sldId="303"/>
        </pc:sldMkLst>
        <pc:spChg chg="del">
          <ac:chgData name="Archambault, Aude" userId="dfdf6e78-8d63-480c-bdce-0b0f3fd27a48" providerId="ADAL" clId="{6F9558F1-4F88-4B05-9714-F14965707862}" dt="2020-11-03T10:29:58.219" v="1383" actId="22"/>
          <ac:spMkLst>
            <pc:docMk/>
            <pc:sldMk cId="1762611848" sldId="303"/>
            <ac:spMk id="2" creationId="{6C58B011-4EF3-438C-A50A-16232B03EA52}"/>
          </ac:spMkLst>
        </pc:spChg>
        <pc:spChg chg="mod">
          <ac:chgData name="Archambault, Aude" userId="dfdf6e78-8d63-480c-bdce-0b0f3fd27a48" providerId="ADAL" clId="{6F9558F1-4F88-4B05-9714-F14965707862}" dt="2020-11-03T10:29:51.874" v="1382" actId="20577"/>
          <ac:spMkLst>
            <pc:docMk/>
            <pc:sldMk cId="1762611848" sldId="303"/>
            <ac:spMk id="3" creationId="{3762EB1A-A84E-4054-8F34-63798FA9C776}"/>
          </ac:spMkLst>
        </pc:spChg>
        <pc:picChg chg="add mod">
          <ac:chgData name="Archambault, Aude" userId="dfdf6e78-8d63-480c-bdce-0b0f3fd27a48" providerId="ADAL" clId="{6F9558F1-4F88-4B05-9714-F14965707862}" dt="2020-11-03T10:29:58.219" v="1383" actId="22"/>
          <ac:picMkLst>
            <pc:docMk/>
            <pc:sldMk cId="1762611848" sldId="303"/>
            <ac:picMk id="5" creationId="{DA7A124F-2D8A-474E-A658-A2078C0D532D}"/>
          </ac:picMkLst>
        </pc:picChg>
      </pc:sldChg>
      <pc:sldChg chg="new del">
        <pc:chgData name="Archambault, Aude" userId="dfdf6e78-8d63-480c-bdce-0b0f3fd27a48" providerId="ADAL" clId="{6F9558F1-4F88-4B05-9714-F14965707862}" dt="2020-11-03T10:26:15.800" v="1304" actId="47"/>
        <pc:sldMkLst>
          <pc:docMk/>
          <pc:sldMk cId="1888139981" sldId="303"/>
        </pc:sldMkLst>
      </pc:sldChg>
      <pc:sldChg chg="addSp delSp modSp new mod">
        <pc:chgData name="Archambault, Aude" userId="dfdf6e78-8d63-480c-bdce-0b0f3fd27a48" providerId="ADAL" clId="{6F9558F1-4F88-4B05-9714-F14965707862}" dt="2020-11-03T10:30:44.668" v="1417" actId="14100"/>
        <pc:sldMkLst>
          <pc:docMk/>
          <pc:sldMk cId="1458816675" sldId="304"/>
        </pc:sldMkLst>
        <pc:spChg chg="del mod">
          <ac:chgData name="Archambault, Aude" userId="dfdf6e78-8d63-480c-bdce-0b0f3fd27a48" providerId="ADAL" clId="{6F9558F1-4F88-4B05-9714-F14965707862}" dt="2020-11-03T10:30:28.510" v="1411"/>
          <ac:spMkLst>
            <pc:docMk/>
            <pc:sldMk cId="1458816675" sldId="304"/>
            <ac:spMk id="2" creationId="{0A77389B-AFE5-4E13-BB8E-8BF845E159CD}"/>
          </ac:spMkLst>
        </pc:spChg>
        <pc:spChg chg="mod ord">
          <ac:chgData name="Archambault, Aude" userId="dfdf6e78-8d63-480c-bdce-0b0f3fd27a48" providerId="ADAL" clId="{6F9558F1-4F88-4B05-9714-F14965707862}" dt="2020-11-03T10:30:35.949" v="1414" actId="26606"/>
          <ac:spMkLst>
            <pc:docMk/>
            <pc:sldMk cId="1458816675" sldId="304"/>
            <ac:spMk id="3" creationId="{9D0AEB26-5AC1-4825-B920-FDC9C7BF2939}"/>
          </ac:spMkLst>
        </pc:spChg>
        <pc:picChg chg="add mod">
          <ac:chgData name="Archambault, Aude" userId="dfdf6e78-8d63-480c-bdce-0b0f3fd27a48" providerId="ADAL" clId="{6F9558F1-4F88-4B05-9714-F14965707862}" dt="2020-11-03T10:30:44.668" v="1417" actId="14100"/>
          <ac:picMkLst>
            <pc:docMk/>
            <pc:sldMk cId="1458816675" sldId="304"/>
            <ac:picMk id="4" creationId="{CA0797D5-9CA5-411A-A73C-CFC49ADE11D4}"/>
          </ac:picMkLst>
        </pc:picChg>
      </pc:sldChg>
      <pc:sldChg chg="new del">
        <pc:chgData name="Archambault, Aude" userId="dfdf6e78-8d63-480c-bdce-0b0f3fd27a48" providerId="ADAL" clId="{6F9558F1-4F88-4B05-9714-F14965707862}" dt="2020-11-03T10:26:09.193" v="1303" actId="47"/>
        <pc:sldMkLst>
          <pc:docMk/>
          <pc:sldMk cId="1572003318" sldId="304"/>
        </pc:sldMkLst>
      </pc:sldChg>
      <pc:sldChg chg="modSp new mod">
        <pc:chgData name="Archambault, Aude" userId="dfdf6e78-8d63-480c-bdce-0b0f3fd27a48" providerId="ADAL" clId="{6F9558F1-4F88-4B05-9714-F14965707862}" dt="2020-11-03T11:52:43.597" v="1816" actId="20577"/>
        <pc:sldMkLst>
          <pc:docMk/>
          <pc:sldMk cId="3404926633" sldId="305"/>
        </pc:sldMkLst>
        <pc:spChg chg="mod">
          <ac:chgData name="Archambault, Aude" userId="dfdf6e78-8d63-480c-bdce-0b0f3fd27a48" providerId="ADAL" clId="{6F9558F1-4F88-4B05-9714-F14965707862}" dt="2020-11-03T11:52:43.597" v="1816" actId="20577"/>
          <ac:spMkLst>
            <pc:docMk/>
            <pc:sldMk cId="3404926633" sldId="305"/>
            <ac:spMk id="2" creationId="{6C55248C-BAA2-420D-940E-D2162E61A44A}"/>
          </ac:spMkLst>
        </pc:spChg>
        <pc:spChg chg="mod">
          <ac:chgData name="Archambault, Aude" userId="dfdf6e78-8d63-480c-bdce-0b0f3fd27a48" providerId="ADAL" clId="{6F9558F1-4F88-4B05-9714-F14965707862}" dt="2020-11-03T10:54:56.313" v="1768" actId="20577"/>
          <ac:spMkLst>
            <pc:docMk/>
            <pc:sldMk cId="3404926633" sldId="305"/>
            <ac:spMk id="3" creationId="{5672E47D-EADE-4EF9-928A-B8D1DA667519}"/>
          </ac:spMkLst>
        </pc:spChg>
      </pc:sldChg>
      <pc:sldChg chg="addSp delSp modSp new mod modAnim">
        <pc:chgData name="Archambault, Aude" userId="dfdf6e78-8d63-480c-bdce-0b0f3fd27a48" providerId="ADAL" clId="{6F9558F1-4F88-4B05-9714-F14965707862}" dt="2020-11-03T10:54:36.179" v="1730" actId="20577"/>
        <pc:sldMkLst>
          <pc:docMk/>
          <pc:sldMk cId="815054311" sldId="306"/>
        </pc:sldMkLst>
        <pc:spChg chg="del">
          <ac:chgData name="Archambault, Aude" userId="dfdf6e78-8d63-480c-bdce-0b0f3fd27a48" providerId="ADAL" clId="{6F9558F1-4F88-4B05-9714-F14965707862}" dt="2020-11-03T10:40:17.053" v="1618" actId="1032"/>
          <ac:spMkLst>
            <pc:docMk/>
            <pc:sldMk cId="815054311" sldId="306"/>
            <ac:spMk id="2" creationId="{A1E2EC1E-A181-4480-8CCB-A0DF108F870C}"/>
          </ac:spMkLst>
        </pc:spChg>
        <pc:spChg chg="mod">
          <ac:chgData name="Archambault, Aude" userId="dfdf6e78-8d63-480c-bdce-0b0f3fd27a48" providerId="ADAL" clId="{6F9558F1-4F88-4B05-9714-F14965707862}" dt="2020-11-03T10:54:36.179" v="1730" actId="20577"/>
          <ac:spMkLst>
            <pc:docMk/>
            <pc:sldMk cId="815054311" sldId="306"/>
            <ac:spMk id="3" creationId="{FD01C584-8AAA-4281-AA36-BB7553617F81}"/>
          </ac:spMkLst>
        </pc:spChg>
        <pc:graphicFrameChg chg="add mod modGraphic">
          <ac:chgData name="Archambault, Aude" userId="dfdf6e78-8d63-480c-bdce-0b0f3fd27a48" providerId="ADAL" clId="{6F9558F1-4F88-4B05-9714-F14965707862}" dt="2020-11-03T10:52:52.877" v="1711" actId="14100"/>
          <ac:graphicFrameMkLst>
            <pc:docMk/>
            <pc:sldMk cId="815054311" sldId="306"/>
            <ac:graphicFrameMk id="4" creationId="{EECB8FA3-80A5-485D-94D7-79038E4F7F39}"/>
          </ac:graphicFrameMkLst>
        </pc:graphicFrameChg>
        <pc:picChg chg="add mod">
          <ac:chgData name="Archambault, Aude" userId="dfdf6e78-8d63-480c-bdce-0b0f3fd27a48" providerId="ADAL" clId="{6F9558F1-4F88-4B05-9714-F14965707862}" dt="2020-11-03T10:53:20.947" v="1717" actId="14100"/>
          <ac:picMkLst>
            <pc:docMk/>
            <pc:sldMk cId="815054311" sldId="306"/>
            <ac:picMk id="5" creationId="{AC1E899E-05DC-4CE3-806C-1746FF190EBA}"/>
          </ac:picMkLst>
        </pc:picChg>
        <pc:picChg chg="add mod">
          <ac:chgData name="Archambault, Aude" userId="dfdf6e78-8d63-480c-bdce-0b0f3fd27a48" providerId="ADAL" clId="{6F9558F1-4F88-4B05-9714-F14965707862}" dt="2020-11-03T10:53:29.379" v="1718" actId="14100"/>
          <ac:picMkLst>
            <pc:docMk/>
            <pc:sldMk cId="815054311" sldId="306"/>
            <ac:picMk id="6" creationId="{092572DA-21C5-410B-9C60-8ED332F0F792}"/>
          </ac:picMkLst>
        </pc:picChg>
      </pc:sldChg>
      <pc:sldChg chg="modSp new del mod">
        <pc:chgData name="Archambault, Aude" userId="dfdf6e78-8d63-480c-bdce-0b0f3fd27a48" providerId="ADAL" clId="{6F9558F1-4F88-4B05-9714-F14965707862}" dt="2020-11-03T10:38:20.876" v="1608" actId="47"/>
        <pc:sldMkLst>
          <pc:docMk/>
          <pc:sldMk cId="3052743361" sldId="306"/>
        </pc:sldMkLst>
        <pc:spChg chg="mod">
          <ac:chgData name="Archambault, Aude" userId="dfdf6e78-8d63-480c-bdce-0b0f3fd27a48" providerId="ADAL" clId="{6F9558F1-4F88-4B05-9714-F14965707862}" dt="2020-11-03T10:38:13.130" v="1602" actId="313"/>
          <ac:spMkLst>
            <pc:docMk/>
            <pc:sldMk cId="3052743361" sldId="306"/>
            <ac:spMk id="2" creationId="{59950D46-A3D6-4F96-BEBE-17CBB9F25785}"/>
          </ac:spMkLst>
        </pc:spChg>
        <pc:spChg chg="mod">
          <ac:chgData name="Archambault, Aude" userId="dfdf6e78-8d63-480c-bdce-0b0f3fd27a48" providerId="ADAL" clId="{6F9558F1-4F88-4B05-9714-F14965707862}" dt="2020-11-03T10:38:14.699" v="1607" actId="20577"/>
          <ac:spMkLst>
            <pc:docMk/>
            <pc:sldMk cId="3052743361" sldId="306"/>
            <ac:spMk id="4" creationId="{FF44CD0D-18B8-41AC-BD99-1876063D61C6}"/>
          </ac:spMkLst>
        </pc:spChg>
      </pc:sldChg>
      <pc:sldChg chg="addSp delSp modSp new del mod modClrScheme chgLayout">
        <pc:chgData name="Archambault, Aude" userId="dfdf6e78-8d63-480c-bdce-0b0f3fd27a48" providerId="ADAL" clId="{6F9558F1-4F88-4B05-9714-F14965707862}" dt="2020-11-03T16:44:16.997" v="1970" actId="47"/>
        <pc:sldMkLst>
          <pc:docMk/>
          <pc:sldMk cId="2189948355" sldId="307"/>
        </pc:sldMkLst>
        <pc:spChg chg="del">
          <ac:chgData name="Archambault, Aude" userId="dfdf6e78-8d63-480c-bdce-0b0f3fd27a48" providerId="ADAL" clId="{6F9558F1-4F88-4B05-9714-F14965707862}" dt="2020-11-03T10:56:35.672" v="1797" actId="22"/>
          <ac:spMkLst>
            <pc:docMk/>
            <pc:sldMk cId="2189948355" sldId="307"/>
            <ac:spMk id="2" creationId="{C43AA578-CA2F-420E-8614-8AF773495ED8}"/>
          </ac:spMkLst>
        </pc:spChg>
        <pc:spChg chg="mod ord">
          <ac:chgData name="Archambault, Aude" userId="dfdf6e78-8d63-480c-bdce-0b0f3fd27a48" providerId="ADAL" clId="{6F9558F1-4F88-4B05-9714-F14965707862}" dt="2020-11-03T10:56:52.739" v="1804" actId="26606"/>
          <ac:spMkLst>
            <pc:docMk/>
            <pc:sldMk cId="2189948355" sldId="307"/>
            <ac:spMk id="3" creationId="{F66F68C2-910B-49DA-B0F7-7C265C53DE46}"/>
          </ac:spMkLst>
        </pc:spChg>
        <pc:spChg chg="add mod">
          <ac:chgData name="Archambault, Aude" userId="dfdf6e78-8d63-480c-bdce-0b0f3fd27a48" providerId="ADAL" clId="{6F9558F1-4F88-4B05-9714-F14965707862}" dt="2020-11-03T10:56:52.739" v="1804" actId="26606"/>
          <ac:spMkLst>
            <pc:docMk/>
            <pc:sldMk cId="2189948355" sldId="307"/>
            <ac:spMk id="10" creationId="{D9C5D6D9-FBD4-4B6B-87A4-A24C38149E96}"/>
          </ac:spMkLst>
        </pc:spChg>
        <pc:spChg chg="add mod">
          <ac:chgData name="Archambault, Aude" userId="dfdf6e78-8d63-480c-bdce-0b0f3fd27a48" providerId="ADAL" clId="{6F9558F1-4F88-4B05-9714-F14965707862}" dt="2020-11-03T10:56:52.739" v="1804" actId="26606"/>
          <ac:spMkLst>
            <pc:docMk/>
            <pc:sldMk cId="2189948355" sldId="307"/>
            <ac:spMk id="12" creationId="{5E36B6DD-E9FD-4E3E-AA36-F4084C2DD125}"/>
          </ac:spMkLst>
        </pc:spChg>
        <pc:spChg chg="add mod">
          <ac:chgData name="Archambault, Aude" userId="dfdf6e78-8d63-480c-bdce-0b0f3fd27a48" providerId="ADAL" clId="{6F9558F1-4F88-4B05-9714-F14965707862}" dt="2020-11-03T10:56:52.739" v="1804" actId="26606"/>
          <ac:spMkLst>
            <pc:docMk/>
            <pc:sldMk cId="2189948355" sldId="307"/>
            <ac:spMk id="14" creationId="{29E68FD7-C01F-47F1-A1FA-DE6E02E2AF52}"/>
          </ac:spMkLst>
        </pc:spChg>
        <pc:picChg chg="add mod">
          <ac:chgData name="Archambault, Aude" userId="dfdf6e78-8d63-480c-bdce-0b0f3fd27a48" providerId="ADAL" clId="{6F9558F1-4F88-4B05-9714-F14965707862}" dt="2020-11-03T10:56:52.739" v="1804" actId="26606"/>
          <ac:picMkLst>
            <pc:docMk/>
            <pc:sldMk cId="2189948355" sldId="307"/>
            <ac:picMk id="5" creationId="{EBF85B85-C561-439E-9DB0-D7C85D7F5F1C}"/>
          </ac:picMkLst>
        </pc:picChg>
      </pc:sldChg>
      <pc:sldChg chg="addSp delSp modSp new mod">
        <pc:chgData name="Archambault, Aude" userId="dfdf6e78-8d63-480c-bdce-0b0f3fd27a48" providerId="ADAL" clId="{6F9558F1-4F88-4B05-9714-F14965707862}" dt="2020-11-03T16:35:00.041" v="1855" actId="20577"/>
        <pc:sldMkLst>
          <pc:docMk/>
          <pc:sldMk cId="3285118281" sldId="308"/>
        </pc:sldMkLst>
        <pc:spChg chg="del">
          <ac:chgData name="Archambault, Aude" userId="dfdf6e78-8d63-480c-bdce-0b0f3fd27a48" providerId="ADAL" clId="{6F9558F1-4F88-4B05-9714-F14965707862}" dt="2020-11-03T10:59:42.705" v="1806" actId="22"/>
          <ac:spMkLst>
            <pc:docMk/>
            <pc:sldMk cId="3285118281" sldId="308"/>
            <ac:spMk id="2" creationId="{985A92DE-3A19-43CD-9699-9265C6E4D06C}"/>
          </ac:spMkLst>
        </pc:spChg>
        <pc:spChg chg="mod">
          <ac:chgData name="Archambault, Aude" userId="dfdf6e78-8d63-480c-bdce-0b0f3fd27a48" providerId="ADAL" clId="{6F9558F1-4F88-4B05-9714-F14965707862}" dt="2020-11-03T16:35:00.041" v="1855" actId="20577"/>
          <ac:spMkLst>
            <pc:docMk/>
            <pc:sldMk cId="3285118281" sldId="308"/>
            <ac:spMk id="3" creationId="{8E4B7806-1898-4C19-9D32-E84723F4E15E}"/>
          </ac:spMkLst>
        </pc:spChg>
        <pc:picChg chg="add mod">
          <ac:chgData name="Archambault, Aude" userId="dfdf6e78-8d63-480c-bdce-0b0f3fd27a48" providerId="ADAL" clId="{6F9558F1-4F88-4B05-9714-F14965707862}" dt="2020-11-03T16:33:30.021" v="1817" actId="14100"/>
          <ac:picMkLst>
            <pc:docMk/>
            <pc:sldMk cId="3285118281" sldId="308"/>
            <ac:picMk id="5" creationId="{BF834A5E-622B-4CB5-8BDB-1ACC066D444C}"/>
          </ac:picMkLst>
        </pc:picChg>
        <pc:picChg chg="add mod">
          <ac:chgData name="Archambault, Aude" userId="dfdf6e78-8d63-480c-bdce-0b0f3fd27a48" providerId="ADAL" clId="{6F9558F1-4F88-4B05-9714-F14965707862}" dt="2020-11-03T10:59:49.906" v="1807"/>
          <ac:picMkLst>
            <pc:docMk/>
            <pc:sldMk cId="3285118281" sldId="308"/>
            <ac:picMk id="6" creationId="{A5CDB7D0-B369-48E8-8EF8-6779910EBC56}"/>
          </ac:picMkLst>
        </pc:picChg>
      </pc:sldChg>
      <pc:sldChg chg="addSp modSp new mod">
        <pc:chgData name="Archambault, Aude" userId="dfdf6e78-8d63-480c-bdce-0b0f3fd27a48" providerId="ADAL" clId="{6F9558F1-4F88-4B05-9714-F14965707862}" dt="2020-11-03T16:37:49.221" v="1916" actId="14100"/>
        <pc:sldMkLst>
          <pc:docMk/>
          <pc:sldMk cId="194348203" sldId="309"/>
        </pc:sldMkLst>
        <pc:spChg chg="mod">
          <ac:chgData name="Archambault, Aude" userId="dfdf6e78-8d63-480c-bdce-0b0f3fd27a48" providerId="ADAL" clId="{6F9558F1-4F88-4B05-9714-F14965707862}" dt="2020-11-03T16:37:43.259" v="1914" actId="20577"/>
          <ac:spMkLst>
            <pc:docMk/>
            <pc:sldMk cId="194348203" sldId="309"/>
            <ac:spMk id="2" creationId="{E97698F3-B6EC-47FA-BB20-B0917721D724}"/>
          </ac:spMkLst>
        </pc:spChg>
        <pc:spChg chg="mod">
          <ac:chgData name="Archambault, Aude" userId="dfdf6e78-8d63-480c-bdce-0b0f3fd27a48" providerId="ADAL" clId="{6F9558F1-4F88-4B05-9714-F14965707862}" dt="2020-11-03T16:36:00.342" v="1876" actId="20577"/>
          <ac:spMkLst>
            <pc:docMk/>
            <pc:sldMk cId="194348203" sldId="309"/>
            <ac:spMk id="3" creationId="{75327D0D-717B-4112-ACD6-C502FC460781}"/>
          </ac:spMkLst>
        </pc:spChg>
        <pc:picChg chg="add mod">
          <ac:chgData name="Archambault, Aude" userId="dfdf6e78-8d63-480c-bdce-0b0f3fd27a48" providerId="ADAL" clId="{6F9558F1-4F88-4B05-9714-F14965707862}" dt="2020-11-03T16:37:49.221" v="1916" actId="14100"/>
          <ac:picMkLst>
            <pc:docMk/>
            <pc:sldMk cId="194348203" sldId="309"/>
            <ac:picMk id="5" creationId="{0CFB164D-AF44-4BC9-AFEC-29DC8D148CB0}"/>
          </ac:picMkLst>
        </pc:picChg>
      </pc:sldChg>
      <pc:sldChg chg="addSp delSp modSp new mod">
        <pc:chgData name="Archambault, Aude" userId="dfdf6e78-8d63-480c-bdce-0b0f3fd27a48" providerId="ADAL" clId="{6F9558F1-4F88-4B05-9714-F14965707862}" dt="2020-11-03T19:06:05.550" v="2016" actId="14100"/>
        <pc:sldMkLst>
          <pc:docMk/>
          <pc:sldMk cId="411415590" sldId="310"/>
        </pc:sldMkLst>
        <pc:spChg chg="add del mod">
          <ac:chgData name="Archambault, Aude" userId="dfdf6e78-8d63-480c-bdce-0b0f3fd27a48" providerId="ADAL" clId="{6F9558F1-4F88-4B05-9714-F14965707862}" dt="2020-11-03T16:49:35.359" v="2006"/>
          <ac:spMkLst>
            <pc:docMk/>
            <pc:sldMk cId="411415590" sldId="310"/>
            <ac:spMk id="2" creationId="{4C0052C0-3E14-4E82-A8AA-D8238A0CB0AC}"/>
          </ac:spMkLst>
        </pc:spChg>
        <pc:spChg chg="mod">
          <ac:chgData name="Archambault, Aude" userId="dfdf6e78-8d63-480c-bdce-0b0f3fd27a48" providerId="ADAL" clId="{6F9558F1-4F88-4B05-9714-F14965707862}" dt="2020-11-03T16:38:49.304" v="1919" actId="790"/>
          <ac:spMkLst>
            <pc:docMk/>
            <pc:sldMk cId="411415590" sldId="310"/>
            <ac:spMk id="3" creationId="{58CB3594-24A3-4A1E-A3E9-2AF1E58A79CC}"/>
          </ac:spMkLst>
        </pc:spChg>
        <pc:graphicFrameChg chg="add mod modGraphic">
          <ac:chgData name="Archambault, Aude" userId="dfdf6e78-8d63-480c-bdce-0b0f3fd27a48" providerId="ADAL" clId="{6F9558F1-4F88-4B05-9714-F14965707862}" dt="2020-11-03T19:05:54.919" v="2012" actId="14100"/>
          <ac:graphicFrameMkLst>
            <pc:docMk/>
            <pc:sldMk cId="411415590" sldId="310"/>
            <ac:graphicFrameMk id="4" creationId="{CC536513-FB73-4496-A906-C5216517830F}"/>
          </ac:graphicFrameMkLst>
        </pc:graphicFrameChg>
        <pc:picChg chg="add del mod">
          <ac:chgData name="Archambault, Aude" userId="dfdf6e78-8d63-480c-bdce-0b0f3fd27a48" providerId="ADAL" clId="{6F9558F1-4F88-4B05-9714-F14965707862}" dt="2020-11-03T16:49:34.047" v="2005"/>
          <ac:picMkLst>
            <pc:docMk/>
            <pc:sldMk cId="411415590" sldId="310"/>
            <ac:picMk id="5" creationId="{3348AF9F-B391-4E05-805A-84CC280B6DA0}"/>
          </ac:picMkLst>
        </pc:picChg>
        <pc:picChg chg="add mod">
          <ac:chgData name="Archambault, Aude" userId="dfdf6e78-8d63-480c-bdce-0b0f3fd27a48" providerId="ADAL" clId="{6F9558F1-4F88-4B05-9714-F14965707862}" dt="2020-11-03T19:06:05.550" v="2016" actId="14100"/>
          <ac:picMkLst>
            <pc:docMk/>
            <pc:sldMk cId="411415590" sldId="310"/>
            <ac:picMk id="6" creationId="{AE13AE63-3016-48CD-90BB-812571E2BD36}"/>
          </ac:picMkLst>
        </pc:picChg>
      </pc:sldChg>
      <pc:sldChg chg="addSp delSp modSp new mod">
        <pc:chgData name="Archambault, Aude" userId="dfdf6e78-8d63-480c-bdce-0b0f3fd27a48" providerId="ADAL" clId="{6F9558F1-4F88-4B05-9714-F14965707862}" dt="2020-11-03T19:06:30.089" v="2021" actId="20577"/>
        <pc:sldMkLst>
          <pc:docMk/>
          <pc:sldMk cId="3261565227" sldId="311"/>
        </pc:sldMkLst>
        <pc:spChg chg="mod">
          <ac:chgData name="Archambault, Aude" userId="dfdf6e78-8d63-480c-bdce-0b0f3fd27a48" providerId="ADAL" clId="{6F9558F1-4F88-4B05-9714-F14965707862}" dt="2020-11-03T19:06:30.089" v="2021" actId="20577"/>
          <ac:spMkLst>
            <pc:docMk/>
            <pc:sldMk cId="3261565227" sldId="311"/>
            <ac:spMk id="2" creationId="{E1CAB40D-4EFC-4378-BFAD-C65A106BC64C}"/>
          </ac:spMkLst>
        </pc:spChg>
        <pc:spChg chg="mod">
          <ac:chgData name="Archambault, Aude" userId="dfdf6e78-8d63-480c-bdce-0b0f3fd27a48" providerId="ADAL" clId="{6F9558F1-4F88-4B05-9714-F14965707862}" dt="2020-11-03T16:40:52.020" v="1945" actId="20577"/>
          <ac:spMkLst>
            <pc:docMk/>
            <pc:sldMk cId="3261565227" sldId="311"/>
            <ac:spMk id="3" creationId="{018B111B-19E1-4C49-93D9-10F766649E0D}"/>
          </ac:spMkLst>
        </pc:spChg>
        <pc:picChg chg="add del mod">
          <ac:chgData name="Archambault, Aude" userId="dfdf6e78-8d63-480c-bdce-0b0f3fd27a48" providerId="ADAL" clId="{6F9558F1-4F88-4B05-9714-F14965707862}" dt="2020-11-03T16:46:38.500" v="1989" actId="478"/>
          <ac:picMkLst>
            <pc:docMk/>
            <pc:sldMk cId="3261565227" sldId="311"/>
            <ac:picMk id="5" creationId="{7C0B833E-AF4B-42A0-8557-67BB67CBCA92}"/>
          </ac:picMkLst>
        </pc:picChg>
        <pc:picChg chg="add mod">
          <ac:chgData name="Archambault, Aude" userId="dfdf6e78-8d63-480c-bdce-0b0f3fd27a48" providerId="ADAL" clId="{6F9558F1-4F88-4B05-9714-F14965707862}" dt="2020-11-03T16:47:30.187" v="2002" actId="14100"/>
          <ac:picMkLst>
            <pc:docMk/>
            <pc:sldMk cId="3261565227" sldId="311"/>
            <ac:picMk id="7" creationId="{29F45FFA-D72C-43F9-936D-80B6CDC74B41}"/>
          </ac:picMkLst>
        </pc:picChg>
      </pc:sldChg>
      <pc:sldChg chg="addSp modSp new mod">
        <pc:chgData name="Archambault, Aude" userId="dfdf6e78-8d63-480c-bdce-0b0f3fd27a48" providerId="ADAL" clId="{6F9558F1-4F88-4B05-9714-F14965707862}" dt="2020-11-03T19:21:56.498" v="2032" actId="20577"/>
        <pc:sldMkLst>
          <pc:docMk/>
          <pc:sldMk cId="2368726398" sldId="312"/>
        </pc:sldMkLst>
        <pc:spChg chg="mod">
          <ac:chgData name="Archambault, Aude" userId="dfdf6e78-8d63-480c-bdce-0b0f3fd27a48" providerId="ADAL" clId="{6F9558F1-4F88-4B05-9714-F14965707862}" dt="2020-11-03T19:21:56.498" v="2032" actId="20577"/>
          <ac:spMkLst>
            <pc:docMk/>
            <pc:sldMk cId="2368726398" sldId="312"/>
            <ac:spMk id="2" creationId="{08EA2825-6032-4672-B438-65F16761B35B}"/>
          </ac:spMkLst>
        </pc:spChg>
        <pc:spChg chg="mod">
          <ac:chgData name="Archambault, Aude" userId="dfdf6e78-8d63-480c-bdce-0b0f3fd27a48" providerId="ADAL" clId="{6F9558F1-4F88-4B05-9714-F14965707862}" dt="2020-11-03T16:42:54.383" v="1969" actId="20577"/>
          <ac:spMkLst>
            <pc:docMk/>
            <pc:sldMk cId="2368726398" sldId="312"/>
            <ac:spMk id="3" creationId="{986DA9DB-91F2-44B7-B495-30A5BF247A14}"/>
          </ac:spMkLst>
        </pc:spChg>
        <pc:picChg chg="add mod">
          <ac:chgData name="Archambault, Aude" userId="dfdf6e78-8d63-480c-bdce-0b0f3fd27a48" providerId="ADAL" clId="{6F9558F1-4F88-4B05-9714-F14965707862}" dt="2020-11-03T16:45:39.180" v="1982" actId="1076"/>
          <ac:picMkLst>
            <pc:docMk/>
            <pc:sldMk cId="2368726398" sldId="312"/>
            <ac:picMk id="5" creationId="{7FEA3776-56E5-4175-86D6-6958C4668382}"/>
          </ac:picMkLst>
        </pc:picChg>
      </pc:sldChg>
      <pc:sldChg chg="addSp delSp modSp new del mod">
        <pc:chgData name="Archambault, Aude" userId="dfdf6e78-8d63-480c-bdce-0b0f3fd27a48" providerId="ADAL" clId="{6F9558F1-4F88-4B05-9714-F14965707862}" dt="2020-11-03T16:42:23.189" v="1960" actId="47"/>
        <pc:sldMkLst>
          <pc:docMk/>
          <pc:sldMk cId="3651016005" sldId="312"/>
        </pc:sldMkLst>
        <pc:spChg chg="mod">
          <ac:chgData name="Archambault, Aude" userId="dfdf6e78-8d63-480c-bdce-0b0f3fd27a48" providerId="ADAL" clId="{6F9558F1-4F88-4B05-9714-F14965707862}" dt="2020-11-03T16:41:49.482" v="1954"/>
          <ac:spMkLst>
            <pc:docMk/>
            <pc:sldMk cId="3651016005" sldId="312"/>
            <ac:spMk id="3" creationId="{DCF5FCE3-1E88-40E5-91CB-85D6CC34768C}"/>
          </ac:spMkLst>
        </pc:spChg>
        <pc:spChg chg="del">
          <ac:chgData name="Archambault, Aude" userId="dfdf6e78-8d63-480c-bdce-0b0f3fd27a48" providerId="ADAL" clId="{6F9558F1-4F88-4B05-9714-F14965707862}" dt="2020-11-03T16:42:06.985" v="1955" actId="22"/>
          <ac:spMkLst>
            <pc:docMk/>
            <pc:sldMk cId="3651016005" sldId="312"/>
            <ac:spMk id="5" creationId="{16D1393F-C0B2-474E-8BF1-06FFEF01D2CF}"/>
          </ac:spMkLst>
        </pc:spChg>
        <pc:picChg chg="add mod">
          <ac:chgData name="Archambault, Aude" userId="dfdf6e78-8d63-480c-bdce-0b0f3fd27a48" providerId="ADAL" clId="{6F9558F1-4F88-4B05-9714-F14965707862}" dt="2020-11-03T16:42:20.052" v="1959" actId="1076"/>
          <ac:picMkLst>
            <pc:docMk/>
            <pc:sldMk cId="3651016005" sldId="312"/>
            <ac:picMk id="8" creationId="{088B76A8-CD69-4AF8-B013-F0D96EA728B0}"/>
          </ac:picMkLst>
        </pc:picChg>
      </pc:sldChg>
      <pc:sldChg chg="addSp modSp new mod">
        <pc:chgData name="Archambault, Aude" userId="dfdf6e78-8d63-480c-bdce-0b0f3fd27a48" providerId="ADAL" clId="{6F9558F1-4F88-4B05-9714-F14965707862}" dt="2020-11-03T19:29:37.817" v="2087" actId="20577"/>
        <pc:sldMkLst>
          <pc:docMk/>
          <pc:sldMk cId="2814180766" sldId="313"/>
        </pc:sldMkLst>
        <pc:spChg chg="mod">
          <ac:chgData name="Archambault, Aude" userId="dfdf6e78-8d63-480c-bdce-0b0f3fd27a48" providerId="ADAL" clId="{6F9558F1-4F88-4B05-9714-F14965707862}" dt="2020-11-03T19:29:37.817" v="2087" actId="20577"/>
          <ac:spMkLst>
            <pc:docMk/>
            <pc:sldMk cId="2814180766" sldId="313"/>
            <ac:spMk id="2" creationId="{47AB1790-228F-40C6-939A-A82540EFC893}"/>
          </ac:spMkLst>
        </pc:spChg>
        <pc:spChg chg="mod">
          <ac:chgData name="Archambault, Aude" userId="dfdf6e78-8d63-480c-bdce-0b0f3fd27a48" providerId="ADAL" clId="{6F9558F1-4F88-4B05-9714-F14965707862}" dt="2020-11-03T19:22:22.668" v="2070" actId="20577"/>
          <ac:spMkLst>
            <pc:docMk/>
            <pc:sldMk cId="2814180766" sldId="313"/>
            <ac:spMk id="3" creationId="{AB656DE4-3DEA-447B-AEE8-B113FD71E7EC}"/>
          </ac:spMkLst>
        </pc:spChg>
        <pc:picChg chg="add mod">
          <ac:chgData name="Archambault, Aude" userId="dfdf6e78-8d63-480c-bdce-0b0f3fd27a48" providerId="ADAL" clId="{6F9558F1-4F88-4B05-9714-F14965707862}" dt="2020-11-03T19:29:04.585" v="2085" actId="1076"/>
          <ac:picMkLst>
            <pc:docMk/>
            <pc:sldMk cId="2814180766" sldId="313"/>
            <ac:picMk id="5" creationId="{43A62C3D-ABEF-4598-8D47-CD12C0130FC8}"/>
          </ac:picMkLst>
        </pc:picChg>
      </pc:sldChg>
      <pc:sldChg chg="addSp delSp modSp new mod">
        <pc:chgData name="Archambault, Aude" userId="dfdf6e78-8d63-480c-bdce-0b0f3fd27a48" providerId="ADAL" clId="{6F9558F1-4F88-4B05-9714-F14965707862}" dt="2020-11-03T20:08:57.733" v="2815" actId="20577"/>
        <pc:sldMkLst>
          <pc:docMk/>
          <pc:sldMk cId="338613295" sldId="314"/>
        </pc:sldMkLst>
        <pc:spChg chg="del">
          <ac:chgData name="Archambault, Aude" userId="dfdf6e78-8d63-480c-bdce-0b0f3fd27a48" providerId="ADAL" clId="{6F9558F1-4F88-4B05-9714-F14965707862}" dt="2020-11-03T19:30:08.202" v="2089"/>
          <ac:spMkLst>
            <pc:docMk/>
            <pc:sldMk cId="338613295" sldId="314"/>
            <ac:spMk id="2" creationId="{74354C31-C85C-40AE-8835-88191F62C104}"/>
          </ac:spMkLst>
        </pc:spChg>
        <pc:spChg chg="mod">
          <ac:chgData name="Archambault, Aude" userId="dfdf6e78-8d63-480c-bdce-0b0f3fd27a48" providerId="ADAL" clId="{6F9558F1-4F88-4B05-9714-F14965707862}" dt="2020-11-03T20:08:57.733" v="2815" actId="20577"/>
          <ac:spMkLst>
            <pc:docMk/>
            <pc:sldMk cId="338613295" sldId="314"/>
            <ac:spMk id="3" creationId="{EE3206BE-A73C-4B9A-A60C-97F721064489}"/>
          </ac:spMkLst>
        </pc:spChg>
        <pc:graphicFrameChg chg="add mod">
          <ac:chgData name="Archambault, Aude" userId="dfdf6e78-8d63-480c-bdce-0b0f3fd27a48" providerId="ADAL" clId="{6F9558F1-4F88-4B05-9714-F14965707862}" dt="2020-11-03T19:30:22.129" v="2091"/>
          <ac:graphicFrameMkLst>
            <pc:docMk/>
            <pc:sldMk cId="338613295" sldId="314"/>
            <ac:graphicFrameMk id="4" creationId="{9667ED9B-2D40-4E35-BB88-DAC9DF76BD6B}"/>
          </ac:graphicFrameMkLst>
        </pc:graphicFrameChg>
      </pc:sldChg>
      <pc:sldChg chg="addSp modSp new mod">
        <pc:chgData name="Archambault, Aude" userId="dfdf6e78-8d63-480c-bdce-0b0f3fd27a48" providerId="ADAL" clId="{6F9558F1-4F88-4B05-9714-F14965707862}" dt="2020-11-03T20:05:35.978" v="2746" actId="20577"/>
        <pc:sldMkLst>
          <pc:docMk/>
          <pc:sldMk cId="3617758975" sldId="315"/>
        </pc:sldMkLst>
        <pc:spChg chg="mod">
          <ac:chgData name="Archambault, Aude" userId="dfdf6e78-8d63-480c-bdce-0b0f3fd27a48" providerId="ADAL" clId="{6F9558F1-4F88-4B05-9714-F14965707862}" dt="2020-11-03T19:41:29.969" v="2359" actId="12"/>
          <ac:spMkLst>
            <pc:docMk/>
            <pc:sldMk cId="3617758975" sldId="315"/>
            <ac:spMk id="2" creationId="{350D233D-75D5-4379-B0F3-5FE20CCCB886}"/>
          </ac:spMkLst>
        </pc:spChg>
        <pc:spChg chg="mod">
          <ac:chgData name="Archambault, Aude" userId="dfdf6e78-8d63-480c-bdce-0b0f3fd27a48" providerId="ADAL" clId="{6F9558F1-4F88-4B05-9714-F14965707862}" dt="2020-11-03T20:05:35.978" v="2746" actId="20577"/>
          <ac:spMkLst>
            <pc:docMk/>
            <pc:sldMk cId="3617758975" sldId="315"/>
            <ac:spMk id="3" creationId="{DC25B0C9-AF75-498E-84A8-9C729FEC0B86}"/>
          </ac:spMkLst>
        </pc:spChg>
        <pc:picChg chg="add mod">
          <ac:chgData name="Archambault, Aude" userId="dfdf6e78-8d63-480c-bdce-0b0f3fd27a48" providerId="ADAL" clId="{6F9558F1-4F88-4B05-9714-F14965707862}" dt="2020-11-03T19:42:05.481" v="2365" actId="1076"/>
          <ac:picMkLst>
            <pc:docMk/>
            <pc:sldMk cId="3617758975" sldId="315"/>
            <ac:picMk id="5" creationId="{1B34F3C3-2FA8-40DB-B1AC-4804273668DC}"/>
          </ac:picMkLst>
        </pc:picChg>
        <pc:picChg chg="add mod">
          <ac:chgData name="Archambault, Aude" userId="dfdf6e78-8d63-480c-bdce-0b0f3fd27a48" providerId="ADAL" clId="{6F9558F1-4F88-4B05-9714-F14965707862}" dt="2020-11-03T19:42:05.481" v="2365" actId="1076"/>
          <ac:picMkLst>
            <pc:docMk/>
            <pc:sldMk cId="3617758975" sldId="315"/>
            <ac:picMk id="7" creationId="{4D545015-6C57-4981-A4AE-D9AC98C20186}"/>
          </ac:picMkLst>
        </pc:picChg>
        <pc:picChg chg="add mod">
          <ac:chgData name="Archambault, Aude" userId="dfdf6e78-8d63-480c-bdce-0b0f3fd27a48" providerId="ADAL" clId="{6F9558F1-4F88-4B05-9714-F14965707862}" dt="2020-11-03T19:42:20.087" v="2368" actId="1076"/>
          <ac:picMkLst>
            <pc:docMk/>
            <pc:sldMk cId="3617758975" sldId="315"/>
            <ac:picMk id="9" creationId="{E393D9E4-274B-45E2-87E8-B2BCFC3785D1}"/>
          </ac:picMkLst>
        </pc:picChg>
        <pc:picChg chg="add mod">
          <ac:chgData name="Archambault, Aude" userId="dfdf6e78-8d63-480c-bdce-0b0f3fd27a48" providerId="ADAL" clId="{6F9558F1-4F88-4B05-9714-F14965707862}" dt="2020-11-03T19:42:05.481" v="2365" actId="1076"/>
          <ac:picMkLst>
            <pc:docMk/>
            <pc:sldMk cId="3617758975" sldId="315"/>
            <ac:picMk id="11" creationId="{7AB99EB9-45E9-4849-A55F-12B313961EEE}"/>
          </ac:picMkLst>
        </pc:picChg>
        <pc:picChg chg="add mod">
          <ac:chgData name="Archambault, Aude" userId="dfdf6e78-8d63-480c-bdce-0b0f3fd27a48" providerId="ADAL" clId="{6F9558F1-4F88-4B05-9714-F14965707862}" dt="2020-11-03T19:42:05.481" v="2365" actId="1076"/>
          <ac:picMkLst>
            <pc:docMk/>
            <pc:sldMk cId="3617758975" sldId="315"/>
            <ac:picMk id="13" creationId="{0BB13DD1-25C4-4D16-8DE9-11E62D78ABB0}"/>
          </ac:picMkLst>
        </pc:picChg>
        <pc:picChg chg="add mod">
          <ac:chgData name="Archambault, Aude" userId="dfdf6e78-8d63-480c-bdce-0b0f3fd27a48" providerId="ADAL" clId="{6F9558F1-4F88-4B05-9714-F14965707862}" dt="2020-11-03T19:42:16.451" v="2367" actId="1076"/>
          <ac:picMkLst>
            <pc:docMk/>
            <pc:sldMk cId="3617758975" sldId="315"/>
            <ac:picMk id="15" creationId="{29FFDC06-6176-45E5-B6D4-89B4DE220164}"/>
          </ac:picMkLst>
        </pc:picChg>
        <pc:picChg chg="add mod">
          <ac:chgData name="Archambault, Aude" userId="dfdf6e78-8d63-480c-bdce-0b0f3fd27a48" providerId="ADAL" clId="{6F9558F1-4F88-4B05-9714-F14965707862}" dt="2020-11-03T19:42:16.451" v="2367" actId="1076"/>
          <ac:picMkLst>
            <pc:docMk/>
            <pc:sldMk cId="3617758975" sldId="315"/>
            <ac:picMk id="17" creationId="{0A5B8CF6-4025-457A-A728-B32606D32AEF}"/>
          </ac:picMkLst>
        </pc:picChg>
        <pc:picChg chg="add mod">
          <ac:chgData name="Archambault, Aude" userId="dfdf6e78-8d63-480c-bdce-0b0f3fd27a48" providerId="ADAL" clId="{6F9558F1-4F88-4B05-9714-F14965707862}" dt="2020-11-03T19:42:16.451" v="2367" actId="1076"/>
          <ac:picMkLst>
            <pc:docMk/>
            <pc:sldMk cId="3617758975" sldId="315"/>
            <ac:picMk id="19" creationId="{ECFD7282-0F9A-457F-9B12-4F5D2E930337}"/>
          </ac:picMkLst>
        </pc:picChg>
        <pc:picChg chg="add mod">
          <ac:chgData name="Archambault, Aude" userId="dfdf6e78-8d63-480c-bdce-0b0f3fd27a48" providerId="ADAL" clId="{6F9558F1-4F88-4B05-9714-F14965707862}" dt="2020-11-03T19:42:16.451" v="2367" actId="1076"/>
          <ac:picMkLst>
            <pc:docMk/>
            <pc:sldMk cId="3617758975" sldId="315"/>
            <ac:picMk id="21" creationId="{C66905D0-9FAF-42C0-9A32-474A8F4B4D3E}"/>
          </ac:picMkLst>
        </pc:picChg>
        <pc:picChg chg="add mod">
          <ac:chgData name="Archambault, Aude" userId="dfdf6e78-8d63-480c-bdce-0b0f3fd27a48" providerId="ADAL" clId="{6F9558F1-4F88-4B05-9714-F14965707862}" dt="2020-11-03T19:42:16.451" v="2367" actId="1076"/>
          <ac:picMkLst>
            <pc:docMk/>
            <pc:sldMk cId="3617758975" sldId="315"/>
            <ac:picMk id="23" creationId="{CC8411B5-5808-4885-A49A-866D4E01841F}"/>
          </ac:picMkLst>
        </pc:picChg>
      </pc:sldChg>
      <pc:sldChg chg="addSp delSp modSp new mod">
        <pc:chgData name="Archambault, Aude" userId="dfdf6e78-8d63-480c-bdce-0b0f3fd27a48" providerId="ADAL" clId="{6F9558F1-4F88-4B05-9714-F14965707862}" dt="2020-11-03T19:55:09.970" v="2618" actId="5793"/>
        <pc:sldMkLst>
          <pc:docMk/>
          <pc:sldMk cId="1563820946" sldId="316"/>
        </pc:sldMkLst>
        <pc:spChg chg="mod">
          <ac:chgData name="Archambault, Aude" userId="dfdf6e78-8d63-480c-bdce-0b0f3fd27a48" providerId="ADAL" clId="{6F9558F1-4F88-4B05-9714-F14965707862}" dt="2020-11-03T19:55:09.970" v="2618" actId="5793"/>
          <ac:spMkLst>
            <pc:docMk/>
            <pc:sldMk cId="1563820946" sldId="316"/>
            <ac:spMk id="2" creationId="{A1B93E18-0EF2-4FA5-8609-E18254BC6DDA}"/>
          </ac:spMkLst>
        </pc:spChg>
        <pc:spChg chg="mod">
          <ac:chgData name="Archambault, Aude" userId="dfdf6e78-8d63-480c-bdce-0b0f3fd27a48" providerId="ADAL" clId="{6F9558F1-4F88-4B05-9714-F14965707862}" dt="2020-11-03T19:49:36.069" v="2501" actId="20577"/>
          <ac:spMkLst>
            <pc:docMk/>
            <pc:sldMk cId="1563820946" sldId="316"/>
            <ac:spMk id="3" creationId="{E17373D8-B87C-41FB-A3BA-A3F6B949DC6A}"/>
          </ac:spMkLst>
        </pc:spChg>
        <pc:spChg chg="add del">
          <ac:chgData name="Archambault, Aude" userId="dfdf6e78-8d63-480c-bdce-0b0f3fd27a48" providerId="ADAL" clId="{6F9558F1-4F88-4B05-9714-F14965707862}" dt="2020-11-03T19:54:02.430" v="2562" actId="11529"/>
          <ac:spMkLst>
            <pc:docMk/>
            <pc:sldMk cId="1563820946" sldId="316"/>
            <ac:spMk id="4" creationId="{2830C7E8-3B92-451A-B171-56ADA40C7400}"/>
          </ac:spMkLst>
        </pc:spChg>
      </pc:sldChg>
      <pc:sldChg chg="addSp delSp modSp new del mod">
        <pc:chgData name="Archambault, Aude" userId="dfdf6e78-8d63-480c-bdce-0b0f3fd27a48" providerId="ADAL" clId="{6F9558F1-4F88-4B05-9714-F14965707862}" dt="2020-11-03T19:53:39.741" v="2559" actId="47"/>
        <pc:sldMkLst>
          <pc:docMk/>
          <pc:sldMk cId="1506182290" sldId="317"/>
        </pc:sldMkLst>
        <pc:spChg chg="del">
          <ac:chgData name="Archambault, Aude" userId="dfdf6e78-8d63-480c-bdce-0b0f3fd27a48" providerId="ADAL" clId="{6F9558F1-4F88-4B05-9714-F14965707862}" dt="2020-11-03T19:52:23.288" v="2507" actId="1032"/>
          <ac:spMkLst>
            <pc:docMk/>
            <pc:sldMk cId="1506182290" sldId="317"/>
            <ac:spMk id="2" creationId="{B5FFCED4-B6F6-4C64-9C4A-B9AF6D326B8B}"/>
          </ac:spMkLst>
        </pc:spChg>
        <pc:graphicFrameChg chg="add mod modGraphic">
          <ac:chgData name="Archambault, Aude" userId="dfdf6e78-8d63-480c-bdce-0b0f3fd27a48" providerId="ADAL" clId="{6F9558F1-4F88-4B05-9714-F14965707862}" dt="2020-11-03T19:53:32.619" v="2558" actId="20577"/>
          <ac:graphicFrameMkLst>
            <pc:docMk/>
            <pc:sldMk cId="1506182290" sldId="317"/>
            <ac:graphicFrameMk id="4" creationId="{66EB8D77-5889-4B93-B4E1-0CE0567C666F}"/>
          </ac:graphicFrameMkLst>
        </pc:graphicFrameChg>
      </pc:sldChg>
      <pc:sldChg chg="addSp delSp modSp new mod">
        <pc:chgData name="Archambault, Aude" userId="dfdf6e78-8d63-480c-bdce-0b0f3fd27a48" providerId="ADAL" clId="{6F9558F1-4F88-4B05-9714-F14965707862}" dt="2020-11-03T20:02:38.150" v="2681" actId="20577"/>
        <pc:sldMkLst>
          <pc:docMk/>
          <pc:sldMk cId="3299369184" sldId="317"/>
        </pc:sldMkLst>
        <pc:spChg chg="add del">
          <ac:chgData name="Archambault, Aude" userId="dfdf6e78-8d63-480c-bdce-0b0f3fd27a48" providerId="ADAL" clId="{6F9558F1-4F88-4B05-9714-F14965707862}" dt="2020-11-03T20:00:17.323" v="2665" actId="1032"/>
          <ac:spMkLst>
            <pc:docMk/>
            <pc:sldMk cId="3299369184" sldId="317"/>
            <ac:spMk id="2" creationId="{E48BFD2A-EFA0-4981-96B4-8EDEAAF32E13}"/>
          </ac:spMkLst>
        </pc:spChg>
        <pc:spChg chg="mod">
          <ac:chgData name="Archambault, Aude" userId="dfdf6e78-8d63-480c-bdce-0b0f3fd27a48" providerId="ADAL" clId="{6F9558F1-4F88-4B05-9714-F14965707862}" dt="2020-11-03T20:02:38.150" v="2681" actId="20577"/>
          <ac:spMkLst>
            <pc:docMk/>
            <pc:sldMk cId="3299369184" sldId="317"/>
            <ac:spMk id="3" creationId="{11F29A70-FF14-4FFC-9A02-A916CD8B01ED}"/>
          </ac:spMkLst>
        </pc:spChg>
        <pc:graphicFrameChg chg="add del mod modGraphic">
          <ac:chgData name="Archambault, Aude" userId="dfdf6e78-8d63-480c-bdce-0b0f3fd27a48" providerId="ADAL" clId="{6F9558F1-4F88-4B05-9714-F14965707862}" dt="2020-11-03T19:59:54.920" v="2664" actId="1032"/>
          <ac:graphicFrameMkLst>
            <pc:docMk/>
            <pc:sldMk cId="3299369184" sldId="317"/>
            <ac:graphicFrameMk id="4" creationId="{7CD139D6-F97F-4EFA-995D-3F561199B652}"/>
          </ac:graphicFrameMkLst>
        </pc:graphicFrameChg>
        <pc:graphicFrameChg chg="add mod modGraphic">
          <ac:chgData name="Archambault, Aude" userId="dfdf6e78-8d63-480c-bdce-0b0f3fd27a48" providerId="ADAL" clId="{6F9558F1-4F88-4B05-9714-F14965707862}" dt="2020-11-03T20:02:33.464" v="2677" actId="20577"/>
          <ac:graphicFrameMkLst>
            <pc:docMk/>
            <pc:sldMk cId="3299369184" sldId="317"/>
            <ac:graphicFrameMk id="5" creationId="{EC99E0DD-8842-4302-B379-23C745011FBF}"/>
          </ac:graphicFrameMkLst>
        </pc:graphicFrameChg>
      </pc:sldChg>
      <pc:sldChg chg="modSp add mod">
        <pc:chgData name="Archambault, Aude" userId="dfdf6e78-8d63-480c-bdce-0b0f3fd27a48" providerId="ADAL" clId="{6F9558F1-4F88-4B05-9714-F14965707862}" dt="2020-11-03T20:03:41.002" v="2694" actId="14100"/>
        <pc:sldMkLst>
          <pc:docMk/>
          <pc:sldMk cId="473850362" sldId="318"/>
        </pc:sldMkLst>
        <pc:spChg chg="mod">
          <ac:chgData name="Archambault, Aude" userId="dfdf6e78-8d63-480c-bdce-0b0f3fd27a48" providerId="ADAL" clId="{6F9558F1-4F88-4B05-9714-F14965707862}" dt="2020-11-03T20:02:46.422" v="2684" actId="20577"/>
          <ac:spMkLst>
            <pc:docMk/>
            <pc:sldMk cId="473850362" sldId="318"/>
            <ac:spMk id="3" creationId="{11F29A70-FF14-4FFC-9A02-A916CD8B01ED}"/>
          </ac:spMkLst>
        </pc:spChg>
        <pc:graphicFrameChg chg="mod">
          <ac:chgData name="Archambault, Aude" userId="dfdf6e78-8d63-480c-bdce-0b0f3fd27a48" providerId="ADAL" clId="{6F9558F1-4F88-4B05-9714-F14965707862}" dt="2020-11-03T20:03:41.002" v="2694" actId="14100"/>
          <ac:graphicFrameMkLst>
            <pc:docMk/>
            <pc:sldMk cId="473850362" sldId="318"/>
            <ac:graphicFrameMk id="5" creationId="{EC99E0DD-8842-4302-B379-23C745011FBF}"/>
          </ac:graphicFrameMkLst>
        </pc:graphicFrameChg>
      </pc:sldChg>
      <pc:sldChg chg="modSp new mod">
        <pc:chgData name="Archambault, Aude" userId="dfdf6e78-8d63-480c-bdce-0b0f3fd27a48" providerId="ADAL" clId="{6F9558F1-4F88-4B05-9714-F14965707862}" dt="2020-11-03T20:07:22.584" v="2774" actId="20577"/>
        <pc:sldMkLst>
          <pc:docMk/>
          <pc:sldMk cId="3792541626" sldId="319"/>
        </pc:sldMkLst>
        <pc:spChg chg="mod">
          <ac:chgData name="Archambault, Aude" userId="dfdf6e78-8d63-480c-bdce-0b0f3fd27a48" providerId="ADAL" clId="{6F9558F1-4F88-4B05-9714-F14965707862}" dt="2020-11-03T20:06:27.858" v="2757" actId="6549"/>
          <ac:spMkLst>
            <pc:docMk/>
            <pc:sldMk cId="3792541626" sldId="319"/>
            <ac:spMk id="2" creationId="{FB865533-8929-47F7-B1E9-0D852FABACFB}"/>
          </ac:spMkLst>
        </pc:spChg>
        <pc:spChg chg="mod">
          <ac:chgData name="Archambault, Aude" userId="dfdf6e78-8d63-480c-bdce-0b0f3fd27a48" providerId="ADAL" clId="{6F9558F1-4F88-4B05-9714-F14965707862}" dt="2020-11-03T20:07:22.584" v="2774" actId="20577"/>
          <ac:spMkLst>
            <pc:docMk/>
            <pc:sldMk cId="3792541626" sldId="319"/>
            <ac:spMk id="3" creationId="{4CA8C7CC-7B19-4FBA-96D6-1C366B733656}"/>
          </ac:spMkLst>
        </pc:spChg>
      </pc:sldChg>
      <pc:sldMasterChg chg="delSldLayout">
        <pc:chgData name="Archambault, Aude" userId="dfdf6e78-8d63-480c-bdce-0b0f3fd27a48" providerId="ADAL" clId="{6F9558F1-4F88-4B05-9714-F14965707862}" dt="2020-11-03T20:06:50.993" v="2759" actId="47"/>
        <pc:sldMasterMkLst>
          <pc:docMk/>
          <pc:sldMasterMk cId="3261537267" sldId="2147484034"/>
        </pc:sldMasterMkLst>
        <pc:sldLayoutChg chg="del">
          <pc:chgData name="Archambault, Aude" userId="dfdf6e78-8d63-480c-bdce-0b0f3fd27a48" providerId="ADAL" clId="{6F9558F1-4F88-4B05-9714-F14965707862}" dt="2020-11-03T20:06:48.298" v="2758" actId="47"/>
          <pc:sldLayoutMkLst>
            <pc:docMk/>
            <pc:sldMasterMk cId="3261537267" sldId="2147484034"/>
            <pc:sldLayoutMk cId="2831937069" sldId="2147484043"/>
          </pc:sldLayoutMkLst>
        </pc:sldLayoutChg>
        <pc:sldLayoutChg chg="del">
          <pc:chgData name="Archambault, Aude" userId="dfdf6e78-8d63-480c-bdce-0b0f3fd27a48" providerId="ADAL" clId="{6F9558F1-4F88-4B05-9714-F14965707862}" dt="2020-11-03T20:06:50.993" v="2759" actId="47"/>
          <pc:sldLayoutMkLst>
            <pc:docMk/>
            <pc:sldMasterMk cId="3261537267" sldId="2147484034"/>
            <pc:sldLayoutMk cId="1965808174" sldId="2147484044"/>
          </pc:sldLayoutMkLst>
        </pc:sldLayoutChg>
        <pc:sldLayoutChg chg="del">
          <pc:chgData name="Archambault, Aude" userId="dfdf6e78-8d63-480c-bdce-0b0f3fd27a48" providerId="ADAL" clId="{6F9558F1-4F88-4B05-9714-F14965707862}" dt="2020-11-03T07:36:15.272" v="728" actId="47"/>
          <pc:sldLayoutMkLst>
            <pc:docMk/>
            <pc:sldMasterMk cId="3261537267" sldId="2147484034"/>
            <pc:sldLayoutMk cId="4066256728" sldId="2147484045"/>
          </pc:sldLayoutMkLst>
        </pc:sldLayoutChg>
        <pc:sldLayoutChg chg="del">
          <pc:chgData name="Archambault, Aude" userId="dfdf6e78-8d63-480c-bdce-0b0f3fd27a48" providerId="ADAL" clId="{6F9558F1-4F88-4B05-9714-F14965707862}" dt="2020-11-03T07:48:50.335" v="1062" actId="47"/>
          <pc:sldLayoutMkLst>
            <pc:docMk/>
            <pc:sldMasterMk cId="3261537267" sldId="2147484034"/>
            <pc:sldLayoutMk cId="4158907011" sldId="2147484045"/>
          </pc:sldLayoutMkLst>
        </pc:sldLayoutChg>
      </pc:sldMasterChg>
    </pc:docChg>
  </pc:docChgLst>
  <pc:docChgLst>
    <pc:chgData name="Archambault, Aude" userId="dfdf6e78-8d63-480c-bdce-0b0f3fd27a48" providerId="ADAL" clId="{8FD3AB6A-398E-4052-923E-E0232A2B9534}"/>
    <pc:docChg chg="undo custSel addSld delSld modSld modSection">
      <pc:chgData name="Archambault, Aude" userId="dfdf6e78-8d63-480c-bdce-0b0f3fd27a48" providerId="ADAL" clId="{8FD3AB6A-398E-4052-923E-E0232A2B9534}" dt="2021-02-16T15:57:48.859" v="1437" actId="20577"/>
      <pc:docMkLst>
        <pc:docMk/>
      </pc:docMkLst>
      <pc:sldChg chg="addSp delSp modSp mod">
        <pc:chgData name="Archambault, Aude" userId="dfdf6e78-8d63-480c-bdce-0b0f3fd27a48" providerId="ADAL" clId="{8FD3AB6A-398E-4052-923E-E0232A2B9534}" dt="2021-02-15T15:47:07.093" v="325" actId="1076"/>
        <pc:sldMkLst>
          <pc:docMk/>
          <pc:sldMk cId="3450292119" sldId="321"/>
        </pc:sldMkLst>
        <pc:spChg chg="mod">
          <ac:chgData name="Archambault, Aude" userId="dfdf6e78-8d63-480c-bdce-0b0f3fd27a48" providerId="ADAL" clId="{8FD3AB6A-398E-4052-923E-E0232A2B9534}" dt="2021-02-15T15:39:40.297" v="323" actId="20577"/>
          <ac:spMkLst>
            <pc:docMk/>
            <pc:sldMk cId="3450292119" sldId="321"/>
            <ac:spMk id="3" creationId="{91F007AC-81B3-470B-A292-8AF355B2EA17}"/>
          </ac:spMkLst>
        </pc:spChg>
        <pc:spChg chg="add mod">
          <ac:chgData name="Archambault, Aude" userId="dfdf6e78-8d63-480c-bdce-0b0f3fd27a48" providerId="ADAL" clId="{8FD3AB6A-398E-4052-923E-E0232A2B9534}" dt="2021-02-15T15:38:59.829" v="285" actId="404"/>
          <ac:spMkLst>
            <pc:docMk/>
            <pc:sldMk cId="3450292119" sldId="321"/>
            <ac:spMk id="7" creationId="{4B9F1457-755D-4E11-B214-AB3A1A62831F}"/>
          </ac:spMkLst>
        </pc:spChg>
        <pc:spChg chg="add del mod">
          <ac:chgData name="Archambault, Aude" userId="dfdf6e78-8d63-480c-bdce-0b0f3fd27a48" providerId="ADAL" clId="{8FD3AB6A-398E-4052-923E-E0232A2B9534}" dt="2021-02-15T15:32:50.824" v="120"/>
          <ac:spMkLst>
            <pc:docMk/>
            <pc:sldMk cId="3450292119" sldId="321"/>
            <ac:spMk id="10" creationId="{DBCCB123-53C6-4427-BF70-014866FF68A1}"/>
          </ac:spMkLst>
        </pc:spChg>
        <pc:spChg chg="add mod">
          <ac:chgData name="Archambault, Aude" userId="dfdf6e78-8d63-480c-bdce-0b0f3fd27a48" providerId="ADAL" clId="{8FD3AB6A-398E-4052-923E-E0232A2B9534}" dt="2021-02-15T15:36:38.770" v="247" actId="571"/>
          <ac:spMkLst>
            <pc:docMk/>
            <pc:sldMk cId="3450292119" sldId="321"/>
            <ac:spMk id="14" creationId="{5C022B8B-95F9-4F54-B189-9B10B787DCB4}"/>
          </ac:spMkLst>
        </pc:spChg>
        <pc:spChg chg="mod">
          <ac:chgData name="Archambault, Aude" userId="dfdf6e78-8d63-480c-bdce-0b0f3fd27a48" providerId="ADAL" clId="{8FD3AB6A-398E-4052-923E-E0232A2B9534}" dt="2021-02-15T15:47:03.960" v="324" actId="404"/>
          <ac:spMkLst>
            <pc:docMk/>
            <pc:sldMk cId="3450292119" sldId="321"/>
            <ac:spMk id="20" creationId="{74132510-8DFF-48BE-BA1B-3EBE5D71CF28}"/>
          </ac:spMkLst>
        </pc:spChg>
        <pc:spChg chg="mod">
          <ac:chgData name="Archambault, Aude" userId="dfdf6e78-8d63-480c-bdce-0b0f3fd27a48" providerId="ADAL" clId="{8FD3AB6A-398E-4052-923E-E0232A2B9534}" dt="2021-02-15T15:37:53.235" v="263" actId="20577"/>
          <ac:spMkLst>
            <pc:docMk/>
            <pc:sldMk cId="3450292119" sldId="321"/>
            <ac:spMk id="22" creationId="{749138E5-D804-4928-897A-C05672CBA251}"/>
          </ac:spMkLst>
        </pc:spChg>
        <pc:picChg chg="del">
          <ac:chgData name="Archambault, Aude" userId="dfdf6e78-8d63-480c-bdce-0b0f3fd27a48" providerId="ADAL" clId="{8FD3AB6A-398E-4052-923E-E0232A2B9534}" dt="2021-02-15T15:37:56.453" v="264" actId="478"/>
          <ac:picMkLst>
            <pc:docMk/>
            <pc:sldMk cId="3450292119" sldId="321"/>
            <ac:picMk id="4" creationId="{763730D3-C8BC-4577-9273-A07296787C81}"/>
          </ac:picMkLst>
        </pc:picChg>
        <pc:picChg chg="add del mod">
          <ac:chgData name="Archambault, Aude" userId="dfdf6e78-8d63-480c-bdce-0b0f3fd27a48" providerId="ADAL" clId="{8FD3AB6A-398E-4052-923E-E0232A2B9534}" dt="2021-02-15T15:32:30.581" v="109" actId="21"/>
          <ac:picMkLst>
            <pc:docMk/>
            <pc:sldMk cId="3450292119" sldId="321"/>
            <ac:picMk id="5" creationId="{034CF5BA-D973-4D23-A9A2-7BAFB6E60ECC}"/>
          </ac:picMkLst>
        </pc:picChg>
        <pc:picChg chg="add del mod">
          <ac:chgData name="Archambault, Aude" userId="dfdf6e78-8d63-480c-bdce-0b0f3fd27a48" providerId="ADAL" clId="{8FD3AB6A-398E-4052-923E-E0232A2B9534}" dt="2021-02-15T15:33:10.382" v="124" actId="21"/>
          <ac:picMkLst>
            <pc:docMk/>
            <pc:sldMk cId="3450292119" sldId="321"/>
            <ac:picMk id="9" creationId="{31910A69-63BF-4808-A6E6-384236E5828B}"/>
          </ac:picMkLst>
        </pc:picChg>
        <pc:picChg chg="add del mod">
          <ac:chgData name="Archambault, Aude" userId="dfdf6e78-8d63-480c-bdce-0b0f3fd27a48" providerId="ADAL" clId="{8FD3AB6A-398E-4052-923E-E0232A2B9534}" dt="2021-02-15T15:34:44.228" v="219" actId="21"/>
          <ac:picMkLst>
            <pc:docMk/>
            <pc:sldMk cId="3450292119" sldId="321"/>
            <ac:picMk id="11" creationId="{396D3F52-6831-4DB9-B22C-C45EB17CD6C3}"/>
          </ac:picMkLst>
        </pc:picChg>
        <pc:picChg chg="add del mod">
          <ac:chgData name="Archambault, Aude" userId="dfdf6e78-8d63-480c-bdce-0b0f3fd27a48" providerId="ADAL" clId="{8FD3AB6A-398E-4052-923E-E0232A2B9534}" dt="2021-02-15T15:35:59.344" v="237" actId="21"/>
          <ac:picMkLst>
            <pc:docMk/>
            <pc:sldMk cId="3450292119" sldId="321"/>
            <ac:picMk id="12" creationId="{90BDAA25-EDDF-4F45-A782-118002DEE38C}"/>
          </ac:picMkLst>
        </pc:picChg>
        <pc:picChg chg="add mod">
          <ac:chgData name="Archambault, Aude" userId="dfdf6e78-8d63-480c-bdce-0b0f3fd27a48" providerId="ADAL" clId="{8FD3AB6A-398E-4052-923E-E0232A2B9534}" dt="2021-02-15T15:47:07.093" v="325" actId="1076"/>
          <ac:picMkLst>
            <pc:docMk/>
            <pc:sldMk cId="3450292119" sldId="321"/>
            <ac:picMk id="13" creationId="{78B63BE2-E5B9-4410-9B41-A6861E8A91B5}"/>
          </ac:picMkLst>
        </pc:picChg>
        <pc:picChg chg="add mod">
          <ac:chgData name="Archambault, Aude" userId="dfdf6e78-8d63-480c-bdce-0b0f3fd27a48" providerId="ADAL" clId="{8FD3AB6A-398E-4052-923E-E0232A2B9534}" dt="2021-02-15T15:36:38.770" v="247" actId="571"/>
          <ac:picMkLst>
            <pc:docMk/>
            <pc:sldMk cId="3450292119" sldId="321"/>
            <ac:picMk id="15" creationId="{943A57D4-D92A-46CC-830C-1D53596AB9A9}"/>
          </ac:picMkLst>
        </pc:picChg>
      </pc:sldChg>
      <pc:sldChg chg="del">
        <pc:chgData name="Archambault, Aude" userId="dfdf6e78-8d63-480c-bdce-0b0f3fd27a48" providerId="ADAL" clId="{8FD3AB6A-398E-4052-923E-E0232A2B9534}" dt="2021-02-16T13:39:45.011" v="891" actId="47"/>
        <pc:sldMkLst>
          <pc:docMk/>
          <pc:sldMk cId="3889206293" sldId="329"/>
        </pc:sldMkLst>
      </pc:sldChg>
      <pc:sldChg chg="addSp delSp modSp add mod modAnim">
        <pc:chgData name="Archambault, Aude" userId="dfdf6e78-8d63-480c-bdce-0b0f3fd27a48" providerId="ADAL" clId="{8FD3AB6A-398E-4052-923E-E0232A2B9534}" dt="2021-02-16T13:19:01.967" v="747" actId="6549"/>
        <pc:sldMkLst>
          <pc:docMk/>
          <pc:sldMk cId="2551653112" sldId="340"/>
        </pc:sldMkLst>
        <pc:spChg chg="mod">
          <ac:chgData name="Archambault, Aude" userId="dfdf6e78-8d63-480c-bdce-0b0f3fd27a48" providerId="ADAL" clId="{8FD3AB6A-398E-4052-923E-E0232A2B9534}" dt="2021-02-16T13:19:01.967" v="747" actId="6549"/>
          <ac:spMkLst>
            <pc:docMk/>
            <pc:sldMk cId="2551653112" sldId="340"/>
            <ac:spMk id="2" creationId="{FB865533-8929-47F7-B1E9-0D852FABACFB}"/>
          </ac:spMkLst>
        </pc:spChg>
        <pc:spChg chg="mod">
          <ac:chgData name="Archambault, Aude" userId="dfdf6e78-8d63-480c-bdce-0b0f3fd27a48" providerId="ADAL" clId="{8FD3AB6A-398E-4052-923E-E0232A2B9534}" dt="2021-02-16T13:16:08.034" v="724" actId="20577"/>
          <ac:spMkLst>
            <pc:docMk/>
            <pc:sldMk cId="2551653112" sldId="340"/>
            <ac:spMk id="3" creationId="{4CA8C7CC-7B19-4FBA-96D6-1C366B733656}"/>
          </ac:spMkLst>
        </pc:spChg>
        <pc:spChg chg="add del">
          <ac:chgData name="Archambault, Aude" userId="dfdf6e78-8d63-480c-bdce-0b0f3fd27a48" providerId="ADAL" clId="{8FD3AB6A-398E-4052-923E-E0232A2B9534}" dt="2021-02-16T13:03:15.058" v="479" actId="22"/>
          <ac:spMkLst>
            <pc:docMk/>
            <pc:sldMk cId="2551653112" sldId="340"/>
            <ac:spMk id="9" creationId="{EE95F766-9DE8-45FE-A5E1-E49DF3BF9B19}"/>
          </ac:spMkLst>
        </pc:spChg>
        <pc:picChg chg="add mod">
          <ac:chgData name="Archambault, Aude" userId="dfdf6e78-8d63-480c-bdce-0b0f3fd27a48" providerId="ADAL" clId="{8FD3AB6A-398E-4052-923E-E0232A2B9534}" dt="2021-02-16T12:55:47.615" v="411" actId="27349"/>
          <ac:picMkLst>
            <pc:docMk/>
            <pc:sldMk cId="2551653112" sldId="340"/>
            <ac:picMk id="5" creationId="{0D368395-AA82-41B1-8389-66D4F58A8F99}"/>
          </ac:picMkLst>
        </pc:picChg>
        <pc:picChg chg="add del mod">
          <ac:chgData name="Archambault, Aude" userId="dfdf6e78-8d63-480c-bdce-0b0f3fd27a48" providerId="ADAL" clId="{8FD3AB6A-398E-4052-923E-E0232A2B9534}" dt="2021-02-16T12:56:23.693" v="414" actId="478"/>
          <ac:picMkLst>
            <pc:docMk/>
            <pc:sldMk cId="2551653112" sldId="340"/>
            <ac:picMk id="7" creationId="{7B09DFCC-B16C-45B0-9254-46CFA1514E79}"/>
          </ac:picMkLst>
        </pc:picChg>
      </pc:sldChg>
      <pc:sldChg chg="modSp add mod modAnim">
        <pc:chgData name="Archambault, Aude" userId="dfdf6e78-8d63-480c-bdce-0b0f3fd27a48" providerId="ADAL" clId="{8FD3AB6A-398E-4052-923E-E0232A2B9534}" dt="2021-02-16T13:19:45.015" v="748"/>
        <pc:sldMkLst>
          <pc:docMk/>
          <pc:sldMk cId="3802422175" sldId="341"/>
        </pc:sldMkLst>
        <pc:spChg chg="mod">
          <ac:chgData name="Archambault, Aude" userId="dfdf6e78-8d63-480c-bdce-0b0f3fd27a48" providerId="ADAL" clId="{8FD3AB6A-398E-4052-923E-E0232A2B9534}" dt="2021-02-16T13:10:01.694" v="625" actId="6549"/>
          <ac:spMkLst>
            <pc:docMk/>
            <pc:sldMk cId="3802422175" sldId="341"/>
            <ac:spMk id="2" creationId="{FB865533-8929-47F7-B1E9-0D852FABACFB}"/>
          </ac:spMkLst>
        </pc:spChg>
        <pc:spChg chg="mod">
          <ac:chgData name="Archambault, Aude" userId="dfdf6e78-8d63-480c-bdce-0b0f3fd27a48" providerId="ADAL" clId="{8FD3AB6A-398E-4052-923E-E0232A2B9534}" dt="2021-02-16T13:16:03.504" v="723" actId="20577"/>
          <ac:spMkLst>
            <pc:docMk/>
            <pc:sldMk cId="3802422175" sldId="341"/>
            <ac:spMk id="3" creationId="{4CA8C7CC-7B19-4FBA-96D6-1C366B733656}"/>
          </ac:spMkLst>
        </pc:spChg>
      </pc:sldChg>
      <pc:sldChg chg="new del">
        <pc:chgData name="Archambault, Aude" userId="dfdf6e78-8d63-480c-bdce-0b0f3fd27a48" providerId="ADAL" clId="{8FD3AB6A-398E-4052-923E-E0232A2B9534}" dt="2021-02-16T13:02:40.930" v="476" actId="47"/>
        <pc:sldMkLst>
          <pc:docMk/>
          <pc:sldMk cId="4146405793" sldId="341"/>
        </pc:sldMkLst>
      </pc:sldChg>
      <pc:sldChg chg="addSp delSp modSp add mod modAnim">
        <pc:chgData name="Archambault, Aude" userId="dfdf6e78-8d63-480c-bdce-0b0f3fd27a48" providerId="ADAL" clId="{8FD3AB6A-398E-4052-923E-E0232A2B9534}" dt="2021-02-16T13:21:34.534" v="752"/>
        <pc:sldMkLst>
          <pc:docMk/>
          <pc:sldMk cId="46312689" sldId="342"/>
        </pc:sldMkLst>
        <pc:spChg chg="mod">
          <ac:chgData name="Archambault, Aude" userId="dfdf6e78-8d63-480c-bdce-0b0f3fd27a48" providerId="ADAL" clId="{8FD3AB6A-398E-4052-923E-E0232A2B9534}" dt="2021-02-16T13:09:55.039" v="623" actId="20577"/>
          <ac:spMkLst>
            <pc:docMk/>
            <pc:sldMk cId="46312689" sldId="342"/>
            <ac:spMk id="2" creationId="{FB865533-8929-47F7-B1E9-0D852FABACFB}"/>
          </ac:spMkLst>
        </pc:spChg>
        <pc:spChg chg="mod">
          <ac:chgData name="Archambault, Aude" userId="dfdf6e78-8d63-480c-bdce-0b0f3fd27a48" providerId="ADAL" clId="{8FD3AB6A-398E-4052-923E-E0232A2B9534}" dt="2021-02-16T13:15:59.917" v="722" actId="20577"/>
          <ac:spMkLst>
            <pc:docMk/>
            <pc:sldMk cId="46312689" sldId="342"/>
            <ac:spMk id="3" creationId="{4CA8C7CC-7B19-4FBA-96D6-1C366B733656}"/>
          </ac:spMkLst>
        </pc:spChg>
        <pc:spChg chg="add del">
          <ac:chgData name="Archambault, Aude" userId="dfdf6e78-8d63-480c-bdce-0b0f3fd27a48" providerId="ADAL" clId="{8FD3AB6A-398E-4052-923E-E0232A2B9534}" dt="2021-02-16T13:06:29.149" v="541" actId="22"/>
          <ac:spMkLst>
            <pc:docMk/>
            <pc:sldMk cId="46312689" sldId="342"/>
            <ac:spMk id="6" creationId="{92E607A4-D4DF-4662-9A83-BBE9B6691BF6}"/>
          </ac:spMkLst>
        </pc:spChg>
      </pc:sldChg>
      <pc:sldChg chg="add del">
        <pc:chgData name="Archambault, Aude" userId="dfdf6e78-8d63-480c-bdce-0b0f3fd27a48" providerId="ADAL" clId="{8FD3AB6A-398E-4052-923E-E0232A2B9534}" dt="2021-02-16T13:03:29.656" v="483"/>
        <pc:sldMkLst>
          <pc:docMk/>
          <pc:sldMk cId="3690641566" sldId="342"/>
        </pc:sldMkLst>
      </pc:sldChg>
      <pc:sldChg chg="modSp add mod modAnim">
        <pc:chgData name="Archambault, Aude" userId="dfdf6e78-8d63-480c-bdce-0b0f3fd27a48" providerId="ADAL" clId="{8FD3AB6A-398E-4052-923E-E0232A2B9534}" dt="2021-02-16T13:20:23.360" v="750"/>
        <pc:sldMkLst>
          <pc:docMk/>
          <pc:sldMk cId="1634290533" sldId="343"/>
        </pc:sldMkLst>
        <pc:spChg chg="mod">
          <ac:chgData name="Archambault, Aude" userId="dfdf6e78-8d63-480c-bdce-0b0f3fd27a48" providerId="ADAL" clId="{8FD3AB6A-398E-4052-923E-E0232A2B9534}" dt="2021-02-16T13:10:07.366" v="626" actId="6549"/>
          <ac:spMkLst>
            <pc:docMk/>
            <pc:sldMk cId="1634290533" sldId="343"/>
            <ac:spMk id="2" creationId="{FB865533-8929-47F7-B1E9-0D852FABACFB}"/>
          </ac:spMkLst>
        </pc:spChg>
        <pc:spChg chg="mod">
          <ac:chgData name="Archambault, Aude" userId="dfdf6e78-8d63-480c-bdce-0b0f3fd27a48" providerId="ADAL" clId="{8FD3AB6A-398E-4052-923E-E0232A2B9534}" dt="2021-02-16T13:06:34.606" v="543" actId="20577"/>
          <ac:spMkLst>
            <pc:docMk/>
            <pc:sldMk cId="1634290533" sldId="343"/>
            <ac:spMk id="3" creationId="{4CA8C7CC-7B19-4FBA-96D6-1C366B733656}"/>
          </ac:spMkLst>
        </pc:spChg>
      </pc:sldChg>
      <pc:sldChg chg="modSp add mod modAnim">
        <pc:chgData name="Archambault, Aude" userId="dfdf6e78-8d63-480c-bdce-0b0f3fd27a48" providerId="ADAL" clId="{8FD3AB6A-398E-4052-923E-E0232A2B9534}" dt="2021-02-16T13:20:37.182" v="751"/>
        <pc:sldMkLst>
          <pc:docMk/>
          <pc:sldMk cId="3744068001" sldId="344"/>
        </pc:sldMkLst>
        <pc:spChg chg="mod">
          <ac:chgData name="Archambault, Aude" userId="dfdf6e78-8d63-480c-bdce-0b0f3fd27a48" providerId="ADAL" clId="{8FD3AB6A-398E-4052-923E-E0232A2B9534}" dt="2021-02-16T13:08:17.189" v="597" actId="20577"/>
          <ac:spMkLst>
            <pc:docMk/>
            <pc:sldMk cId="3744068001" sldId="344"/>
            <ac:spMk id="2" creationId="{FB865533-8929-47F7-B1E9-0D852FABACFB}"/>
          </ac:spMkLst>
        </pc:spChg>
        <pc:spChg chg="mod">
          <ac:chgData name="Archambault, Aude" userId="dfdf6e78-8d63-480c-bdce-0b0f3fd27a48" providerId="ADAL" clId="{8FD3AB6A-398E-4052-923E-E0232A2B9534}" dt="2021-02-16T13:15:56.799" v="721" actId="20577"/>
          <ac:spMkLst>
            <pc:docMk/>
            <pc:sldMk cId="3744068001" sldId="344"/>
            <ac:spMk id="3" creationId="{4CA8C7CC-7B19-4FBA-96D6-1C366B733656}"/>
          </ac:spMkLst>
        </pc:spChg>
      </pc:sldChg>
      <pc:sldChg chg="modSp add mod modAnim">
        <pc:chgData name="Archambault, Aude" userId="dfdf6e78-8d63-480c-bdce-0b0f3fd27a48" providerId="ADAL" clId="{8FD3AB6A-398E-4052-923E-E0232A2B9534}" dt="2021-02-16T13:21:44.624" v="753"/>
        <pc:sldMkLst>
          <pc:docMk/>
          <pc:sldMk cId="3233451443" sldId="345"/>
        </pc:sldMkLst>
        <pc:spChg chg="mod">
          <ac:chgData name="Archambault, Aude" userId="dfdf6e78-8d63-480c-bdce-0b0f3fd27a48" providerId="ADAL" clId="{8FD3AB6A-398E-4052-923E-E0232A2B9534}" dt="2021-02-16T13:14:20.172" v="685" actId="20577"/>
          <ac:spMkLst>
            <pc:docMk/>
            <pc:sldMk cId="3233451443" sldId="345"/>
            <ac:spMk id="2" creationId="{FB865533-8929-47F7-B1E9-0D852FABACFB}"/>
          </ac:spMkLst>
        </pc:spChg>
        <pc:spChg chg="mod">
          <ac:chgData name="Archambault, Aude" userId="dfdf6e78-8d63-480c-bdce-0b0f3fd27a48" providerId="ADAL" clId="{8FD3AB6A-398E-4052-923E-E0232A2B9534}" dt="2021-02-16T13:15:53.607" v="720" actId="20577"/>
          <ac:spMkLst>
            <pc:docMk/>
            <pc:sldMk cId="3233451443" sldId="345"/>
            <ac:spMk id="3" creationId="{4CA8C7CC-7B19-4FBA-96D6-1C366B733656}"/>
          </ac:spMkLst>
        </pc:spChg>
      </pc:sldChg>
      <pc:sldChg chg="addSp delSp modSp add del mod modAnim">
        <pc:chgData name="Archambault, Aude" userId="dfdf6e78-8d63-480c-bdce-0b0f3fd27a48" providerId="ADAL" clId="{8FD3AB6A-398E-4052-923E-E0232A2B9534}" dt="2021-02-16T15:56:07.982" v="1362" actId="47"/>
        <pc:sldMkLst>
          <pc:docMk/>
          <pc:sldMk cId="2477246956" sldId="346"/>
        </pc:sldMkLst>
        <pc:spChg chg="mod">
          <ac:chgData name="Archambault, Aude" userId="dfdf6e78-8d63-480c-bdce-0b0f3fd27a48" providerId="ADAL" clId="{8FD3AB6A-398E-4052-923E-E0232A2B9534}" dt="2021-02-16T13:37:48.807" v="890" actId="113"/>
          <ac:spMkLst>
            <pc:docMk/>
            <pc:sldMk cId="2477246956" sldId="346"/>
            <ac:spMk id="2" creationId="{FB865533-8929-47F7-B1E9-0D852FABACFB}"/>
          </ac:spMkLst>
        </pc:spChg>
        <pc:spChg chg="mod">
          <ac:chgData name="Archambault, Aude" userId="dfdf6e78-8d63-480c-bdce-0b0f3fd27a48" providerId="ADAL" clId="{8FD3AB6A-398E-4052-923E-E0232A2B9534}" dt="2021-02-16T15:52:43.607" v="1252" actId="20577"/>
          <ac:spMkLst>
            <pc:docMk/>
            <pc:sldMk cId="2477246956" sldId="346"/>
            <ac:spMk id="3" creationId="{4CA8C7CC-7B19-4FBA-96D6-1C366B733656}"/>
          </ac:spMkLst>
        </pc:spChg>
        <pc:spChg chg="add del">
          <ac:chgData name="Archambault, Aude" userId="dfdf6e78-8d63-480c-bdce-0b0f3fd27a48" providerId="ADAL" clId="{8FD3AB6A-398E-4052-923E-E0232A2B9534}" dt="2021-02-16T13:34:07.723" v="880" actId="22"/>
          <ac:spMkLst>
            <pc:docMk/>
            <pc:sldMk cId="2477246956" sldId="346"/>
            <ac:spMk id="5" creationId="{C884A9A7-2994-4212-88AA-FB111F030AC4}"/>
          </ac:spMkLst>
        </pc:spChg>
      </pc:sldChg>
      <pc:sldChg chg="modSp add modAnim">
        <pc:chgData name="Archambault, Aude" userId="dfdf6e78-8d63-480c-bdce-0b0f3fd27a48" providerId="ADAL" clId="{8FD3AB6A-398E-4052-923E-E0232A2B9534}" dt="2021-02-16T13:26:00.980" v="808"/>
        <pc:sldMkLst>
          <pc:docMk/>
          <pc:sldMk cId="2071385201" sldId="347"/>
        </pc:sldMkLst>
        <pc:spChg chg="mod">
          <ac:chgData name="Archambault, Aude" userId="dfdf6e78-8d63-480c-bdce-0b0f3fd27a48" providerId="ADAL" clId="{8FD3AB6A-398E-4052-923E-E0232A2B9534}" dt="2021-02-16T13:23:55.206" v="782" actId="12"/>
          <ac:spMkLst>
            <pc:docMk/>
            <pc:sldMk cId="2071385201" sldId="347"/>
            <ac:spMk id="2" creationId="{FB865533-8929-47F7-B1E9-0D852FABACFB}"/>
          </ac:spMkLst>
        </pc:spChg>
      </pc:sldChg>
      <pc:sldChg chg="modSp add modAnim">
        <pc:chgData name="Archambault, Aude" userId="dfdf6e78-8d63-480c-bdce-0b0f3fd27a48" providerId="ADAL" clId="{8FD3AB6A-398E-4052-923E-E0232A2B9534}" dt="2021-02-16T13:26:13.150" v="809"/>
        <pc:sldMkLst>
          <pc:docMk/>
          <pc:sldMk cId="3378884954" sldId="348"/>
        </pc:sldMkLst>
        <pc:spChg chg="mod">
          <ac:chgData name="Archambault, Aude" userId="dfdf6e78-8d63-480c-bdce-0b0f3fd27a48" providerId="ADAL" clId="{8FD3AB6A-398E-4052-923E-E0232A2B9534}" dt="2021-02-16T13:25:21.119" v="807" actId="12"/>
          <ac:spMkLst>
            <pc:docMk/>
            <pc:sldMk cId="3378884954" sldId="348"/>
            <ac:spMk id="2" creationId="{FB865533-8929-47F7-B1E9-0D852FABACFB}"/>
          </ac:spMkLst>
        </pc:spChg>
      </pc:sldChg>
      <pc:sldChg chg="modSp add del mod">
        <pc:chgData name="Archambault, Aude" userId="dfdf6e78-8d63-480c-bdce-0b0f3fd27a48" providerId="ADAL" clId="{8FD3AB6A-398E-4052-923E-E0232A2B9534}" dt="2021-02-16T13:34:56.803" v="886" actId="47"/>
        <pc:sldMkLst>
          <pc:docMk/>
          <pc:sldMk cId="952992619" sldId="349"/>
        </pc:sldMkLst>
        <pc:spChg chg="mod">
          <ac:chgData name="Archambault, Aude" userId="dfdf6e78-8d63-480c-bdce-0b0f3fd27a48" providerId="ADAL" clId="{8FD3AB6A-398E-4052-923E-E0232A2B9534}" dt="2021-02-16T13:34:28.967" v="884" actId="207"/>
          <ac:spMkLst>
            <pc:docMk/>
            <pc:sldMk cId="952992619" sldId="349"/>
            <ac:spMk id="3" creationId="{97A62CBD-51A7-4AAA-8AAD-C288F03CDB46}"/>
          </ac:spMkLst>
        </pc:spChg>
        <pc:graphicFrameChg chg="mod">
          <ac:chgData name="Archambault, Aude" userId="dfdf6e78-8d63-480c-bdce-0b0f3fd27a48" providerId="ADAL" clId="{8FD3AB6A-398E-4052-923E-E0232A2B9534}" dt="2021-02-16T13:34:52.657" v="885"/>
          <ac:graphicFrameMkLst>
            <pc:docMk/>
            <pc:sldMk cId="952992619" sldId="349"/>
            <ac:graphicFrameMk id="4" creationId="{A8ED4DE4-A57D-4494-A501-36EE44F60409}"/>
          </ac:graphicFrameMkLst>
        </pc:graphicFrameChg>
      </pc:sldChg>
      <pc:sldChg chg="addSp delSp modSp add mod">
        <pc:chgData name="Archambault, Aude" userId="dfdf6e78-8d63-480c-bdce-0b0f3fd27a48" providerId="ADAL" clId="{8FD3AB6A-398E-4052-923E-E0232A2B9534}" dt="2021-02-16T14:22:35.727" v="1107" actId="22"/>
        <pc:sldMkLst>
          <pc:docMk/>
          <pc:sldMk cId="1893265046" sldId="349"/>
        </pc:sldMkLst>
        <pc:spChg chg="mod">
          <ac:chgData name="Archambault, Aude" userId="dfdf6e78-8d63-480c-bdce-0b0f3fd27a48" providerId="ADAL" clId="{8FD3AB6A-398E-4052-923E-E0232A2B9534}" dt="2021-02-16T13:41:11.815" v="930" actId="20577"/>
          <ac:spMkLst>
            <pc:docMk/>
            <pc:sldMk cId="1893265046" sldId="349"/>
            <ac:spMk id="3" creationId="{1062A130-3635-43BD-A8B2-32772C9BAE5C}"/>
          </ac:spMkLst>
        </pc:spChg>
        <pc:spChg chg="mod">
          <ac:chgData name="Archambault, Aude" userId="dfdf6e78-8d63-480c-bdce-0b0f3fd27a48" providerId="ADAL" clId="{8FD3AB6A-398E-4052-923E-E0232A2B9534}" dt="2021-02-16T14:22:09.067" v="1105" actId="14100"/>
          <ac:spMkLst>
            <pc:docMk/>
            <pc:sldMk cId="1893265046" sldId="349"/>
            <ac:spMk id="5" creationId="{DB20F9C5-75FC-4DF5-893D-B06F7EB930DE}"/>
          </ac:spMkLst>
        </pc:spChg>
        <pc:spChg chg="del">
          <ac:chgData name="Archambault, Aude" userId="dfdf6e78-8d63-480c-bdce-0b0f3fd27a48" providerId="ADAL" clId="{8FD3AB6A-398E-4052-923E-E0232A2B9534}" dt="2021-02-16T13:42:54.139" v="933" actId="478"/>
          <ac:spMkLst>
            <pc:docMk/>
            <pc:sldMk cId="1893265046" sldId="349"/>
            <ac:spMk id="7" creationId="{32F3A76A-50A5-49B3-BA8C-305DC338F345}"/>
          </ac:spMkLst>
        </pc:spChg>
        <pc:spChg chg="add del">
          <ac:chgData name="Archambault, Aude" userId="dfdf6e78-8d63-480c-bdce-0b0f3fd27a48" providerId="ADAL" clId="{8FD3AB6A-398E-4052-923E-E0232A2B9534}" dt="2021-02-16T14:22:35.727" v="1107" actId="22"/>
          <ac:spMkLst>
            <pc:docMk/>
            <pc:sldMk cId="1893265046" sldId="349"/>
            <ac:spMk id="11" creationId="{6D94A51E-B784-4EBF-92AF-486546BFC36A}"/>
          </ac:spMkLst>
        </pc:spChg>
        <pc:picChg chg="add mod">
          <ac:chgData name="Archambault, Aude" userId="dfdf6e78-8d63-480c-bdce-0b0f3fd27a48" providerId="ADAL" clId="{8FD3AB6A-398E-4052-923E-E0232A2B9534}" dt="2021-02-16T14:21:41.017" v="1097" actId="14100"/>
          <ac:picMkLst>
            <pc:docMk/>
            <pc:sldMk cId="1893265046" sldId="349"/>
            <ac:picMk id="4" creationId="{1C41D6B1-0587-43B0-A032-DEE3152EEF33}"/>
          </ac:picMkLst>
        </pc:picChg>
        <pc:picChg chg="del">
          <ac:chgData name="Archambault, Aude" userId="dfdf6e78-8d63-480c-bdce-0b0f3fd27a48" providerId="ADAL" clId="{8FD3AB6A-398E-4052-923E-E0232A2B9534}" dt="2021-02-16T13:42:50.252" v="931" actId="478"/>
          <ac:picMkLst>
            <pc:docMk/>
            <pc:sldMk cId="1893265046" sldId="349"/>
            <ac:picMk id="6" creationId="{4F94CD22-1AAE-4A99-B7C9-40F8315469D7}"/>
          </ac:picMkLst>
        </pc:picChg>
        <pc:picChg chg="del">
          <ac:chgData name="Archambault, Aude" userId="dfdf6e78-8d63-480c-bdce-0b0f3fd27a48" providerId="ADAL" clId="{8FD3AB6A-398E-4052-923E-E0232A2B9534}" dt="2021-02-16T13:42:58.411" v="935" actId="478"/>
          <ac:picMkLst>
            <pc:docMk/>
            <pc:sldMk cId="1893265046" sldId="349"/>
            <ac:picMk id="8" creationId="{8980FFE7-1087-40B9-A907-D0C307CE1ABC}"/>
          </ac:picMkLst>
        </pc:picChg>
        <pc:picChg chg="add mod">
          <ac:chgData name="Archambault, Aude" userId="dfdf6e78-8d63-480c-bdce-0b0f3fd27a48" providerId="ADAL" clId="{8FD3AB6A-398E-4052-923E-E0232A2B9534}" dt="2021-02-16T14:21:33.117" v="1095" actId="1076"/>
          <ac:picMkLst>
            <pc:docMk/>
            <pc:sldMk cId="1893265046" sldId="349"/>
            <ac:picMk id="9" creationId="{E96E90AE-AF31-4843-B4A7-D13FB2345AF5}"/>
          </ac:picMkLst>
        </pc:picChg>
      </pc:sldChg>
      <pc:sldChg chg="addSp delSp modSp new del mod modClrScheme chgLayout">
        <pc:chgData name="Archambault, Aude" userId="dfdf6e78-8d63-480c-bdce-0b0f3fd27a48" providerId="ADAL" clId="{8FD3AB6A-398E-4052-923E-E0232A2B9534}" dt="2021-02-16T15:47:59.412" v="1234" actId="47"/>
        <pc:sldMkLst>
          <pc:docMk/>
          <pc:sldMk cId="480837404" sldId="350"/>
        </pc:sldMkLst>
        <pc:spChg chg="del">
          <ac:chgData name="Archambault, Aude" userId="dfdf6e78-8d63-480c-bdce-0b0f3fd27a48" providerId="ADAL" clId="{8FD3AB6A-398E-4052-923E-E0232A2B9534}" dt="2021-02-16T13:44:08.299" v="941" actId="22"/>
          <ac:spMkLst>
            <pc:docMk/>
            <pc:sldMk cId="480837404" sldId="350"/>
            <ac:spMk id="2" creationId="{616A04C4-B7D2-4998-B3D1-C46FF4CCD863}"/>
          </ac:spMkLst>
        </pc:spChg>
        <pc:spChg chg="add del">
          <ac:chgData name="Archambault, Aude" userId="dfdf6e78-8d63-480c-bdce-0b0f3fd27a48" providerId="ADAL" clId="{8FD3AB6A-398E-4052-923E-E0232A2B9534}" dt="2021-02-16T13:44:18.739" v="949" actId="26606"/>
          <ac:spMkLst>
            <pc:docMk/>
            <pc:sldMk cId="480837404" sldId="350"/>
            <ac:spMk id="3" creationId="{04A07381-86AD-4EAB-91B2-E851DB75BB6C}"/>
          </ac:spMkLst>
        </pc:spChg>
        <pc:spChg chg="add mod">
          <ac:chgData name="Archambault, Aude" userId="dfdf6e78-8d63-480c-bdce-0b0f3fd27a48" providerId="ADAL" clId="{8FD3AB6A-398E-4052-923E-E0232A2B9534}" dt="2021-02-16T13:44:28.988" v="950"/>
          <ac:spMkLst>
            <pc:docMk/>
            <pc:sldMk cId="480837404" sldId="350"/>
            <ac:spMk id="7" creationId="{CF7B6B58-E1CF-4D11-A9B9-9755BCBF955C}"/>
          </ac:spMkLst>
        </pc:spChg>
        <pc:spChg chg="add del">
          <ac:chgData name="Archambault, Aude" userId="dfdf6e78-8d63-480c-bdce-0b0f3fd27a48" providerId="ADAL" clId="{8FD3AB6A-398E-4052-923E-E0232A2B9534}" dt="2021-02-16T13:44:17.190" v="946" actId="26606"/>
          <ac:spMkLst>
            <pc:docMk/>
            <pc:sldMk cId="480837404" sldId="350"/>
            <ac:spMk id="10" creationId="{CF7B6B58-E1CF-4D11-A9B9-9755BCBF955C}"/>
          </ac:spMkLst>
        </pc:spChg>
        <pc:picChg chg="add mod ord">
          <ac:chgData name="Archambault, Aude" userId="dfdf6e78-8d63-480c-bdce-0b0f3fd27a48" providerId="ADAL" clId="{8FD3AB6A-398E-4052-923E-E0232A2B9534}" dt="2021-02-16T13:44:18.739" v="949" actId="26606"/>
          <ac:picMkLst>
            <pc:docMk/>
            <pc:sldMk cId="480837404" sldId="350"/>
            <ac:picMk id="5" creationId="{AB68F283-426E-41FC-B2BA-CCF941ED0D44}"/>
          </ac:picMkLst>
        </pc:picChg>
      </pc:sldChg>
      <pc:sldChg chg="addSp delSp modSp add mod">
        <pc:chgData name="Archambault, Aude" userId="dfdf6e78-8d63-480c-bdce-0b0f3fd27a48" providerId="ADAL" clId="{8FD3AB6A-398E-4052-923E-E0232A2B9534}" dt="2021-02-16T15:47:12.930" v="1233" actId="115"/>
        <pc:sldMkLst>
          <pc:docMk/>
          <pc:sldMk cId="2945908443" sldId="351"/>
        </pc:sldMkLst>
        <pc:spChg chg="mod">
          <ac:chgData name="Archambault, Aude" userId="dfdf6e78-8d63-480c-bdce-0b0f3fd27a48" providerId="ADAL" clId="{8FD3AB6A-398E-4052-923E-E0232A2B9534}" dt="2021-02-16T14:23:02.697" v="1158" actId="20577"/>
          <ac:spMkLst>
            <pc:docMk/>
            <pc:sldMk cId="2945908443" sldId="351"/>
            <ac:spMk id="3" creationId="{1062A130-3635-43BD-A8B2-32772C9BAE5C}"/>
          </ac:spMkLst>
        </pc:spChg>
        <pc:spChg chg="mod">
          <ac:chgData name="Archambault, Aude" userId="dfdf6e78-8d63-480c-bdce-0b0f3fd27a48" providerId="ADAL" clId="{8FD3AB6A-398E-4052-923E-E0232A2B9534}" dt="2021-02-16T15:47:12.930" v="1233" actId="115"/>
          <ac:spMkLst>
            <pc:docMk/>
            <pc:sldMk cId="2945908443" sldId="351"/>
            <ac:spMk id="5" creationId="{DB20F9C5-75FC-4DF5-893D-B06F7EB930DE}"/>
          </ac:spMkLst>
        </pc:spChg>
        <pc:picChg chg="del">
          <ac:chgData name="Archambault, Aude" userId="dfdf6e78-8d63-480c-bdce-0b0f3fd27a48" providerId="ADAL" clId="{8FD3AB6A-398E-4052-923E-E0232A2B9534}" dt="2021-02-16T14:24:13.407" v="1159" actId="478"/>
          <ac:picMkLst>
            <pc:docMk/>
            <pc:sldMk cId="2945908443" sldId="351"/>
            <ac:picMk id="4" creationId="{1C41D6B1-0587-43B0-A032-DEE3152EEF33}"/>
          </ac:picMkLst>
        </pc:picChg>
        <pc:picChg chg="add mod">
          <ac:chgData name="Archambault, Aude" userId="dfdf6e78-8d63-480c-bdce-0b0f3fd27a48" providerId="ADAL" clId="{8FD3AB6A-398E-4052-923E-E0232A2B9534}" dt="2021-02-16T14:24:16.657" v="1161" actId="1076"/>
          <ac:picMkLst>
            <pc:docMk/>
            <pc:sldMk cId="2945908443" sldId="351"/>
            <ac:picMk id="6" creationId="{25197754-BC8E-42F1-9E5B-6711069CEB3A}"/>
          </ac:picMkLst>
        </pc:picChg>
        <pc:picChg chg="mod">
          <ac:chgData name="Archambault, Aude" userId="dfdf6e78-8d63-480c-bdce-0b0f3fd27a48" providerId="ADAL" clId="{8FD3AB6A-398E-4052-923E-E0232A2B9534}" dt="2021-02-16T15:45:59.059" v="1191" actId="1076"/>
          <ac:picMkLst>
            <pc:docMk/>
            <pc:sldMk cId="2945908443" sldId="351"/>
            <ac:picMk id="9" creationId="{E96E90AE-AF31-4843-B4A7-D13FB2345AF5}"/>
          </ac:picMkLst>
        </pc:picChg>
      </pc:sldChg>
      <pc:sldChg chg="modSp add del">
        <pc:chgData name="Archambault, Aude" userId="dfdf6e78-8d63-480c-bdce-0b0f3fd27a48" providerId="ADAL" clId="{8FD3AB6A-398E-4052-923E-E0232A2B9534}" dt="2021-02-16T15:56:50.385" v="1406" actId="47"/>
        <pc:sldMkLst>
          <pc:docMk/>
          <pc:sldMk cId="658749614" sldId="1213"/>
        </pc:sldMkLst>
        <pc:graphicFrameChg chg="mod">
          <ac:chgData name="Archambault, Aude" userId="dfdf6e78-8d63-480c-bdce-0b0f3fd27a48" providerId="ADAL" clId="{8FD3AB6A-398E-4052-923E-E0232A2B9534}" dt="2021-02-16T15:50:57.773" v="1238" actId="255"/>
          <ac:graphicFrameMkLst>
            <pc:docMk/>
            <pc:sldMk cId="658749614" sldId="1213"/>
            <ac:graphicFrameMk id="7" creationId="{EAD2256C-818E-45D9-AA61-02785E66E4F4}"/>
          </ac:graphicFrameMkLst>
        </pc:graphicFrameChg>
      </pc:sldChg>
      <pc:sldChg chg="addSp delSp modSp new mod">
        <pc:chgData name="Archambault, Aude" userId="dfdf6e78-8d63-480c-bdce-0b0f3fd27a48" providerId="ADAL" clId="{8FD3AB6A-398E-4052-923E-E0232A2B9534}" dt="2021-02-16T15:57:48.859" v="1437" actId="20577"/>
        <pc:sldMkLst>
          <pc:docMk/>
          <pc:sldMk cId="149392710" sldId="1214"/>
        </pc:sldMkLst>
        <pc:spChg chg="del">
          <ac:chgData name="Archambault, Aude" userId="dfdf6e78-8d63-480c-bdce-0b0f3fd27a48" providerId="ADAL" clId="{8FD3AB6A-398E-4052-923E-E0232A2B9534}" dt="2021-02-16T15:52:03.929" v="1240" actId="1032"/>
          <ac:spMkLst>
            <pc:docMk/>
            <pc:sldMk cId="149392710" sldId="1214"/>
            <ac:spMk id="2" creationId="{CA18F929-6A80-4876-95A9-4F1F7AAEFEAF}"/>
          </ac:spMkLst>
        </pc:spChg>
        <pc:spChg chg="mod">
          <ac:chgData name="Archambault, Aude" userId="dfdf6e78-8d63-480c-bdce-0b0f3fd27a48" providerId="ADAL" clId="{8FD3AB6A-398E-4052-923E-E0232A2B9534}" dt="2021-02-16T15:56:01.940" v="1361" actId="20577"/>
          <ac:spMkLst>
            <pc:docMk/>
            <pc:sldMk cId="149392710" sldId="1214"/>
            <ac:spMk id="3" creationId="{266A1559-8968-45C6-981F-1CD99D2B5924}"/>
          </ac:spMkLst>
        </pc:spChg>
        <pc:graphicFrameChg chg="add mod modGraphic">
          <ac:chgData name="Archambault, Aude" userId="dfdf6e78-8d63-480c-bdce-0b0f3fd27a48" providerId="ADAL" clId="{8FD3AB6A-398E-4052-923E-E0232A2B9534}" dt="2021-02-16T15:57:48.859" v="1437" actId="20577"/>
          <ac:graphicFrameMkLst>
            <pc:docMk/>
            <pc:sldMk cId="149392710" sldId="1214"/>
            <ac:graphicFrameMk id="4" creationId="{7DA13E71-80EB-4B9A-A414-C7DB4345AF0C}"/>
          </ac:graphicFrameMkLst>
        </pc:graphicFrameChg>
        <pc:picChg chg="add mod">
          <ac:chgData name="Archambault, Aude" userId="dfdf6e78-8d63-480c-bdce-0b0f3fd27a48" providerId="ADAL" clId="{8FD3AB6A-398E-4052-923E-E0232A2B9534}" dt="2021-02-16T15:56:15.508" v="1364" actId="1076"/>
          <ac:picMkLst>
            <pc:docMk/>
            <pc:sldMk cId="149392710" sldId="1214"/>
            <ac:picMk id="5" creationId="{8C73812E-0D23-41B2-8FC5-0F63567DA00F}"/>
          </ac:picMkLst>
        </pc:picChg>
      </pc:sldChg>
      <pc:sldMasterChg chg="delSldLayout">
        <pc:chgData name="Archambault, Aude" userId="dfdf6e78-8d63-480c-bdce-0b0f3fd27a48" providerId="ADAL" clId="{8FD3AB6A-398E-4052-923E-E0232A2B9534}" dt="2021-02-16T15:56:50.385" v="1406" actId="47"/>
        <pc:sldMasterMkLst>
          <pc:docMk/>
          <pc:sldMasterMk cId="3261537267" sldId="2147484034"/>
        </pc:sldMasterMkLst>
        <pc:sldLayoutChg chg="del">
          <pc:chgData name="Archambault, Aude" userId="dfdf6e78-8d63-480c-bdce-0b0f3fd27a48" providerId="ADAL" clId="{8FD3AB6A-398E-4052-923E-E0232A2B9534}" dt="2021-02-16T15:56:50.385" v="1406" actId="47"/>
          <pc:sldLayoutMkLst>
            <pc:docMk/>
            <pc:sldMasterMk cId="3261537267" sldId="2147484034"/>
            <pc:sldLayoutMk cId="2617403492" sldId="2147484043"/>
          </pc:sldLayoutMkLst>
        </pc:sldLayoutChg>
      </pc:sldMasterChg>
    </pc:docChg>
  </pc:docChgLst>
  <pc:docChgLst>
    <pc:chgData name="Archambault, Aude" userId="dfdf6e78-8d63-480c-bdce-0b0f3fd27a48" providerId="ADAL" clId="{3E6199C1-2A2C-41D0-8F2E-9218D5A5ACA3}"/>
    <pc:docChg chg="undo custSel mod addSld delSld modSld sldOrd addSection delSection modSection">
      <pc:chgData name="Archambault, Aude" userId="dfdf6e78-8d63-480c-bdce-0b0f3fd27a48" providerId="ADAL" clId="{3E6199C1-2A2C-41D0-8F2E-9218D5A5ACA3}" dt="2020-11-03T21:13:59.319" v="917"/>
      <pc:docMkLst>
        <pc:docMk/>
      </pc:docMkLst>
      <pc:sldChg chg="modSp mod">
        <pc:chgData name="Archambault, Aude" userId="dfdf6e78-8d63-480c-bdce-0b0f3fd27a48" providerId="ADAL" clId="{3E6199C1-2A2C-41D0-8F2E-9218D5A5ACA3}" dt="2020-11-03T20:14:37.161" v="28" actId="20577"/>
        <pc:sldMkLst>
          <pc:docMk/>
          <pc:sldMk cId="76914611" sldId="256"/>
        </pc:sldMkLst>
        <pc:spChg chg="mod">
          <ac:chgData name="Archambault, Aude" userId="dfdf6e78-8d63-480c-bdce-0b0f3fd27a48" providerId="ADAL" clId="{3E6199C1-2A2C-41D0-8F2E-9218D5A5ACA3}" dt="2020-11-03T20:14:37.161" v="28" actId="20577"/>
          <ac:spMkLst>
            <pc:docMk/>
            <pc:sldMk cId="76914611" sldId="256"/>
            <ac:spMk id="2" creationId="{00000000-0000-0000-0000-000000000000}"/>
          </ac:spMkLst>
        </pc:spChg>
      </pc:sldChg>
      <pc:sldChg chg="modSp mod">
        <pc:chgData name="Archambault, Aude" userId="dfdf6e78-8d63-480c-bdce-0b0f3fd27a48" providerId="ADAL" clId="{3E6199C1-2A2C-41D0-8F2E-9218D5A5ACA3}" dt="2020-11-03T20:18:27.140" v="59" actId="20577"/>
        <pc:sldMkLst>
          <pc:docMk/>
          <pc:sldMk cId="1920782211" sldId="263"/>
        </pc:sldMkLst>
        <pc:spChg chg="mod">
          <ac:chgData name="Archambault, Aude" userId="dfdf6e78-8d63-480c-bdce-0b0f3fd27a48" providerId="ADAL" clId="{3E6199C1-2A2C-41D0-8F2E-9218D5A5ACA3}" dt="2020-11-03T20:16:06.247" v="37" actId="20577"/>
          <ac:spMkLst>
            <pc:docMk/>
            <pc:sldMk cId="1920782211" sldId="263"/>
            <ac:spMk id="2" creationId="{44034FEE-4BBB-7F49-BE67-328073281F8B}"/>
          </ac:spMkLst>
        </pc:spChg>
        <pc:spChg chg="mod">
          <ac:chgData name="Archambault, Aude" userId="dfdf6e78-8d63-480c-bdce-0b0f3fd27a48" providerId="ADAL" clId="{3E6199C1-2A2C-41D0-8F2E-9218D5A5ACA3}" dt="2020-11-03T20:18:27.140" v="59" actId="20577"/>
          <ac:spMkLst>
            <pc:docMk/>
            <pc:sldMk cId="1920782211" sldId="263"/>
            <ac:spMk id="3" creationId="{FFF5BAE0-B3D7-1A47-8260-AE7CCF256CC8}"/>
          </ac:spMkLst>
        </pc:spChg>
      </pc:sldChg>
      <pc:sldChg chg="add del">
        <pc:chgData name="Archambault, Aude" userId="dfdf6e78-8d63-480c-bdce-0b0f3fd27a48" providerId="ADAL" clId="{3E6199C1-2A2C-41D0-8F2E-9218D5A5ACA3}" dt="2020-11-03T21:12:50.721" v="910" actId="47"/>
        <pc:sldMkLst>
          <pc:docMk/>
          <pc:sldMk cId="3516524862" sldId="264"/>
        </pc:sldMkLst>
      </pc:sldChg>
      <pc:sldChg chg="add del ord">
        <pc:chgData name="Archambault, Aude" userId="dfdf6e78-8d63-480c-bdce-0b0f3fd27a48" providerId="ADAL" clId="{3E6199C1-2A2C-41D0-8F2E-9218D5A5ACA3}" dt="2020-11-03T21:13:59.319" v="917"/>
        <pc:sldMkLst>
          <pc:docMk/>
          <pc:sldMk cId="3793482313" sldId="266"/>
        </pc:sldMkLst>
      </pc:sldChg>
      <pc:sldChg chg="modSp mod">
        <pc:chgData name="Archambault, Aude" userId="dfdf6e78-8d63-480c-bdce-0b0f3fd27a48" providerId="ADAL" clId="{3E6199C1-2A2C-41D0-8F2E-9218D5A5ACA3}" dt="2020-11-03T20:16:37.595" v="40"/>
        <pc:sldMkLst>
          <pc:docMk/>
          <pc:sldMk cId="2013017907" sldId="271"/>
        </pc:sldMkLst>
        <pc:spChg chg="mod">
          <ac:chgData name="Archambault, Aude" userId="dfdf6e78-8d63-480c-bdce-0b0f3fd27a48" providerId="ADAL" clId="{3E6199C1-2A2C-41D0-8F2E-9218D5A5ACA3}" dt="2020-11-03T20:16:14.504" v="39" actId="20577"/>
          <ac:spMkLst>
            <pc:docMk/>
            <pc:sldMk cId="2013017907" sldId="271"/>
            <ac:spMk id="2" creationId="{44034FEE-4BBB-7F49-BE67-328073281F8B}"/>
          </ac:spMkLst>
        </pc:spChg>
        <pc:spChg chg="mod">
          <ac:chgData name="Archambault, Aude" userId="dfdf6e78-8d63-480c-bdce-0b0f3fd27a48" providerId="ADAL" clId="{3E6199C1-2A2C-41D0-8F2E-9218D5A5ACA3}" dt="2020-11-03T20:16:37.595" v="40"/>
          <ac:spMkLst>
            <pc:docMk/>
            <pc:sldMk cId="2013017907" sldId="271"/>
            <ac:spMk id="3" creationId="{FFF5BAE0-B3D7-1A47-8260-AE7CCF256CC8}"/>
          </ac:spMkLst>
        </pc:spChg>
      </pc:sldChg>
      <pc:sldChg chg="add del">
        <pc:chgData name="Archambault, Aude" userId="dfdf6e78-8d63-480c-bdce-0b0f3fd27a48" providerId="ADAL" clId="{3E6199C1-2A2C-41D0-8F2E-9218D5A5ACA3}" dt="2020-11-03T21:12:50.721" v="910" actId="47"/>
        <pc:sldMkLst>
          <pc:docMk/>
          <pc:sldMk cId="3941331068" sldId="272"/>
        </pc:sldMkLst>
      </pc:sldChg>
      <pc:sldChg chg="del">
        <pc:chgData name="Archambault, Aude" userId="dfdf6e78-8d63-480c-bdce-0b0f3fd27a48" providerId="ADAL" clId="{3E6199C1-2A2C-41D0-8F2E-9218D5A5ACA3}" dt="2020-11-03T20:57:32.988" v="743" actId="47"/>
        <pc:sldMkLst>
          <pc:docMk/>
          <pc:sldMk cId="1831183263" sldId="273"/>
        </pc:sldMkLst>
      </pc:sldChg>
      <pc:sldChg chg="del">
        <pc:chgData name="Archambault, Aude" userId="dfdf6e78-8d63-480c-bdce-0b0f3fd27a48" providerId="ADAL" clId="{3E6199C1-2A2C-41D0-8F2E-9218D5A5ACA3}" dt="2020-11-03T21:01:36.761" v="786" actId="47"/>
        <pc:sldMkLst>
          <pc:docMk/>
          <pc:sldMk cId="3664316791" sldId="274"/>
        </pc:sldMkLst>
      </pc:sldChg>
      <pc:sldChg chg="del">
        <pc:chgData name="Archambault, Aude" userId="dfdf6e78-8d63-480c-bdce-0b0f3fd27a48" providerId="ADAL" clId="{3E6199C1-2A2C-41D0-8F2E-9218D5A5ACA3}" dt="2020-11-03T20:14:44.917" v="29" actId="47"/>
        <pc:sldMkLst>
          <pc:docMk/>
          <pc:sldMk cId="2927502701" sldId="278"/>
        </pc:sldMkLst>
      </pc:sldChg>
      <pc:sldChg chg="del">
        <pc:chgData name="Archambault, Aude" userId="dfdf6e78-8d63-480c-bdce-0b0f3fd27a48" providerId="ADAL" clId="{3E6199C1-2A2C-41D0-8F2E-9218D5A5ACA3}" dt="2020-11-03T21:01:29.027" v="781" actId="47"/>
        <pc:sldMkLst>
          <pc:docMk/>
          <pc:sldMk cId="3610478197" sldId="299"/>
        </pc:sldMkLst>
      </pc:sldChg>
      <pc:sldChg chg="del">
        <pc:chgData name="Archambault, Aude" userId="dfdf6e78-8d63-480c-bdce-0b0f3fd27a48" providerId="ADAL" clId="{3E6199C1-2A2C-41D0-8F2E-9218D5A5ACA3}" dt="2020-11-03T21:01:31.197" v="782" actId="47"/>
        <pc:sldMkLst>
          <pc:docMk/>
          <pc:sldMk cId="977841343" sldId="301"/>
        </pc:sldMkLst>
      </pc:sldChg>
      <pc:sldChg chg="del">
        <pc:chgData name="Archambault, Aude" userId="dfdf6e78-8d63-480c-bdce-0b0f3fd27a48" providerId="ADAL" clId="{3E6199C1-2A2C-41D0-8F2E-9218D5A5ACA3}" dt="2020-11-03T21:01:32.386" v="783" actId="47"/>
        <pc:sldMkLst>
          <pc:docMk/>
          <pc:sldMk cId="668022109" sldId="302"/>
        </pc:sldMkLst>
      </pc:sldChg>
      <pc:sldChg chg="del">
        <pc:chgData name="Archambault, Aude" userId="dfdf6e78-8d63-480c-bdce-0b0f3fd27a48" providerId="ADAL" clId="{3E6199C1-2A2C-41D0-8F2E-9218D5A5ACA3}" dt="2020-11-03T21:01:33.416" v="784" actId="47"/>
        <pc:sldMkLst>
          <pc:docMk/>
          <pc:sldMk cId="1762611848" sldId="303"/>
        </pc:sldMkLst>
      </pc:sldChg>
      <pc:sldChg chg="del">
        <pc:chgData name="Archambault, Aude" userId="dfdf6e78-8d63-480c-bdce-0b0f3fd27a48" providerId="ADAL" clId="{3E6199C1-2A2C-41D0-8F2E-9218D5A5ACA3}" dt="2020-11-03T21:01:35.325" v="785" actId="47"/>
        <pc:sldMkLst>
          <pc:docMk/>
          <pc:sldMk cId="1458816675" sldId="304"/>
        </pc:sldMkLst>
      </pc:sldChg>
      <pc:sldChg chg="del">
        <pc:chgData name="Archambault, Aude" userId="dfdf6e78-8d63-480c-bdce-0b0f3fd27a48" providerId="ADAL" clId="{3E6199C1-2A2C-41D0-8F2E-9218D5A5ACA3}" dt="2020-11-03T21:01:45.797" v="787" actId="47"/>
        <pc:sldMkLst>
          <pc:docMk/>
          <pc:sldMk cId="3404926633" sldId="305"/>
        </pc:sldMkLst>
      </pc:sldChg>
      <pc:sldChg chg="del">
        <pc:chgData name="Archambault, Aude" userId="dfdf6e78-8d63-480c-bdce-0b0f3fd27a48" providerId="ADAL" clId="{3E6199C1-2A2C-41D0-8F2E-9218D5A5ACA3}" dt="2020-11-03T21:01:47.278" v="788" actId="47"/>
        <pc:sldMkLst>
          <pc:docMk/>
          <pc:sldMk cId="815054311" sldId="306"/>
        </pc:sldMkLst>
      </pc:sldChg>
      <pc:sldChg chg="del">
        <pc:chgData name="Archambault, Aude" userId="dfdf6e78-8d63-480c-bdce-0b0f3fd27a48" providerId="ADAL" clId="{3E6199C1-2A2C-41D0-8F2E-9218D5A5ACA3}" dt="2020-11-03T21:01:47.662" v="789" actId="47"/>
        <pc:sldMkLst>
          <pc:docMk/>
          <pc:sldMk cId="3285118281" sldId="308"/>
        </pc:sldMkLst>
      </pc:sldChg>
      <pc:sldChg chg="del">
        <pc:chgData name="Archambault, Aude" userId="dfdf6e78-8d63-480c-bdce-0b0f3fd27a48" providerId="ADAL" clId="{3E6199C1-2A2C-41D0-8F2E-9218D5A5ACA3}" dt="2020-11-03T21:01:48.302" v="790" actId="47"/>
        <pc:sldMkLst>
          <pc:docMk/>
          <pc:sldMk cId="194348203" sldId="309"/>
        </pc:sldMkLst>
      </pc:sldChg>
      <pc:sldChg chg="del">
        <pc:chgData name="Archambault, Aude" userId="dfdf6e78-8d63-480c-bdce-0b0f3fd27a48" providerId="ADAL" clId="{3E6199C1-2A2C-41D0-8F2E-9218D5A5ACA3}" dt="2020-11-03T21:01:48.869" v="791" actId="47"/>
        <pc:sldMkLst>
          <pc:docMk/>
          <pc:sldMk cId="411415590" sldId="310"/>
        </pc:sldMkLst>
      </pc:sldChg>
      <pc:sldChg chg="del">
        <pc:chgData name="Archambault, Aude" userId="dfdf6e78-8d63-480c-bdce-0b0f3fd27a48" providerId="ADAL" clId="{3E6199C1-2A2C-41D0-8F2E-9218D5A5ACA3}" dt="2020-11-03T21:01:49.381" v="792" actId="47"/>
        <pc:sldMkLst>
          <pc:docMk/>
          <pc:sldMk cId="3261565227" sldId="311"/>
        </pc:sldMkLst>
      </pc:sldChg>
      <pc:sldChg chg="del">
        <pc:chgData name="Archambault, Aude" userId="dfdf6e78-8d63-480c-bdce-0b0f3fd27a48" providerId="ADAL" clId="{3E6199C1-2A2C-41D0-8F2E-9218D5A5ACA3}" dt="2020-11-03T21:01:49.708" v="793" actId="47"/>
        <pc:sldMkLst>
          <pc:docMk/>
          <pc:sldMk cId="2368726398" sldId="312"/>
        </pc:sldMkLst>
      </pc:sldChg>
      <pc:sldChg chg="del">
        <pc:chgData name="Archambault, Aude" userId="dfdf6e78-8d63-480c-bdce-0b0f3fd27a48" providerId="ADAL" clId="{3E6199C1-2A2C-41D0-8F2E-9218D5A5ACA3}" dt="2020-11-03T21:01:50.212" v="794" actId="47"/>
        <pc:sldMkLst>
          <pc:docMk/>
          <pc:sldMk cId="2814180766" sldId="313"/>
        </pc:sldMkLst>
      </pc:sldChg>
      <pc:sldChg chg="del">
        <pc:chgData name="Archambault, Aude" userId="dfdf6e78-8d63-480c-bdce-0b0f3fd27a48" providerId="ADAL" clId="{3E6199C1-2A2C-41D0-8F2E-9218D5A5ACA3}" dt="2020-11-03T21:01:50.717" v="795" actId="47"/>
        <pc:sldMkLst>
          <pc:docMk/>
          <pc:sldMk cId="338613295" sldId="314"/>
        </pc:sldMkLst>
      </pc:sldChg>
      <pc:sldChg chg="del">
        <pc:chgData name="Archambault, Aude" userId="dfdf6e78-8d63-480c-bdce-0b0f3fd27a48" providerId="ADAL" clId="{3E6199C1-2A2C-41D0-8F2E-9218D5A5ACA3}" dt="2020-11-03T21:01:52.386" v="796" actId="47"/>
        <pc:sldMkLst>
          <pc:docMk/>
          <pc:sldMk cId="3617758975" sldId="315"/>
        </pc:sldMkLst>
      </pc:sldChg>
      <pc:sldChg chg="add del">
        <pc:chgData name="Archambault, Aude" userId="dfdf6e78-8d63-480c-bdce-0b0f3fd27a48" providerId="ADAL" clId="{3E6199C1-2A2C-41D0-8F2E-9218D5A5ACA3}" dt="2020-11-03T21:12:50.721" v="910" actId="47"/>
        <pc:sldMkLst>
          <pc:docMk/>
          <pc:sldMk cId="1563820946" sldId="316"/>
        </pc:sldMkLst>
      </pc:sldChg>
      <pc:sldChg chg="add del">
        <pc:chgData name="Archambault, Aude" userId="dfdf6e78-8d63-480c-bdce-0b0f3fd27a48" providerId="ADAL" clId="{3E6199C1-2A2C-41D0-8F2E-9218D5A5ACA3}" dt="2020-11-03T21:12:50.721" v="910" actId="47"/>
        <pc:sldMkLst>
          <pc:docMk/>
          <pc:sldMk cId="3299369184" sldId="317"/>
        </pc:sldMkLst>
      </pc:sldChg>
      <pc:sldChg chg="add del">
        <pc:chgData name="Archambault, Aude" userId="dfdf6e78-8d63-480c-bdce-0b0f3fd27a48" providerId="ADAL" clId="{3E6199C1-2A2C-41D0-8F2E-9218D5A5ACA3}" dt="2020-11-03T21:12:50.721" v="910" actId="47"/>
        <pc:sldMkLst>
          <pc:docMk/>
          <pc:sldMk cId="473850362" sldId="318"/>
        </pc:sldMkLst>
      </pc:sldChg>
      <pc:sldChg chg="add del">
        <pc:chgData name="Archambault, Aude" userId="dfdf6e78-8d63-480c-bdce-0b0f3fd27a48" providerId="ADAL" clId="{3E6199C1-2A2C-41D0-8F2E-9218D5A5ACA3}" dt="2020-11-03T21:12:50.721" v="910" actId="47"/>
        <pc:sldMkLst>
          <pc:docMk/>
          <pc:sldMk cId="3792541626" sldId="319"/>
        </pc:sldMkLst>
      </pc:sldChg>
      <pc:sldChg chg="modSp new mod">
        <pc:chgData name="Archambault, Aude" userId="dfdf6e78-8d63-480c-bdce-0b0f3fd27a48" providerId="ADAL" clId="{3E6199C1-2A2C-41D0-8F2E-9218D5A5ACA3}" dt="2020-11-03T20:18:16.416" v="53"/>
        <pc:sldMkLst>
          <pc:docMk/>
          <pc:sldMk cId="1623371876" sldId="320"/>
        </pc:sldMkLst>
        <pc:spChg chg="mod">
          <ac:chgData name="Archambault, Aude" userId="dfdf6e78-8d63-480c-bdce-0b0f3fd27a48" providerId="ADAL" clId="{3E6199C1-2A2C-41D0-8F2E-9218D5A5ACA3}" dt="2020-11-03T20:18:12.845" v="52" actId="20577"/>
          <ac:spMkLst>
            <pc:docMk/>
            <pc:sldMk cId="1623371876" sldId="320"/>
            <ac:spMk id="2" creationId="{4BAFDF92-1AD1-4C09-BF99-21366F24957B}"/>
          </ac:spMkLst>
        </pc:spChg>
        <pc:spChg chg="mod">
          <ac:chgData name="Archambault, Aude" userId="dfdf6e78-8d63-480c-bdce-0b0f3fd27a48" providerId="ADAL" clId="{3E6199C1-2A2C-41D0-8F2E-9218D5A5ACA3}" dt="2020-11-03T20:18:16.416" v="53"/>
          <ac:spMkLst>
            <pc:docMk/>
            <pc:sldMk cId="1623371876" sldId="320"/>
            <ac:spMk id="3" creationId="{CF57E49C-F8D1-4C7E-AE20-3D5D7B006CFA}"/>
          </ac:spMkLst>
        </pc:spChg>
      </pc:sldChg>
      <pc:sldChg chg="addSp delSp modSp new mod modClrScheme chgLayout">
        <pc:chgData name="Archambault, Aude" userId="dfdf6e78-8d63-480c-bdce-0b0f3fd27a48" providerId="ADAL" clId="{3E6199C1-2A2C-41D0-8F2E-9218D5A5ACA3}" dt="2020-11-03T20:57:01.762" v="742" actId="6549"/>
        <pc:sldMkLst>
          <pc:docMk/>
          <pc:sldMk cId="3450292119" sldId="321"/>
        </pc:sldMkLst>
        <pc:spChg chg="del">
          <ac:chgData name="Archambault, Aude" userId="dfdf6e78-8d63-480c-bdce-0b0f3fd27a48" providerId="ADAL" clId="{3E6199C1-2A2C-41D0-8F2E-9218D5A5ACA3}" dt="2020-11-03T20:52:35.587" v="550"/>
          <ac:spMkLst>
            <pc:docMk/>
            <pc:sldMk cId="3450292119" sldId="321"/>
            <ac:spMk id="2" creationId="{9D7794D1-DEF5-41F2-96B7-305EA70F508D}"/>
          </ac:spMkLst>
        </pc:spChg>
        <pc:spChg chg="mod ord">
          <ac:chgData name="Archambault, Aude" userId="dfdf6e78-8d63-480c-bdce-0b0f3fd27a48" providerId="ADAL" clId="{3E6199C1-2A2C-41D0-8F2E-9218D5A5ACA3}" dt="2020-11-03T20:52:42.333" v="551" actId="26606"/>
          <ac:spMkLst>
            <pc:docMk/>
            <pc:sldMk cId="3450292119" sldId="321"/>
            <ac:spMk id="3" creationId="{91F007AC-81B3-470B-A292-8AF355B2EA17}"/>
          </ac:spMkLst>
        </pc:spChg>
        <pc:spChg chg="add del mod">
          <ac:chgData name="Archambault, Aude" userId="dfdf6e78-8d63-480c-bdce-0b0f3fd27a48" providerId="ADAL" clId="{3E6199C1-2A2C-41D0-8F2E-9218D5A5ACA3}" dt="2020-11-03T20:53:36.853" v="553" actId="26606"/>
          <ac:spMkLst>
            <pc:docMk/>
            <pc:sldMk cId="3450292119" sldId="321"/>
            <ac:spMk id="9" creationId="{6FDFDC2B-AF4E-4E9E-B7AF-4F6C767E230A}"/>
          </ac:spMkLst>
        </pc:spChg>
        <pc:spChg chg="add del mod">
          <ac:chgData name="Archambault, Aude" userId="dfdf6e78-8d63-480c-bdce-0b0f3fd27a48" providerId="ADAL" clId="{3E6199C1-2A2C-41D0-8F2E-9218D5A5ACA3}" dt="2020-11-03T20:53:36.853" v="553" actId="26606"/>
          <ac:spMkLst>
            <pc:docMk/>
            <pc:sldMk cId="3450292119" sldId="321"/>
            <ac:spMk id="11" creationId="{0B7CE882-EF3A-4F7A-98D4-6CDD682379E6}"/>
          </ac:spMkLst>
        </pc:spChg>
        <pc:spChg chg="add del mod">
          <ac:chgData name="Archambault, Aude" userId="dfdf6e78-8d63-480c-bdce-0b0f3fd27a48" providerId="ADAL" clId="{3E6199C1-2A2C-41D0-8F2E-9218D5A5ACA3}" dt="2020-11-03T20:53:36.853" v="553" actId="26606"/>
          <ac:spMkLst>
            <pc:docMk/>
            <pc:sldMk cId="3450292119" sldId="321"/>
            <ac:spMk id="13" creationId="{74E815DF-E22B-47A5-A055-BF0D6B968B8F}"/>
          </ac:spMkLst>
        </pc:spChg>
        <pc:spChg chg="add mod">
          <ac:chgData name="Archambault, Aude" userId="dfdf6e78-8d63-480c-bdce-0b0f3fd27a48" providerId="ADAL" clId="{3E6199C1-2A2C-41D0-8F2E-9218D5A5ACA3}" dt="2020-11-03T20:56:14.871" v="701" actId="5793"/>
          <ac:spMkLst>
            <pc:docMk/>
            <pc:sldMk cId="3450292119" sldId="321"/>
            <ac:spMk id="18" creationId="{1328AD34-4BE5-4D1A-BE73-B39A9064C733}"/>
          </ac:spMkLst>
        </pc:spChg>
        <pc:spChg chg="add mod">
          <ac:chgData name="Archambault, Aude" userId="dfdf6e78-8d63-480c-bdce-0b0f3fd27a48" providerId="ADAL" clId="{3E6199C1-2A2C-41D0-8F2E-9218D5A5ACA3}" dt="2020-11-03T20:57:01.762" v="742" actId="6549"/>
          <ac:spMkLst>
            <pc:docMk/>
            <pc:sldMk cId="3450292119" sldId="321"/>
            <ac:spMk id="20" creationId="{74132510-8DFF-48BE-BA1B-3EBE5D71CF28}"/>
          </ac:spMkLst>
        </pc:spChg>
        <pc:spChg chg="add mod">
          <ac:chgData name="Archambault, Aude" userId="dfdf6e78-8d63-480c-bdce-0b0f3fd27a48" providerId="ADAL" clId="{3E6199C1-2A2C-41D0-8F2E-9218D5A5ACA3}" dt="2020-11-03T20:56:05.524" v="668" actId="20577"/>
          <ac:spMkLst>
            <pc:docMk/>
            <pc:sldMk cId="3450292119" sldId="321"/>
            <ac:spMk id="22" creationId="{749138E5-D804-4928-897A-C05672CBA251}"/>
          </ac:spMkLst>
        </pc:spChg>
        <pc:picChg chg="add mod">
          <ac:chgData name="Archambault, Aude" userId="dfdf6e78-8d63-480c-bdce-0b0f3fd27a48" providerId="ADAL" clId="{3E6199C1-2A2C-41D0-8F2E-9218D5A5ACA3}" dt="2020-11-03T20:53:36.853" v="553" actId="26606"/>
          <ac:picMkLst>
            <pc:docMk/>
            <pc:sldMk cId="3450292119" sldId="321"/>
            <ac:picMk id="4" creationId="{763730D3-C8BC-4577-9273-A07296787C81}"/>
          </ac:picMkLst>
        </pc:picChg>
      </pc:sldChg>
      <pc:sldChg chg="add del">
        <pc:chgData name="Archambault, Aude" userId="dfdf6e78-8d63-480c-bdce-0b0f3fd27a48" providerId="ADAL" clId="{3E6199C1-2A2C-41D0-8F2E-9218D5A5ACA3}" dt="2020-11-03T20:19:23.045" v="62"/>
        <pc:sldMkLst>
          <pc:docMk/>
          <pc:sldMk cId="1359702063" sldId="322"/>
        </pc:sldMkLst>
      </pc:sldChg>
      <pc:sldChg chg="addSp delSp modSp new mod">
        <pc:chgData name="Archambault, Aude" userId="dfdf6e78-8d63-480c-bdce-0b0f3fd27a48" providerId="ADAL" clId="{3E6199C1-2A2C-41D0-8F2E-9218D5A5ACA3}" dt="2020-11-03T20:21:47.081" v="124" actId="20577"/>
        <pc:sldMkLst>
          <pc:docMk/>
          <pc:sldMk cId="3797517686" sldId="322"/>
        </pc:sldMkLst>
        <pc:spChg chg="del">
          <ac:chgData name="Archambault, Aude" userId="dfdf6e78-8d63-480c-bdce-0b0f3fd27a48" providerId="ADAL" clId="{3E6199C1-2A2C-41D0-8F2E-9218D5A5ACA3}" dt="2020-11-03T20:19:49.618" v="64"/>
          <ac:spMkLst>
            <pc:docMk/>
            <pc:sldMk cId="3797517686" sldId="322"/>
            <ac:spMk id="2" creationId="{621FB36B-19AC-4027-AEFB-78DC076C20C4}"/>
          </ac:spMkLst>
        </pc:spChg>
        <pc:spChg chg="mod">
          <ac:chgData name="Archambault, Aude" userId="dfdf6e78-8d63-480c-bdce-0b0f3fd27a48" providerId="ADAL" clId="{3E6199C1-2A2C-41D0-8F2E-9218D5A5ACA3}" dt="2020-11-03T20:21:47.081" v="124" actId="20577"/>
          <ac:spMkLst>
            <pc:docMk/>
            <pc:sldMk cId="3797517686" sldId="322"/>
            <ac:spMk id="3" creationId="{5D46DB91-9921-4802-B634-D78BF49B9EAE}"/>
          </ac:spMkLst>
        </pc:spChg>
        <pc:picChg chg="add mod">
          <ac:chgData name="Archambault, Aude" userId="dfdf6e78-8d63-480c-bdce-0b0f3fd27a48" providerId="ADAL" clId="{3E6199C1-2A2C-41D0-8F2E-9218D5A5ACA3}" dt="2020-11-03T20:19:49.618" v="64"/>
          <ac:picMkLst>
            <pc:docMk/>
            <pc:sldMk cId="3797517686" sldId="322"/>
            <ac:picMk id="4" creationId="{C565C67D-CE91-49AC-A8AA-598D7E2A64CA}"/>
          </ac:picMkLst>
        </pc:picChg>
        <pc:picChg chg="add mod">
          <ac:chgData name="Archambault, Aude" userId="dfdf6e78-8d63-480c-bdce-0b0f3fd27a48" providerId="ADAL" clId="{3E6199C1-2A2C-41D0-8F2E-9218D5A5ACA3}" dt="2020-11-03T20:21:11.078" v="90" actId="14100"/>
          <ac:picMkLst>
            <pc:docMk/>
            <pc:sldMk cId="3797517686" sldId="322"/>
            <ac:picMk id="6" creationId="{7CC113F3-1555-4F92-970A-C09ED079EEB6}"/>
          </ac:picMkLst>
        </pc:picChg>
      </pc:sldChg>
      <pc:sldChg chg="addSp modSp new mod">
        <pc:chgData name="Archambault, Aude" userId="dfdf6e78-8d63-480c-bdce-0b0f3fd27a48" providerId="ADAL" clId="{3E6199C1-2A2C-41D0-8F2E-9218D5A5ACA3}" dt="2020-11-03T20:25:49.569" v="189" actId="12"/>
        <pc:sldMkLst>
          <pc:docMk/>
          <pc:sldMk cId="279973700" sldId="323"/>
        </pc:sldMkLst>
        <pc:spChg chg="mod">
          <ac:chgData name="Archambault, Aude" userId="dfdf6e78-8d63-480c-bdce-0b0f3fd27a48" providerId="ADAL" clId="{3E6199C1-2A2C-41D0-8F2E-9218D5A5ACA3}" dt="2020-11-03T20:25:49.569" v="189" actId="12"/>
          <ac:spMkLst>
            <pc:docMk/>
            <pc:sldMk cId="279973700" sldId="323"/>
            <ac:spMk id="2" creationId="{AB378B51-18E0-4B9E-B87B-7ABD296C90A6}"/>
          </ac:spMkLst>
        </pc:spChg>
        <pc:spChg chg="mod">
          <ac:chgData name="Archambault, Aude" userId="dfdf6e78-8d63-480c-bdce-0b0f3fd27a48" providerId="ADAL" clId="{3E6199C1-2A2C-41D0-8F2E-9218D5A5ACA3}" dt="2020-11-03T20:22:15.599" v="146" actId="20577"/>
          <ac:spMkLst>
            <pc:docMk/>
            <pc:sldMk cId="279973700" sldId="323"/>
            <ac:spMk id="3" creationId="{1E177457-447B-4F1F-8728-211510C2FCDF}"/>
          </ac:spMkLst>
        </pc:spChg>
        <pc:graphicFrameChg chg="add mod modGraphic">
          <ac:chgData name="Archambault, Aude" userId="dfdf6e78-8d63-480c-bdce-0b0f3fd27a48" providerId="ADAL" clId="{3E6199C1-2A2C-41D0-8F2E-9218D5A5ACA3}" dt="2020-11-03T20:25:28.018" v="173" actId="14100"/>
          <ac:graphicFrameMkLst>
            <pc:docMk/>
            <pc:sldMk cId="279973700" sldId="323"/>
            <ac:graphicFrameMk id="4" creationId="{16420C4D-6C5E-410F-BE0C-025AA75FA84B}"/>
          </ac:graphicFrameMkLst>
        </pc:graphicFrameChg>
      </pc:sldChg>
      <pc:sldChg chg="addSp delSp modSp new mod">
        <pc:chgData name="Archambault, Aude" userId="dfdf6e78-8d63-480c-bdce-0b0f3fd27a48" providerId="ADAL" clId="{3E6199C1-2A2C-41D0-8F2E-9218D5A5ACA3}" dt="2020-11-03T20:29:12.493" v="221" actId="6549"/>
        <pc:sldMkLst>
          <pc:docMk/>
          <pc:sldMk cId="3055721959" sldId="324"/>
        </pc:sldMkLst>
        <pc:spChg chg="mod">
          <ac:chgData name="Archambault, Aude" userId="dfdf6e78-8d63-480c-bdce-0b0f3fd27a48" providerId="ADAL" clId="{3E6199C1-2A2C-41D0-8F2E-9218D5A5ACA3}" dt="2020-11-03T20:29:12.493" v="221" actId="6549"/>
          <ac:spMkLst>
            <pc:docMk/>
            <pc:sldMk cId="3055721959" sldId="324"/>
            <ac:spMk id="2" creationId="{D3243A37-39BD-4CAE-93EB-579E910FBE31}"/>
          </ac:spMkLst>
        </pc:spChg>
        <pc:spChg chg="mod">
          <ac:chgData name="Archambault, Aude" userId="dfdf6e78-8d63-480c-bdce-0b0f3fd27a48" providerId="ADAL" clId="{3E6199C1-2A2C-41D0-8F2E-9218D5A5ACA3}" dt="2020-11-03T20:26:27.338" v="193"/>
          <ac:spMkLst>
            <pc:docMk/>
            <pc:sldMk cId="3055721959" sldId="324"/>
            <ac:spMk id="3" creationId="{784D0457-D8A2-4988-84E7-C5B6D68AD692}"/>
          </ac:spMkLst>
        </pc:spChg>
        <pc:spChg chg="add del mod">
          <ac:chgData name="Archambault, Aude" userId="dfdf6e78-8d63-480c-bdce-0b0f3fd27a48" providerId="ADAL" clId="{3E6199C1-2A2C-41D0-8F2E-9218D5A5ACA3}" dt="2020-11-03T20:27:57.472" v="213" actId="478"/>
          <ac:spMkLst>
            <pc:docMk/>
            <pc:sldMk cId="3055721959" sldId="324"/>
            <ac:spMk id="5" creationId="{DC939736-50CC-43B2-810F-3615C9AE10A1}"/>
          </ac:spMkLst>
        </pc:spChg>
        <pc:spChg chg="add del mod">
          <ac:chgData name="Archambault, Aude" userId="dfdf6e78-8d63-480c-bdce-0b0f3fd27a48" providerId="ADAL" clId="{3E6199C1-2A2C-41D0-8F2E-9218D5A5ACA3}" dt="2020-11-03T20:28:03.550" v="215"/>
          <ac:spMkLst>
            <pc:docMk/>
            <pc:sldMk cId="3055721959" sldId="324"/>
            <ac:spMk id="6" creationId="{903A14CA-395F-4BED-B531-9190688F8FD4}"/>
          </ac:spMkLst>
        </pc:spChg>
      </pc:sldChg>
      <pc:sldChg chg="add del">
        <pc:chgData name="Archambault, Aude" userId="dfdf6e78-8d63-480c-bdce-0b0f3fd27a48" providerId="ADAL" clId="{3E6199C1-2A2C-41D0-8F2E-9218D5A5ACA3}" dt="2020-11-03T20:26:14.642" v="191"/>
        <pc:sldMkLst>
          <pc:docMk/>
          <pc:sldMk cId="4165868130" sldId="324"/>
        </pc:sldMkLst>
      </pc:sldChg>
      <pc:sldChg chg="addSp delSp modSp new mod">
        <pc:chgData name="Archambault, Aude" userId="dfdf6e78-8d63-480c-bdce-0b0f3fd27a48" providerId="ADAL" clId="{3E6199C1-2A2C-41D0-8F2E-9218D5A5ACA3}" dt="2020-11-03T20:43:10.109" v="501" actId="14100"/>
        <pc:sldMkLst>
          <pc:docMk/>
          <pc:sldMk cId="3894824386" sldId="325"/>
        </pc:sldMkLst>
        <pc:spChg chg="add del mod">
          <ac:chgData name="Archambault, Aude" userId="dfdf6e78-8d63-480c-bdce-0b0f3fd27a48" providerId="ADAL" clId="{3E6199C1-2A2C-41D0-8F2E-9218D5A5ACA3}" dt="2020-11-03T20:42:15.420" v="481" actId="14100"/>
          <ac:spMkLst>
            <pc:docMk/>
            <pc:sldMk cId="3894824386" sldId="325"/>
            <ac:spMk id="2" creationId="{598E82EF-6263-48A0-94A9-1E49EA226F2A}"/>
          </ac:spMkLst>
        </pc:spChg>
        <pc:spChg chg="mod">
          <ac:chgData name="Archambault, Aude" userId="dfdf6e78-8d63-480c-bdce-0b0f3fd27a48" providerId="ADAL" clId="{3E6199C1-2A2C-41D0-8F2E-9218D5A5ACA3}" dt="2020-11-03T20:30:29.337" v="244" actId="27636"/>
          <ac:spMkLst>
            <pc:docMk/>
            <pc:sldMk cId="3894824386" sldId="325"/>
            <ac:spMk id="3" creationId="{3492FFAD-1AB7-4AC4-82E3-E1E39ADC7F76}"/>
          </ac:spMkLst>
        </pc:spChg>
        <pc:spChg chg="add del mod">
          <ac:chgData name="Archambault, Aude" userId="dfdf6e78-8d63-480c-bdce-0b0f3fd27a48" providerId="ADAL" clId="{3E6199C1-2A2C-41D0-8F2E-9218D5A5ACA3}" dt="2020-11-03T20:31:59.992" v="246" actId="22"/>
          <ac:spMkLst>
            <pc:docMk/>
            <pc:sldMk cId="3894824386" sldId="325"/>
            <ac:spMk id="5" creationId="{BB88959E-9E2E-4F1E-83F5-E488DF23CEE8}"/>
          </ac:spMkLst>
        </pc:spChg>
        <pc:spChg chg="mod">
          <ac:chgData name="Archambault, Aude" userId="dfdf6e78-8d63-480c-bdce-0b0f3fd27a48" providerId="ADAL" clId="{3E6199C1-2A2C-41D0-8F2E-9218D5A5ACA3}" dt="2020-11-03T20:32:09.161" v="249"/>
          <ac:spMkLst>
            <pc:docMk/>
            <pc:sldMk cId="3894824386" sldId="325"/>
            <ac:spMk id="8" creationId="{61B8B6E7-97AE-4C2A-AFA4-427FE078CFC3}"/>
          </ac:spMkLst>
        </pc:spChg>
        <pc:spChg chg="mod">
          <ac:chgData name="Archambault, Aude" userId="dfdf6e78-8d63-480c-bdce-0b0f3fd27a48" providerId="ADAL" clId="{3E6199C1-2A2C-41D0-8F2E-9218D5A5ACA3}" dt="2020-11-03T20:32:09.161" v="249"/>
          <ac:spMkLst>
            <pc:docMk/>
            <pc:sldMk cId="3894824386" sldId="325"/>
            <ac:spMk id="10" creationId="{E8548164-67C5-49C1-B4E9-CFE2D92CFFAE}"/>
          </ac:spMkLst>
        </pc:spChg>
        <pc:spChg chg="mod">
          <ac:chgData name="Archambault, Aude" userId="dfdf6e78-8d63-480c-bdce-0b0f3fd27a48" providerId="ADAL" clId="{3E6199C1-2A2C-41D0-8F2E-9218D5A5ACA3}" dt="2020-11-03T20:32:09.161" v="249"/>
          <ac:spMkLst>
            <pc:docMk/>
            <pc:sldMk cId="3894824386" sldId="325"/>
            <ac:spMk id="11" creationId="{D7784ADD-2085-4A67-AE63-62A921D9A9C5}"/>
          </ac:spMkLst>
        </pc:spChg>
        <pc:spChg chg="mod">
          <ac:chgData name="Archambault, Aude" userId="dfdf6e78-8d63-480c-bdce-0b0f3fd27a48" providerId="ADAL" clId="{3E6199C1-2A2C-41D0-8F2E-9218D5A5ACA3}" dt="2020-11-03T20:32:09.161" v="249"/>
          <ac:spMkLst>
            <pc:docMk/>
            <pc:sldMk cId="3894824386" sldId="325"/>
            <ac:spMk id="12" creationId="{F3B3F51A-CD74-445F-A633-0FAFFE67BF8A}"/>
          </ac:spMkLst>
        </pc:spChg>
        <pc:spChg chg="mod">
          <ac:chgData name="Archambault, Aude" userId="dfdf6e78-8d63-480c-bdce-0b0f3fd27a48" providerId="ADAL" clId="{3E6199C1-2A2C-41D0-8F2E-9218D5A5ACA3}" dt="2020-11-03T20:32:09.161" v="249"/>
          <ac:spMkLst>
            <pc:docMk/>
            <pc:sldMk cId="3894824386" sldId="325"/>
            <ac:spMk id="13" creationId="{83FDD4D3-C44D-4062-9F96-F9ED68DA7486}"/>
          </ac:spMkLst>
        </pc:spChg>
        <pc:spChg chg="mod">
          <ac:chgData name="Archambault, Aude" userId="dfdf6e78-8d63-480c-bdce-0b0f3fd27a48" providerId="ADAL" clId="{3E6199C1-2A2C-41D0-8F2E-9218D5A5ACA3}" dt="2020-11-03T20:32:09.161" v="249"/>
          <ac:spMkLst>
            <pc:docMk/>
            <pc:sldMk cId="3894824386" sldId="325"/>
            <ac:spMk id="14" creationId="{578F5FFA-FEA4-4C7B-BE4F-92C4E1DEBB56}"/>
          </ac:spMkLst>
        </pc:spChg>
        <pc:spChg chg="mod">
          <ac:chgData name="Archambault, Aude" userId="dfdf6e78-8d63-480c-bdce-0b0f3fd27a48" providerId="ADAL" clId="{3E6199C1-2A2C-41D0-8F2E-9218D5A5ACA3}" dt="2020-11-03T20:32:09.161" v="249"/>
          <ac:spMkLst>
            <pc:docMk/>
            <pc:sldMk cId="3894824386" sldId="325"/>
            <ac:spMk id="15" creationId="{90B4229A-3FC5-4DE9-B3B6-732BE277B8D0}"/>
          </ac:spMkLst>
        </pc:spChg>
        <pc:spChg chg="mod">
          <ac:chgData name="Archambault, Aude" userId="dfdf6e78-8d63-480c-bdce-0b0f3fd27a48" providerId="ADAL" clId="{3E6199C1-2A2C-41D0-8F2E-9218D5A5ACA3}" dt="2020-11-03T20:32:09.161" v="249"/>
          <ac:spMkLst>
            <pc:docMk/>
            <pc:sldMk cId="3894824386" sldId="325"/>
            <ac:spMk id="16" creationId="{D9329140-5B23-42ED-B7B2-A4DBCEA73844}"/>
          </ac:spMkLst>
        </pc:spChg>
        <pc:spChg chg="mod">
          <ac:chgData name="Archambault, Aude" userId="dfdf6e78-8d63-480c-bdce-0b0f3fd27a48" providerId="ADAL" clId="{3E6199C1-2A2C-41D0-8F2E-9218D5A5ACA3}" dt="2020-11-03T20:32:09.161" v="249"/>
          <ac:spMkLst>
            <pc:docMk/>
            <pc:sldMk cId="3894824386" sldId="325"/>
            <ac:spMk id="17" creationId="{2AB9974F-ADBF-4C21-B1A0-CCA6D61C37F1}"/>
          </ac:spMkLst>
        </pc:spChg>
        <pc:spChg chg="mod">
          <ac:chgData name="Archambault, Aude" userId="dfdf6e78-8d63-480c-bdce-0b0f3fd27a48" providerId="ADAL" clId="{3E6199C1-2A2C-41D0-8F2E-9218D5A5ACA3}" dt="2020-11-03T20:32:09.161" v="249"/>
          <ac:spMkLst>
            <pc:docMk/>
            <pc:sldMk cId="3894824386" sldId="325"/>
            <ac:spMk id="19" creationId="{41BF98FE-72AE-4073-B065-A89648878390}"/>
          </ac:spMkLst>
        </pc:spChg>
        <pc:spChg chg="mod">
          <ac:chgData name="Archambault, Aude" userId="dfdf6e78-8d63-480c-bdce-0b0f3fd27a48" providerId="ADAL" clId="{3E6199C1-2A2C-41D0-8F2E-9218D5A5ACA3}" dt="2020-11-03T20:32:09.161" v="249"/>
          <ac:spMkLst>
            <pc:docMk/>
            <pc:sldMk cId="3894824386" sldId="325"/>
            <ac:spMk id="20" creationId="{2B0E62E0-49F9-45A4-858C-0B4941F9FA0B}"/>
          </ac:spMkLst>
        </pc:spChg>
        <pc:spChg chg="mod">
          <ac:chgData name="Archambault, Aude" userId="dfdf6e78-8d63-480c-bdce-0b0f3fd27a48" providerId="ADAL" clId="{3E6199C1-2A2C-41D0-8F2E-9218D5A5ACA3}" dt="2020-11-03T20:32:09.161" v="249"/>
          <ac:spMkLst>
            <pc:docMk/>
            <pc:sldMk cId="3894824386" sldId="325"/>
            <ac:spMk id="21" creationId="{32027F6D-EF23-4D16-A4C7-94B7260AB418}"/>
          </ac:spMkLst>
        </pc:spChg>
        <pc:spChg chg="mod">
          <ac:chgData name="Archambault, Aude" userId="dfdf6e78-8d63-480c-bdce-0b0f3fd27a48" providerId="ADAL" clId="{3E6199C1-2A2C-41D0-8F2E-9218D5A5ACA3}" dt="2020-11-03T20:32:09.161" v="249"/>
          <ac:spMkLst>
            <pc:docMk/>
            <pc:sldMk cId="3894824386" sldId="325"/>
            <ac:spMk id="22" creationId="{732062BD-C6DC-4776-9DD7-4EC40E52D924}"/>
          </ac:spMkLst>
        </pc:spChg>
        <pc:spChg chg="mod">
          <ac:chgData name="Archambault, Aude" userId="dfdf6e78-8d63-480c-bdce-0b0f3fd27a48" providerId="ADAL" clId="{3E6199C1-2A2C-41D0-8F2E-9218D5A5ACA3}" dt="2020-11-03T20:32:09.161" v="249"/>
          <ac:spMkLst>
            <pc:docMk/>
            <pc:sldMk cId="3894824386" sldId="325"/>
            <ac:spMk id="24" creationId="{43311811-713F-45D4-9591-E0CC6C260F40}"/>
          </ac:spMkLst>
        </pc:spChg>
        <pc:spChg chg="mod">
          <ac:chgData name="Archambault, Aude" userId="dfdf6e78-8d63-480c-bdce-0b0f3fd27a48" providerId="ADAL" clId="{3E6199C1-2A2C-41D0-8F2E-9218D5A5ACA3}" dt="2020-11-03T20:32:09.161" v="249"/>
          <ac:spMkLst>
            <pc:docMk/>
            <pc:sldMk cId="3894824386" sldId="325"/>
            <ac:spMk id="25" creationId="{85D2F7A9-AFA0-45D9-9821-59D18832A1FE}"/>
          </ac:spMkLst>
        </pc:spChg>
        <pc:spChg chg="mod">
          <ac:chgData name="Archambault, Aude" userId="dfdf6e78-8d63-480c-bdce-0b0f3fd27a48" providerId="ADAL" clId="{3E6199C1-2A2C-41D0-8F2E-9218D5A5ACA3}" dt="2020-11-03T20:32:09.161" v="249"/>
          <ac:spMkLst>
            <pc:docMk/>
            <pc:sldMk cId="3894824386" sldId="325"/>
            <ac:spMk id="26" creationId="{462B7024-2890-4E70-A0A5-1E66C1D4DBB6}"/>
          </ac:spMkLst>
        </pc:spChg>
        <pc:spChg chg="mod">
          <ac:chgData name="Archambault, Aude" userId="dfdf6e78-8d63-480c-bdce-0b0f3fd27a48" providerId="ADAL" clId="{3E6199C1-2A2C-41D0-8F2E-9218D5A5ACA3}" dt="2020-11-03T20:32:09.161" v="249"/>
          <ac:spMkLst>
            <pc:docMk/>
            <pc:sldMk cId="3894824386" sldId="325"/>
            <ac:spMk id="27" creationId="{5BC9232C-C352-48D5-8EDB-4A4147312B61}"/>
          </ac:spMkLst>
        </pc:spChg>
        <pc:spChg chg="mod">
          <ac:chgData name="Archambault, Aude" userId="dfdf6e78-8d63-480c-bdce-0b0f3fd27a48" providerId="ADAL" clId="{3E6199C1-2A2C-41D0-8F2E-9218D5A5ACA3}" dt="2020-11-03T20:32:09.161" v="249"/>
          <ac:spMkLst>
            <pc:docMk/>
            <pc:sldMk cId="3894824386" sldId="325"/>
            <ac:spMk id="28" creationId="{3CABB3C6-76BA-4C00-A119-334CD064287B}"/>
          </ac:spMkLst>
        </pc:spChg>
        <pc:spChg chg="mod">
          <ac:chgData name="Archambault, Aude" userId="dfdf6e78-8d63-480c-bdce-0b0f3fd27a48" providerId="ADAL" clId="{3E6199C1-2A2C-41D0-8F2E-9218D5A5ACA3}" dt="2020-11-03T20:32:09.161" v="249"/>
          <ac:spMkLst>
            <pc:docMk/>
            <pc:sldMk cId="3894824386" sldId="325"/>
            <ac:spMk id="29" creationId="{12F0924E-4B73-4E42-8771-39BD1D72988A}"/>
          </ac:spMkLst>
        </pc:spChg>
        <pc:spChg chg="mod">
          <ac:chgData name="Archambault, Aude" userId="dfdf6e78-8d63-480c-bdce-0b0f3fd27a48" providerId="ADAL" clId="{3E6199C1-2A2C-41D0-8F2E-9218D5A5ACA3}" dt="2020-11-03T20:32:09.161" v="249"/>
          <ac:spMkLst>
            <pc:docMk/>
            <pc:sldMk cId="3894824386" sldId="325"/>
            <ac:spMk id="30" creationId="{73413DC0-D8F2-4B49-9402-9642CD91FBA2}"/>
          </ac:spMkLst>
        </pc:spChg>
        <pc:spChg chg="mod">
          <ac:chgData name="Archambault, Aude" userId="dfdf6e78-8d63-480c-bdce-0b0f3fd27a48" providerId="ADAL" clId="{3E6199C1-2A2C-41D0-8F2E-9218D5A5ACA3}" dt="2020-11-03T20:32:09.161" v="249"/>
          <ac:spMkLst>
            <pc:docMk/>
            <pc:sldMk cId="3894824386" sldId="325"/>
            <ac:spMk id="31" creationId="{1E8DF3BD-9965-4F70-A8F9-F6E65838D80D}"/>
          </ac:spMkLst>
        </pc:spChg>
        <pc:spChg chg="mod">
          <ac:chgData name="Archambault, Aude" userId="dfdf6e78-8d63-480c-bdce-0b0f3fd27a48" providerId="ADAL" clId="{3E6199C1-2A2C-41D0-8F2E-9218D5A5ACA3}" dt="2020-11-03T20:32:09.161" v="249"/>
          <ac:spMkLst>
            <pc:docMk/>
            <pc:sldMk cId="3894824386" sldId="325"/>
            <ac:spMk id="32" creationId="{C62D8C4D-88FF-4422-8F5C-37CBB32EADF9}"/>
          </ac:spMkLst>
        </pc:spChg>
        <pc:spChg chg="mod">
          <ac:chgData name="Archambault, Aude" userId="dfdf6e78-8d63-480c-bdce-0b0f3fd27a48" providerId="ADAL" clId="{3E6199C1-2A2C-41D0-8F2E-9218D5A5ACA3}" dt="2020-11-03T20:32:09.161" v="249"/>
          <ac:spMkLst>
            <pc:docMk/>
            <pc:sldMk cId="3894824386" sldId="325"/>
            <ac:spMk id="33" creationId="{28518536-046C-4542-8B4F-C2ACB92C940C}"/>
          </ac:spMkLst>
        </pc:spChg>
        <pc:spChg chg="mod">
          <ac:chgData name="Archambault, Aude" userId="dfdf6e78-8d63-480c-bdce-0b0f3fd27a48" providerId="ADAL" clId="{3E6199C1-2A2C-41D0-8F2E-9218D5A5ACA3}" dt="2020-11-03T20:32:09.161" v="249"/>
          <ac:spMkLst>
            <pc:docMk/>
            <pc:sldMk cId="3894824386" sldId="325"/>
            <ac:spMk id="34" creationId="{5BA4F5BC-5BA3-4196-B60F-89F988A0207D}"/>
          </ac:spMkLst>
        </pc:spChg>
        <pc:spChg chg="mod">
          <ac:chgData name="Archambault, Aude" userId="dfdf6e78-8d63-480c-bdce-0b0f3fd27a48" providerId="ADAL" clId="{3E6199C1-2A2C-41D0-8F2E-9218D5A5ACA3}" dt="2020-11-03T20:40:14.992" v="448"/>
          <ac:spMkLst>
            <pc:docMk/>
            <pc:sldMk cId="3894824386" sldId="325"/>
            <ac:spMk id="37" creationId="{B20CF306-A608-415F-8E69-83EB33E7F595}"/>
          </ac:spMkLst>
        </pc:spChg>
        <pc:spChg chg="mod">
          <ac:chgData name="Archambault, Aude" userId="dfdf6e78-8d63-480c-bdce-0b0f3fd27a48" providerId="ADAL" clId="{3E6199C1-2A2C-41D0-8F2E-9218D5A5ACA3}" dt="2020-11-03T20:40:14.992" v="448"/>
          <ac:spMkLst>
            <pc:docMk/>
            <pc:sldMk cId="3894824386" sldId="325"/>
            <ac:spMk id="39" creationId="{BEB571A0-872E-4122-AD05-C7709EC08F5A}"/>
          </ac:spMkLst>
        </pc:spChg>
        <pc:spChg chg="mod">
          <ac:chgData name="Archambault, Aude" userId="dfdf6e78-8d63-480c-bdce-0b0f3fd27a48" providerId="ADAL" clId="{3E6199C1-2A2C-41D0-8F2E-9218D5A5ACA3}" dt="2020-11-03T20:40:14.992" v="448"/>
          <ac:spMkLst>
            <pc:docMk/>
            <pc:sldMk cId="3894824386" sldId="325"/>
            <ac:spMk id="40" creationId="{AA945470-283A-4927-8091-32164367A175}"/>
          </ac:spMkLst>
        </pc:spChg>
        <pc:spChg chg="mod">
          <ac:chgData name="Archambault, Aude" userId="dfdf6e78-8d63-480c-bdce-0b0f3fd27a48" providerId="ADAL" clId="{3E6199C1-2A2C-41D0-8F2E-9218D5A5ACA3}" dt="2020-11-03T20:40:14.992" v="448"/>
          <ac:spMkLst>
            <pc:docMk/>
            <pc:sldMk cId="3894824386" sldId="325"/>
            <ac:spMk id="41" creationId="{9ACA1F38-55C1-4C6C-AE1B-6BDF1FA94DE0}"/>
          </ac:spMkLst>
        </pc:spChg>
        <pc:spChg chg="mod">
          <ac:chgData name="Archambault, Aude" userId="dfdf6e78-8d63-480c-bdce-0b0f3fd27a48" providerId="ADAL" clId="{3E6199C1-2A2C-41D0-8F2E-9218D5A5ACA3}" dt="2020-11-03T20:40:14.992" v="448"/>
          <ac:spMkLst>
            <pc:docMk/>
            <pc:sldMk cId="3894824386" sldId="325"/>
            <ac:spMk id="42" creationId="{E0547ADF-B65C-4FA4-A3CD-2332F490BBC3}"/>
          </ac:spMkLst>
        </pc:spChg>
        <pc:spChg chg="mod">
          <ac:chgData name="Archambault, Aude" userId="dfdf6e78-8d63-480c-bdce-0b0f3fd27a48" providerId="ADAL" clId="{3E6199C1-2A2C-41D0-8F2E-9218D5A5ACA3}" dt="2020-11-03T20:40:14.992" v="448"/>
          <ac:spMkLst>
            <pc:docMk/>
            <pc:sldMk cId="3894824386" sldId="325"/>
            <ac:spMk id="43" creationId="{D3104B8C-F465-4867-9999-7EA012B3A1B5}"/>
          </ac:spMkLst>
        </pc:spChg>
        <pc:spChg chg="mod">
          <ac:chgData name="Archambault, Aude" userId="dfdf6e78-8d63-480c-bdce-0b0f3fd27a48" providerId="ADAL" clId="{3E6199C1-2A2C-41D0-8F2E-9218D5A5ACA3}" dt="2020-11-03T20:40:14.992" v="448"/>
          <ac:spMkLst>
            <pc:docMk/>
            <pc:sldMk cId="3894824386" sldId="325"/>
            <ac:spMk id="44" creationId="{F6121BCF-6154-4340-B621-423FAA12D2F9}"/>
          </ac:spMkLst>
        </pc:spChg>
        <pc:spChg chg="mod">
          <ac:chgData name="Archambault, Aude" userId="dfdf6e78-8d63-480c-bdce-0b0f3fd27a48" providerId="ADAL" clId="{3E6199C1-2A2C-41D0-8F2E-9218D5A5ACA3}" dt="2020-11-03T20:40:14.992" v="448"/>
          <ac:spMkLst>
            <pc:docMk/>
            <pc:sldMk cId="3894824386" sldId="325"/>
            <ac:spMk id="45" creationId="{D2C1E2A4-FD87-41C0-8BCD-43813DC7D4E4}"/>
          </ac:spMkLst>
        </pc:spChg>
        <pc:spChg chg="mod">
          <ac:chgData name="Archambault, Aude" userId="dfdf6e78-8d63-480c-bdce-0b0f3fd27a48" providerId="ADAL" clId="{3E6199C1-2A2C-41D0-8F2E-9218D5A5ACA3}" dt="2020-11-03T20:40:14.992" v="448"/>
          <ac:spMkLst>
            <pc:docMk/>
            <pc:sldMk cId="3894824386" sldId="325"/>
            <ac:spMk id="46" creationId="{AC2033E5-A66D-41D6-8AE5-4A6358649A7D}"/>
          </ac:spMkLst>
        </pc:spChg>
        <pc:spChg chg="mod">
          <ac:chgData name="Archambault, Aude" userId="dfdf6e78-8d63-480c-bdce-0b0f3fd27a48" providerId="ADAL" clId="{3E6199C1-2A2C-41D0-8F2E-9218D5A5ACA3}" dt="2020-11-03T20:40:14.992" v="448"/>
          <ac:spMkLst>
            <pc:docMk/>
            <pc:sldMk cId="3894824386" sldId="325"/>
            <ac:spMk id="48" creationId="{78374B64-1BE9-4A92-BB64-FC7FD65408AC}"/>
          </ac:spMkLst>
        </pc:spChg>
        <pc:spChg chg="mod">
          <ac:chgData name="Archambault, Aude" userId="dfdf6e78-8d63-480c-bdce-0b0f3fd27a48" providerId="ADAL" clId="{3E6199C1-2A2C-41D0-8F2E-9218D5A5ACA3}" dt="2020-11-03T20:40:14.992" v="448"/>
          <ac:spMkLst>
            <pc:docMk/>
            <pc:sldMk cId="3894824386" sldId="325"/>
            <ac:spMk id="49" creationId="{7A3E98DE-3148-4532-9B3D-7D082DB3F0F7}"/>
          </ac:spMkLst>
        </pc:spChg>
        <pc:spChg chg="mod">
          <ac:chgData name="Archambault, Aude" userId="dfdf6e78-8d63-480c-bdce-0b0f3fd27a48" providerId="ADAL" clId="{3E6199C1-2A2C-41D0-8F2E-9218D5A5ACA3}" dt="2020-11-03T20:40:14.992" v="448"/>
          <ac:spMkLst>
            <pc:docMk/>
            <pc:sldMk cId="3894824386" sldId="325"/>
            <ac:spMk id="50" creationId="{90242ACA-5930-45A4-B061-7BD82258C34B}"/>
          </ac:spMkLst>
        </pc:spChg>
        <pc:spChg chg="mod">
          <ac:chgData name="Archambault, Aude" userId="dfdf6e78-8d63-480c-bdce-0b0f3fd27a48" providerId="ADAL" clId="{3E6199C1-2A2C-41D0-8F2E-9218D5A5ACA3}" dt="2020-11-03T20:40:14.992" v="448"/>
          <ac:spMkLst>
            <pc:docMk/>
            <pc:sldMk cId="3894824386" sldId="325"/>
            <ac:spMk id="51" creationId="{46E86B4C-2808-4BCB-9A9D-EB2DCF4D69B6}"/>
          </ac:spMkLst>
        </pc:spChg>
        <pc:spChg chg="mod">
          <ac:chgData name="Archambault, Aude" userId="dfdf6e78-8d63-480c-bdce-0b0f3fd27a48" providerId="ADAL" clId="{3E6199C1-2A2C-41D0-8F2E-9218D5A5ACA3}" dt="2020-11-03T20:40:14.992" v="448"/>
          <ac:spMkLst>
            <pc:docMk/>
            <pc:sldMk cId="3894824386" sldId="325"/>
            <ac:spMk id="53" creationId="{D0242559-AF96-45FF-9361-C22CD703DE72}"/>
          </ac:spMkLst>
        </pc:spChg>
        <pc:spChg chg="mod">
          <ac:chgData name="Archambault, Aude" userId="dfdf6e78-8d63-480c-bdce-0b0f3fd27a48" providerId="ADAL" clId="{3E6199C1-2A2C-41D0-8F2E-9218D5A5ACA3}" dt="2020-11-03T20:40:14.992" v="448"/>
          <ac:spMkLst>
            <pc:docMk/>
            <pc:sldMk cId="3894824386" sldId="325"/>
            <ac:spMk id="54" creationId="{6221987A-8014-4698-BF5F-B3B302976656}"/>
          </ac:spMkLst>
        </pc:spChg>
        <pc:spChg chg="mod">
          <ac:chgData name="Archambault, Aude" userId="dfdf6e78-8d63-480c-bdce-0b0f3fd27a48" providerId="ADAL" clId="{3E6199C1-2A2C-41D0-8F2E-9218D5A5ACA3}" dt="2020-11-03T20:40:14.992" v="448"/>
          <ac:spMkLst>
            <pc:docMk/>
            <pc:sldMk cId="3894824386" sldId="325"/>
            <ac:spMk id="55" creationId="{B00922E9-FF53-4ACF-AC77-0B020C25977D}"/>
          </ac:spMkLst>
        </pc:spChg>
        <pc:spChg chg="mod">
          <ac:chgData name="Archambault, Aude" userId="dfdf6e78-8d63-480c-bdce-0b0f3fd27a48" providerId="ADAL" clId="{3E6199C1-2A2C-41D0-8F2E-9218D5A5ACA3}" dt="2020-11-03T20:40:14.992" v="448"/>
          <ac:spMkLst>
            <pc:docMk/>
            <pc:sldMk cId="3894824386" sldId="325"/>
            <ac:spMk id="56" creationId="{C8EB9770-2CA2-4A58-885F-A15D87BC4BFD}"/>
          </ac:spMkLst>
        </pc:spChg>
        <pc:spChg chg="mod">
          <ac:chgData name="Archambault, Aude" userId="dfdf6e78-8d63-480c-bdce-0b0f3fd27a48" providerId="ADAL" clId="{3E6199C1-2A2C-41D0-8F2E-9218D5A5ACA3}" dt="2020-11-03T20:40:14.992" v="448"/>
          <ac:spMkLst>
            <pc:docMk/>
            <pc:sldMk cId="3894824386" sldId="325"/>
            <ac:spMk id="57" creationId="{866D2B38-2055-4833-BEDA-11F8FFBAF602}"/>
          </ac:spMkLst>
        </pc:spChg>
        <pc:spChg chg="mod">
          <ac:chgData name="Archambault, Aude" userId="dfdf6e78-8d63-480c-bdce-0b0f3fd27a48" providerId="ADAL" clId="{3E6199C1-2A2C-41D0-8F2E-9218D5A5ACA3}" dt="2020-11-03T20:40:14.992" v="448"/>
          <ac:spMkLst>
            <pc:docMk/>
            <pc:sldMk cId="3894824386" sldId="325"/>
            <ac:spMk id="58" creationId="{9433369A-152B-4A2C-BED2-9274A8B748F9}"/>
          </ac:spMkLst>
        </pc:spChg>
        <pc:spChg chg="mod">
          <ac:chgData name="Archambault, Aude" userId="dfdf6e78-8d63-480c-bdce-0b0f3fd27a48" providerId="ADAL" clId="{3E6199C1-2A2C-41D0-8F2E-9218D5A5ACA3}" dt="2020-11-03T20:40:14.992" v="448"/>
          <ac:spMkLst>
            <pc:docMk/>
            <pc:sldMk cId="3894824386" sldId="325"/>
            <ac:spMk id="59" creationId="{62AFA202-0DDE-460B-B5AB-37BC60A9B7AE}"/>
          </ac:spMkLst>
        </pc:spChg>
        <pc:spChg chg="mod">
          <ac:chgData name="Archambault, Aude" userId="dfdf6e78-8d63-480c-bdce-0b0f3fd27a48" providerId="ADAL" clId="{3E6199C1-2A2C-41D0-8F2E-9218D5A5ACA3}" dt="2020-11-03T20:40:14.992" v="448"/>
          <ac:spMkLst>
            <pc:docMk/>
            <pc:sldMk cId="3894824386" sldId="325"/>
            <ac:spMk id="60" creationId="{5B8C0885-2661-4A00-9A25-120456A6447B}"/>
          </ac:spMkLst>
        </pc:spChg>
        <pc:spChg chg="mod">
          <ac:chgData name="Archambault, Aude" userId="dfdf6e78-8d63-480c-bdce-0b0f3fd27a48" providerId="ADAL" clId="{3E6199C1-2A2C-41D0-8F2E-9218D5A5ACA3}" dt="2020-11-03T20:40:14.992" v="448"/>
          <ac:spMkLst>
            <pc:docMk/>
            <pc:sldMk cId="3894824386" sldId="325"/>
            <ac:spMk id="61" creationId="{7E01B007-EAD6-41AD-BFA6-1FC4EC5418EC}"/>
          </ac:spMkLst>
        </pc:spChg>
        <pc:spChg chg="mod">
          <ac:chgData name="Archambault, Aude" userId="dfdf6e78-8d63-480c-bdce-0b0f3fd27a48" providerId="ADAL" clId="{3E6199C1-2A2C-41D0-8F2E-9218D5A5ACA3}" dt="2020-11-03T20:40:14.992" v="448"/>
          <ac:spMkLst>
            <pc:docMk/>
            <pc:sldMk cId="3894824386" sldId="325"/>
            <ac:spMk id="62" creationId="{B532CF52-CC5A-4F82-B085-53B1F71E68F8}"/>
          </ac:spMkLst>
        </pc:spChg>
        <pc:spChg chg="mod">
          <ac:chgData name="Archambault, Aude" userId="dfdf6e78-8d63-480c-bdce-0b0f3fd27a48" providerId="ADAL" clId="{3E6199C1-2A2C-41D0-8F2E-9218D5A5ACA3}" dt="2020-11-03T20:40:14.992" v="448"/>
          <ac:spMkLst>
            <pc:docMk/>
            <pc:sldMk cId="3894824386" sldId="325"/>
            <ac:spMk id="63" creationId="{6612D1CE-DE81-4D89-9C73-188A71DA1368}"/>
          </ac:spMkLst>
        </pc:spChg>
        <pc:spChg chg="mod">
          <ac:chgData name="Archambault, Aude" userId="dfdf6e78-8d63-480c-bdce-0b0f3fd27a48" providerId="ADAL" clId="{3E6199C1-2A2C-41D0-8F2E-9218D5A5ACA3}" dt="2020-11-03T20:40:19.262" v="450"/>
          <ac:spMkLst>
            <pc:docMk/>
            <pc:sldMk cId="3894824386" sldId="325"/>
            <ac:spMk id="66" creationId="{E4BFC679-E2FF-466C-A254-A704E711896F}"/>
          </ac:spMkLst>
        </pc:spChg>
        <pc:spChg chg="mod">
          <ac:chgData name="Archambault, Aude" userId="dfdf6e78-8d63-480c-bdce-0b0f3fd27a48" providerId="ADAL" clId="{3E6199C1-2A2C-41D0-8F2E-9218D5A5ACA3}" dt="2020-11-03T20:40:19.262" v="450"/>
          <ac:spMkLst>
            <pc:docMk/>
            <pc:sldMk cId="3894824386" sldId="325"/>
            <ac:spMk id="68" creationId="{E3AD27E3-2D2D-4E9D-B6B2-1F2693A5AC74}"/>
          </ac:spMkLst>
        </pc:spChg>
        <pc:spChg chg="mod">
          <ac:chgData name="Archambault, Aude" userId="dfdf6e78-8d63-480c-bdce-0b0f3fd27a48" providerId="ADAL" clId="{3E6199C1-2A2C-41D0-8F2E-9218D5A5ACA3}" dt="2020-11-03T20:40:19.262" v="450"/>
          <ac:spMkLst>
            <pc:docMk/>
            <pc:sldMk cId="3894824386" sldId="325"/>
            <ac:spMk id="69" creationId="{F2D86CC6-B2E5-458D-B00F-E339B564DB1A}"/>
          </ac:spMkLst>
        </pc:spChg>
        <pc:spChg chg="mod">
          <ac:chgData name="Archambault, Aude" userId="dfdf6e78-8d63-480c-bdce-0b0f3fd27a48" providerId="ADAL" clId="{3E6199C1-2A2C-41D0-8F2E-9218D5A5ACA3}" dt="2020-11-03T20:40:19.262" v="450"/>
          <ac:spMkLst>
            <pc:docMk/>
            <pc:sldMk cId="3894824386" sldId="325"/>
            <ac:spMk id="70" creationId="{7ED645E8-0061-447D-92D7-D3410B77B988}"/>
          </ac:spMkLst>
        </pc:spChg>
        <pc:spChg chg="mod">
          <ac:chgData name="Archambault, Aude" userId="dfdf6e78-8d63-480c-bdce-0b0f3fd27a48" providerId="ADAL" clId="{3E6199C1-2A2C-41D0-8F2E-9218D5A5ACA3}" dt="2020-11-03T20:40:19.262" v="450"/>
          <ac:spMkLst>
            <pc:docMk/>
            <pc:sldMk cId="3894824386" sldId="325"/>
            <ac:spMk id="71" creationId="{F3BE27B8-F5AE-4322-ABA8-69A2FF7816CA}"/>
          </ac:spMkLst>
        </pc:spChg>
        <pc:spChg chg="mod">
          <ac:chgData name="Archambault, Aude" userId="dfdf6e78-8d63-480c-bdce-0b0f3fd27a48" providerId="ADAL" clId="{3E6199C1-2A2C-41D0-8F2E-9218D5A5ACA3}" dt="2020-11-03T20:40:19.262" v="450"/>
          <ac:spMkLst>
            <pc:docMk/>
            <pc:sldMk cId="3894824386" sldId="325"/>
            <ac:spMk id="72" creationId="{940996D5-1599-4D74-82FF-6B81263B5625}"/>
          </ac:spMkLst>
        </pc:spChg>
        <pc:spChg chg="mod">
          <ac:chgData name="Archambault, Aude" userId="dfdf6e78-8d63-480c-bdce-0b0f3fd27a48" providerId="ADAL" clId="{3E6199C1-2A2C-41D0-8F2E-9218D5A5ACA3}" dt="2020-11-03T20:40:19.262" v="450"/>
          <ac:spMkLst>
            <pc:docMk/>
            <pc:sldMk cId="3894824386" sldId="325"/>
            <ac:spMk id="73" creationId="{56145F5B-6C41-468D-A991-4DC1B7FED980}"/>
          </ac:spMkLst>
        </pc:spChg>
        <pc:spChg chg="mod">
          <ac:chgData name="Archambault, Aude" userId="dfdf6e78-8d63-480c-bdce-0b0f3fd27a48" providerId="ADAL" clId="{3E6199C1-2A2C-41D0-8F2E-9218D5A5ACA3}" dt="2020-11-03T20:40:19.262" v="450"/>
          <ac:spMkLst>
            <pc:docMk/>
            <pc:sldMk cId="3894824386" sldId="325"/>
            <ac:spMk id="74" creationId="{6004D222-5138-4FD8-A253-89FAAE8F0E46}"/>
          </ac:spMkLst>
        </pc:spChg>
        <pc:spChg chg="mod">
          <ac:chgData name="Archambault, Aude" userId="dfdf6e78-8d63-480c-bdce-0b0f3fd27a48" providerId="ADAL" clId="{3E6199C1-2A2C-41D0-8F2E-9218D5A5ACA3}" dt="2020-11-03T20:40:19.262" v="450"/>
          <ac:spMkLst>
            <pc:docMk/>
            <pc:sldMk cId="3894824386" sldId="325"/>
            <ac:spMk id="75" creationId="{0F695C92-3AC7-47B4-8AE9-4E4B32C479D0}"/>
          </ac:spMkLst>
        </pc:spChg>
        <pc:spChg chg="mod">
          <ac:chgData name="Archambault, Aude" userId="dfdf6e78-8d63-480c-bdce-0b0f3fd27a48" providerId="ADAL" clId="{3E6199C1-2A2C-41D0-8F2E-9218D5A5ACA3}" dt="2020-11-03T20:40:19.262" v="450"/>
          <ac:spMkLst>
            <pc:docMk/>
            <pc:sldMk cId="3894824386" sldId="325"/>
            <ac:spMk id="77" creationId="{34FCD9D0-ED0E-4E98-9EF5-E5E11E6CCACC}"/>
          </ac:spMkLst>
        </pc:spChg>
        <pc:spChg chg="mod">
          <ac:chgData name="Archambault, Aude" userId="dfdf6e78-8d63-480c-bdce-0b0f3fd27a48" providerId="ADAL" clId="{3E6199C1-2A2C-41D0-8F2E-9218D5A5ACA3}" dt="2020-11-03T20:40:19.262" v="450"/>
          <ac:spMkLst>
            <pc:docMk/>
            <pc:sldMk cId="3894824386" sldId="325"/>
            <ac:spMk id="78" creationId="{1BC9F0E3-0547-431E-8AB7-D79E0FB466D1}"/>
          </ac:spMkLst>
        </pc:spChg>
        <pc:spChg chg="mod">
          <ac:chgData name="Archambault, Aude" userId="dfdf6e78-8d63-480c-bdce-0b0f3fd27a48" providerId="ADAL" clId="{3E6199C1-2A2C-41D0-8F2E-9218D5A5ACA3}" dt="2020-11-03T20:40:19.262" v="450"/>
          <ac:spMkLst>
            <pc:docMk/>
            <pc:sldMk cId="3894824386" sldId="325"/>
            <ac:spMk id="79" creationId="{9700000D-180C-4991-84CE-1803BEF789E4}"/>
          </ac:spMkLst>
        </pc:spChg>
        <pc:spChg chg="mod">
          <ac:chgData name="Archambault, Aude" userId="dfdf6e78-8d63-480c-bdce-0b0f3fd27a48" providerId="ADAL" clId="{3E6199C1-2A2C-41D0-8F2E-9218D5A5ACA3}" dt="2020-11-03T20:40:19.262" v="450"/>
          <ac:spMkLst>
            <pc:docMk/>
            <pc:sldMk cId="3894824386" sldId="325"/>
            <ac:spMk id="80" creationId="{C45AB58E-423F-4213-B03B-8E399BE1581A}"/>
          </ac:spMkLst>
        </pc:spChg>
        <pc:spChg chg="mod">
          <ac:chgData name="Archambault, Aude" userId="dfdf6e78-8d63-480c-bdce-0b0f3fd27a48" providerId="ADAL" clId="{3E6199C1-2A2C-41D0-8F2E-9218D5A5ACA3}" dt="2020-11-03T20:40:19.262" v="450"/>
          <ac:spMkLst>
            <pc:docMk/>
            <pc:sldMk cId="3894824386" sldId="325"/>
            <ac:spMk id="82" creationId="{76CB4CE0-C428-40E1-8BEA-03C18EBE6B03}"/>
          </ac:spMkLst>
        </pc:spChg>
        <pc:spChg chg="mod">
          <ac:chgData name="Archambault, Aude" userId="dfdf6e78-8d63-480c-bdce-0b0f3fd27a48" providerId="ADAL" clId="{3E6199C1-2A2C-41D0-8F2E-9218D5A5ACA3}" dt="2020-11-03T20:40:19.262" v="450"/>
          <ac:spMkLst>
            <pc:docMk/>
            <pc:sldMk cId="3894824386" sldId="325"/>
            <ac:spMk id="83" creationId="{17FAA196-3F3F-43C4-A91D-60EFAE7FA2FD}"/>
          </ac:spMkLst>
        </pc:spChg>
        <pc:spChg chg="mod">
          <ac:chgData name="Archambault, Aude" userId="dfdf6e78-8d63-480c-bdce-0b0f3fd27a48" providerId="ADAL" clId="{3E6199C1-2A2C-41D0-8F2E-9218D5A5ACA3}" dt="2020-11-03T20:40:19.262" v="450"/>
          <ac:spMkLst>
            <pc:docMk/>
            <pc:sldMk cId="3894824386" sldId="325"/>
            <ac:spMk id="84" creationId="{DA9CF745-99E7-4B2B-B07E-E66CEA86E65F}"/>
          </ac:spMkLst>
        </pc:spChg>
        <pc:spChg chg="mod">
          <ac:chgData name="Archambault, Aude" userId="dfdf6e78-8d63-480c-bdce-0b0f3fd27a48" providerId="ADAL" clId="{3E6199C1-2A2C-41D0-8F2E-9218D5A5ACA3}" dt="2020-11-03T20:40:19.262" v="450"/>
          <ac:spMkLst>
            <pc:docMk/>
            <pc:sldMk cId="3894824386" sldId="325"/>
            <ac:spMk id="85" creationId="{2901B41D-E8E9-4CFE-A29E-25362A3C066D}"/>
          </ac:spMkLst>
        </pc:spChg>
        <pc:spChg chg="mod">
          <ac:chgData name="Archambault, Aude" userId="dfdf6e78-8d63-480c-bdce-0b0f3fd27a48" providerId="ADAL" clId="{3E6199C1-2A2C-41D0-8F2E-9218D5A5ACA3}" dt="2020-11-03T20:40:19.262" v="450"/>
          <ac:spMkLst>
            <pc:docMk/>
            <pc:sldMk cId="3894824386" sldId="325"/>
            <ac:spMk id="86" creationId="{91293F04-79DA-491B-AF51-F20862F23421}"/>
          </ac:spMkLst>
        </pc:spChg>
        <pc:spChg chg="mod">
          <ac:chgData name="Archambault, Aude" userId="dfdf6e78-8d63-480c-bdce-0b0f3fd27a48" providerId="ADAL" clId="{3E6199C1-2A2C-41D0-8F2E-9218D5A5ACA3}" dt="2020-11-03T20:40:19.262" v="450"/>
          <ac:spMkLst>
            <pc:docMk/>
            <pc:sldMk cId="3894824386" sldId="325"/>
            <ac:spMk id="87" creationId="{7E88988F-2047-4200-81C3-911B086AD65E}"/>
          </ac:spMkLst>
        </pc:spChg>
        <pc:spChg chg="mod">
          <ac:chgData name="Archambault, Aude" userId="dfdf6e78-8d63-480c-bdce-0b0f3fd27a48" providerId="ADAL" clId="{3E6199C1-2A2C-41D0-8F2E-9218D5A5ACA3}" dt="2020-11-03T20:40:19.262" v="450"/>
          <ac:spMkLst>
            <pc:docMk/>
            <pc:sldMk cId="3894824386" sldId="325"/>
            <ac:spMk id="88" creationId="{C9E26CAC-33FA-4C0E-AAAE-4C9A3AB64F9C}"/>
          </ac:spMkLst>
        </pc:spChg>
        <pc:spChg chg="mod">
          <ac:chgData name="Archambault, Aude" userId="dfdf6e78-8d63-480c-bdce-0b0f3fd27a48" providerId="ADAL" clId="{3E6199C1-2A2C-41D0-8F2E-9218D5A5ACA3}" dt="2020-11-03T20:40:19.262" v="450"/>
          <ac:spMkLst>
            <pc:docMk/>
            <pc:sldMk cId="3894824386" sldId="325"/>
            <ac:spMk id="89" creationId="{66851F83-4D37-4929-BA73-3DA42D490FE8}"/>
          </ac:spMkLst>
        </pc:spChg>
        <pc:spChg chg="mod">
          <ac:chgData name="Archambault, Aude" userId="dfdf6e78-8d63-480c-bdce-0b0f3fd27a48" providerId="ADAL" clId="{3E6199C1-2A2C-41D0-8F2E-9218D5A5ACA3}" dt="2020-11-03T20:40:19.262" v="450"/>
          <ac:spMkLst>
            <pc:docMk/>
            <pc:sldMk cId="3894824386" sldId="325"/>
            <ac:spMk id="90" creationId="{2AED0F01-C9CA-44CA-9EC7-AA85FF3FF70E}"/>
          </ac:spMkLst>
        </pc:spChg>
        <pc:spChg chg="mod">
          <ac:chgData name="Archambault, Aude" userId="dfdf6e78-8d63-480c-bdce-0b0f3fd27a48" providerId="ADAL" clId="{3E6199C1-2A2C-41D0-8F2E-9218D5A5ACA3}" dt="2020-11-03T20:40:19.262" v="450"/>
          <ac:spMkLst>
            <pc:docMk/>
            <pc:sldMk cId="3894824386" sldId="325"/>
            <ac:spMk id="91" creationId="{82B9CC52-D36D-471A-BB76-21B6865C57B4}"/>
          </ac:spMkLst>
        </pc:spChg>
        <pc:spChg chg="mod">
          <ac:chgData name="Archambault, Aude" userId="dfdf6e78-8d63-480c-bdce-0b0f3fd27a48" providerId="ADAL" clId="{3E6199C1-2A2C-41D0-8F2E-9218D5A5ACA3}" dt="2020-11-03T20:40:19.262" v="450"/>
          <ac:spMkLst>
            <pc:docMk/>
            <pc:sldMk cId="3894824386" sldId="325"/>
            <ac:spMk id="92" creationId="{E8595B55-D155-4793-8C83-E25EC98C9672}"/>
          </ac:spMkLst>
        </pc:spChg>
        <pc:spChg chg="add mod">
          <ac:chgData name="Archambault, Aude" userId="dfdf6e78-8d63-480c-bdce-0b0f3fd27a48" providerId="ADAL" clId="{3E6199C1-2A2C-41D0-8F2E-9218D5A5ACA3}" dt="2020-11-03T20:41:35.589" v="463" actId="13822"/>
          <ac:spMkLst>
            <pc:docMk/>
            <pc:sldMk cId="3894824386" sldId="325"/>
            <ac:spMk id="94" creationId="{F69A4267-BE50-400A-AD36-69A7819454EF}"/>
          </ac:spMkLst>
        </pc:spChg>
        <pc:spChg chg="add del mod">
          <ac:chgData name="Archambault, Aude" userId="dfdf6e78-8d63-480c-bdce-0b0f3fd27a48" providerId="ADAL" clId="{3E6199C1-2A2C-41D0-8F2E-9218D5A5ACA3}" dt="2020-11-03T20:41:15.471" v="460" actId="478"/>
          <ac:spMkLst>
            <pc:docMk/>
            <pc:sldMk cId="3894824386" sldId="325"/>
            <ac:spMk id="96" creationId="{E770D405-131A-4571-9988-CDA4FA81432F}"/>
          </ac:spMkLst>
        </pc:spChg>
        <pc:spChg chg="add mod">
          <ac:chgData name="Archambault, Aude" userId="dfdf6e78-8d63-480c-bdce-0b0f3fd27a48" providerId="ADAL" clId="{3E6199C1-2A2C-41D0-8F2E-9218D5A5ACA3}" dt="2020-11-03T20:43:10.109" v="501" actId="14100"/>
          <ac:spMkLst>
            <pc:docMk/>
            <pc:sldMk cId="3894824386" sldId="325"/>
            <ac:spMk id="97" creationId="{503CF367-74E5-4186-90C3-320B6CE8AE4E}"/>
          </ac:spMkLst>
        </pc:spChg>
        <pc:grpChg chg="add del mod">
          <ac:chgData name="Archambault, Aude" userId="dfdf6e78-8d63-480c-bdce-0b0f3fd27a48" providerId="ADAL" clId="{3E6199C1-2A2C-41D0-8F2E-9218D5A5ACA3}" dt="2020-11-03T20:33:16.845" v="253" actId="478"/>
          <ac:grpSpMkLst>
            <pc:docMk/>
            <pc:sldMk cId="3894824386" sldId="325"/>
            <ac:grpSpMk id="6" creationId="{6E087F40-EFB4-417C-8A12-3C01951263B2}"/>
          </ac:grpSpMkLst>
        </pc:grpChg>
        <pc:grpChg chg="mod">
          <ac:chgData name="Archambault, Aude" userId="dfdf6e78-8d63-480c-bdce-0b0f3fd27a48" providerId="ADAL" clId="{3E6199C1-2A2C-41D0-8F2E-9218D5A5ACA3}" dt="2020-11-03T20:32:09.161" v="249"/>
          <ac:grpSpMkLst>
            <pc:docMk/>
            <pc:sldMk cId="3894824386" sldId="325"/>
            <ac:grpSpMk id="7" creationId="{83DB64B7-D41E-4DD9-837F-88CA1509D3F0}"/>
          </ac:grpSpMkLst>
        </pc:grpChg>
        <pc:grpChg chg="mod">
          <ac:chgData name="Archambault, Aude" userId="dfdf6e78-8d63-480c-bdce-0b0f3fd27a48" providerId="ADAL" clId="{3E6199C1-2A2C-41D0-8F2E-9218D5A5ACA3}" dt="2020-11-03T20:32:09.161" v="249"/>
          <ac:grpSpMkLst>
            <pc:docMk/>
            <pc:sldMk cId="3894824386" sldId="325"/>
            <ac:grpSpMk id="18" creationId="{C2017404-5247-4ADB-AF46-B1ED61C852C2}"/>
          </ac:grpSpMkLst>
        </pc:grpChg>
        <pc:grpChg chg="mod">
          <ac:chgData name="Archambault, Aude" userId="dfdf6e78-8d63-480c-bdce-0b0f3fd27a48" providerId="ADAL" clId="{3E6199C1-2A2C-41D0-8F2E-9218D5A5ACA3}" dt="2020-11-03T20:32:09.161" v="249"/>
          <ac:grpSpMkLst>
            <pc:docMk/>
            <pc:sldMk cId="3894824386" sldId="325"/>
            <ac:grpSpMk id="23" creationId="{F52DA6F1-EB72-4E0B-8C2A-CA17C5BF2A45}"/>
          </ac:grpSpMkLst>
        </pc:grpChg>
        <pc:grpChg chg="add del mod">
          <ac:chgData name="Archambault, Aude" userId="dfdf6e78-8d63-480c-bdce-0b0f3fd27a48" providerId="ADAL" clId="{3E6199C1-2A2C-41D0-8F2E-9218D5A5ACA3}" dt="2020-11-03T20:40:17.895" v="449"/>
          <ac:grpSpMkLst>
            <pc:docMk/>
            <pc:sldMk cId="3894824386" sldId="325"/>
            <ac:grpSpMk id="35" creationId="{10E846E9-E663-427A-910F-26D0AFC99328}"/>
          </ac:grpSpMkLst>
        </pc:grpChg>
        <pc:grpChg chg="mod">
          <ac:chgData name="Archambault, Aude" userId="dfdf6e78-8d63-480c-bdce-0b0f3fd27a48" providerId="ADAL" clId="{3E6199C1-2A2C-41D0-8F2E-9218D5A5ACA3}" dt="2020-11-03T20:40:14.992" v="448"/>
          <ac:grpSpMkLst>
            <pc:docMk/>
            <pc:sldMk cId="3894824386" sldId="325"/>
            <ac:grpSpMk id="36" creationId="{C7B70456-0A1A-4CE4-802F-2A6E079E4C5F}"/>
          </ac:grpSpMkLst>
        </pc:grpChg>
        <pc:grpChg chg="mod">
          <ac:chgData name="Archambault, Aude" userId="dfdf6e78-8d63-480c-bdce-0b0f3fd27a48" providerId="ADAL" clId="{3E6199C1-2A2C-41D0-8F2E-9218D5A5ACA3}" dt="2020-11-03T20:40:14.992" v="448"/>
          <ac:grpSpMkLst>
            <pc:docMk/>
            <pc:sldMk cId="3894824386" sldId="325"/>
            <ac:grpSpMk id="47" creationId="{DD2319D2-7486-4A68-B8BD-0C763D0B1823}"/>
          </ac:grpSpMkLst>
        </pc:grpChg>
        <pc:grpChg chg="mod">
          <ac:chgData name="Archambault, Aude" userId="dfdf6e78-8d63-480c-bdce-0b0f3fd27a48" providerId="ADAL" clId="{3E6199C1-2A2C-41D0-8F2E-9218D5A5ACA3}" dt="2020-11-03T20:40:14.992" v="448"/>
          <ac:grpSpMkLst>
            <pc:docMk/>
            <pc:sldMk cId="3894824386" sldId="325"/>
            <ac:grpSpMk id="52" creationId="{A444E86C-FF3A-4DFA-9833-FB0832780AE0}"/>
          </ac:grpSpMkLst>
        </pc:grpChg>
        <pc:grpChg chg="add mod">
          <ac:chgData name="Archambault, Aude" userId="dfdf6e78-8d63-480c-bdce-0b0f3fd27a48" providerId="ADAL" clId="{3E6199C1-2A2C-41D0-8F2E-9218D5A5ACA3}" dt="2020-11-03T20:40:58.438" v="456" actId="1076"/>
          <ac:grpSpMkLst>
            <pc:docMk/>
            <pc:sldMk cId="3894824386" sldId="325"/>
            <ac:grpSpMk id="64" creationId="{CF806D00-5EB8-4235-AADF-CE2D0CA77828}"/>
          </ac:grpSpMkLst>
        </pc:grpChg>
        <pc:grpChg chg="mod">
          <ac:chgData name="Archambault, Aude" userId="dfdf6e78-8d63-480c-bdce-0b0f3fd27a48" providerId="ADAL" clId="{3E6199C1-2A2C-41D0-8F2E-9218D5A5ACA3}" dt="2020-11-03T20:40:19.262" v="450"/>
          <ac:grpSpMkLst>
            <pc:docMk/>
            <pc:sldMk cId="3894824386" sldId="325"/>
            <ac:grpSpMk id="65" creationId="{DEBB07C7-2869-4D83-BC4A-D82756D98241}"/>
          </ac:grpSpMkLst>
        </pc:grpChg>
        <pc:grpChg chg="mod">
          <ac:chgData name="Archambault, Aude" userId="dfdf6e78-8d63-480c-bdce-0b0f3fd27a48" providerId="ADAL" clId="{3E6199C1-2A2C-41D0-8F2E-9218D5A5ACA3}" dt="2020-11-03T20:40:19.262" v="450"/>
          <ac:grpSpMkLst>
            <pc:docMk/>
            <pc:sldMk cId="3894824386" sldId="325"/>
            <ac:grpSpMk id="76" creationId="{820070AE-C1F6-487A-BF10-DD3A05D17753}"/>
          </ac:grpSpMkLst>
        </pc:grpChg>
        <pc:grpChg chg="mod">
          <ac:chgData name="Archambault, Aude" userId="dfdf6e78-8d63-480c-bdce-0b0f3fd27a48" providerId="ADAL" clId="{3E6199C1-2A2C-41D0-8F2E-9218D5A5ACA3}" dt="2020-11-03T20:40:19.262" v="450"/>
          <ac:grpSpMkLst>
            <pc:docMk/>
            <pc:sldMk cId="3894824386" sldId="325"/>
            <ac:grpSpMk id="81" creationId="{8FF5CC45-6CD2-4DC6-B61D-5960F7AC3385}"/>
          </ac:grpSpMkLst>
        </pc:grpChg>
        <pc:cxnChg chg="mod">
          <ac:chgData name="Archambault, Aude" userId="dfdf6e78-8d63-480c-bdce-0b0f3fd27a48" providerId="ADAL" clId="{3E6199C1-2A2C-41D0-8F2E-9218D5A5ACA3}" dt="2020-11-03T20:33:16.845" v="253" actId="478"/>
          <ac:cxnSpMkLst>
            <pc:docMk/>
            <pc:sldMk cId="3894824386" sldId="325"/>
            <ac:cxnSpMk id="9" creationId="{ABE39A90-83BF-4153-B402-3FD4E76CADEA}"/>
          </ac:cxnSpMkLst>
        </pc:cxnChg>
        <pc:cxnChg chg="mod">
          <ac:chgData name="Archambault, Aude" userId="dfdf6e78-8d63-480c-bdce-0b0f3fd27a48" providerId="ADAL" clId="{3E6199C1-2A2C-41D0-8F2E-9218D5A5ACA3}" dt="2020-11-03T20:40:14.992" v="448"/>
          <ac:cxnSpMkLst>
            <pc:docMk/>
            <pc:sldMk cId="3894824386" sldId="325"/>
            <ac:cxnSpMk id="38" creationId="{17779E03-0748-4856-83E1-B5C4C49B6542}"/>
          </ac:cxnSpMkLst>
        </pc:cxnChg>
        <pc:cxnChg chg="mod">
          <ac:chgData name="Archambault, Aude" userId="dfdf6e78-8d63-480c-bdce-0b0f3fd27a48" providerId="ADAL" clId="{3E6199C1-2A2C-41D0-8F2E-9218D5A5ACA3}" dt="2020-11-03T20:40:19.262" v="450"/>
          <ac:cxnSpMkLst>
            <pc:docMk/>
            <pc:sldMk cId="3894824386" sldId="325"/>
            <ac:cxnSpMk id="67" creationId="{00DF1F54-BC2A-40BD-A7B0-675A1083D680}"/>
          </ac:cxnSpMkLst>
        </pc:cxnChg>
      </pc:sldChg>
      <pc:sldChg chg="add del">
        <pc:chgData name="Archambault, Aude" userId="dfdf6e78-8d63-480c-bdce-0b0f3fd27a48" providerId="ADAL" clId="{3E6199C1-2A2C-41D0-8F2E-9218D5A5ACA3}" dt="2020-11-03T20:43:38.891" v="502" actId="47"/>
        <pc:sldMkLst>
          <pc:docMk/>
          <pc:sldMk cId="493628558" sldId="326"/>
        </pc:sldMkLst>
      </pc:sldChg>
      <pc:sldChg chg="modSp new mod">
        <pc:chgData name="Archambault, Aude" userId="dfdf6e78-8d63-480c-bdce-0b0f3fd27a48" providerId="ADAL" clId="{3E6199C1-2A2C-41D0-8F2E-9218D5A5ACA3}" dt="2020-11-03T20:47:31.491" v="509" actId="113"/>
        <pc:sldMkLst>
          <pc:docMk/>
          <pc:sldMk cId="4124047701" sldId="326"/>
        </pc:sldMkLst>
        <pc:spChg chg="mod">
          <ac:chgData name="Archambault, Aude" userId="dfdf6e78-8d63-480c-bdce-0b0f3fd27a48" providerId="ADAL" clId="{3E6199C1-2A2C-41D0-8F2E-9218D5A5ACA3}" dt="2020-11-03T20:47:31.491" v="509" actId="113"/>
          <ac:spMkLst>
            <pc:docMk/>
            <pc:sldMk cId="4124047701" sldId="326"/>
            <ac:spMk id="2" creationId="{BF16EFFF-FB14-4A0C-BDA3-43B15ADD9866}"/>
          </ac:spMkLst>
        </pc:spChg>
        <pc:spChg chg="mod">
          <ac:chgData name="Archambault, Aude" userId="dfdf6e78-8d63-480c-bdce-0b0f3fd27a48" providerId="ADAL" clId="{3E6199C1-2A2C-41D0-8F2E-9218D5A5ACA3}" dt="2020-11-03T20:45:25.778" v="504"/>
          <ac:spMkLst>
            <pc:docMk/>
            <pc:sldMk cId="4124047701" sldId="326"/>
            <ac:spMk id="3" creationId="{9A839316-EC16-4B74-9DC3-D42CF95A6361}"/>
          </ac:spMkLst>
        </pc:spChg>
      </pc:sldChg>
      <pc:sldChg chg="modSp new mod">
        <pc:chgData name="Archambault, Aude" userId="dfdf6e78-8d63-480c-bdce-0b0f3fd27a48" providerId="ADAL" clId="{3E6199C1-2A2C-41D0-8F2E-9218D5A5ACA3}" dt="2020-11-03T20:49:35.178" v="533" actId="6549"/>
        <pc:sldMkLst>
          <pc:docMk/>
          <pc:sldMk cId="1735036225" sldId="327"/>
        </pc:sldMkLst>
        <pc:spChg chg="mod">
          <ac:chgData name="Archambault, Aude" userId="dfdf6e78-8d63-480c-bdce-0b0f3fd27a48" providerId="ADAL" clId="{3E6199C1-2A2C-41D0-8F2E-9218D5A5ACA3}" dt="2020-11-03T20:49:35.178" v="533" actId="6549"/>
          <ac:spMkLst>
            <pc:docMk/>
            <pc:sldMk cId="1735036225" sldId="327"/>
            <ac:spMk id="2" creationId="{8EA098E1-861D-41FC-B42A-52B9B0E4448A}"/>
          </ac:spMkLst>
        </pc:spChg>
        <pc:spChg chg="mod">
          <ac:chgData name="Archambault, Aude" userId="dfdf6e78-8d63-480c-bdce-0b0f3fd27a48" providerId="ADAL" clId="{3E6199C1-2A2C-41D0-8F2E-9218D5A5ACA3}" dt="2020-11-03T20:48:38.478" v="511"/>
          <ac:spMkLst>
            <pc:docMk/>
            <pc:sldMk cId="1735036225" sldId="327"/>
            <ac:spMk id="3" creationId="{4B6D1DA0-D979-4185-A3E5-745A56D0E126}"/>
          </ac:spMkLst>
        </pc:spChg>
      </pc:sldChg>
      <pc:sldChg chg="modSp add mod">
        <pc:chgData name="Archambault, Aude" userId="dfdf6e78-8d63-480c-bdce-0b0f3fd27a48" providerId="ADAL" clId="{3E6199C1-2A2C-41D0-8F2E-9218D5A5ACA3}" dt="2020-11-03T20:51:35.044" v="546" actId="113"/>
        <pc:sldMkLst>
          <pc:docMk/>
          <pc:sldMk cId="1918373843" sldId="328"/>
        </pc:sldMkLst>
        <pc:spChg chg="mod">
          <ac:chgData name="Archambault, Aude" userId="dfdf6e78-8d63-480c-bdce-0b0f3fd27a48" providerId="ADAL" clId="{3E6199C1-2A2C-41D0-8F2E-9218D5A5ACA3}" dt="2020-11-03T20:51:35.044" v="546" actId="113"/>
          <ac:spMkLst>
            <pc:docMk/>
            <pc:sldMk cId="1918373843" sldId="328"/>
            <ac:spMk id="2" creationId="{FB865533-8929-47F7-B1E9-0D852FABACFB}"/>
          </ac:spMkLst>
        </pc:spChg>
        <pc:spChg chg="mod">
          <ac:chgData name="Archambault, Aude" userId="dfdf6e78-8d63-480c-bdce-0b0f3fd27a48" providerId="ADAL" clId="{3E6199C1-2A2C-41D0-8F2E-9218D5A5ACA3}" dt="2020-11-03T20:50:56.976" v="539" actId="6549"/>
          <ac:spMkLst>
            <pc:docMk/>
            <pc:sldMk cId="1918373843" sldId="328"/>
            <ac:spMk id="3" creationId="{4CA8C7CC-7B19-4FBA-96D6-1C366B733656}"/>
          </ac:spMkLst>
        </pc:spChg>
      </pc:sldChg>
      <pc:sldChg chg="modSp add mod">
        <pc:chgData name="Archambault, Aude" userId="dfdf6e78-8d63-480c-bdce-0b0f3fd27a48" providerId="ADAL" clId="{3E6199C1-2A2C-41D0-8F2E-9218D5A5ACA3}" dt="2020-11-03T21:01:05.327" v="780" actId="113"/>
        <pc:sldMkLst>
          <pc:docMk/>
          <pc:sldMk cId="3889206293" sldId="329"/>
        </pc:sldMkLst>
        <pc:spChg chg="mod">
          <ac:chgData name="Archambault, Aude" userId="dfdf6e78-8d63-480c-bdce-0b0f3fd27a48" providerId="ADAL" clId="{3E6199C1-2A2C-41D0-8F2E-9218D5A5ACA3}" dt="2020-11-03T21:01:05.327" v="780" actId="113"/>
          <ac:spMkLst>
            <pc:docMk/>
            <pc:sldMk cId="3889206293" sldId="329"/>
            <ac:spMk id="2" creationId="{FB865533-8929-47F7-B1E9-0D852FABACFB}"/>
          </ac:spMkLst>
        </pc:spChg>
        <pc:spChg chg="mod">
          <ac:chgData name="Archambault, Aude" userId="dfdf6e78-8d63-480c-bdce-0b0f3fd27a48" providerId="ADAL" clId="{3E6199C1-2A2C-41D0-8F2E-9218D5A5ACA3}" dt="2020-11-03T20:58:29.064" v="750" actId="6549"/>
          <ac:spMkLst>
            <pc:docMk/>
            <pc:sldMk cId="3889206293" sldId="329"/>
            <ac:spMk id="3" creationId="{4CA8C7CC-7B19-4FBA-96D6-1C366B733656}"/>
          </ac:spMkLst>
        </pc:spChg>
      </pc:sldChg>
      <pc:sldChg chg="modSp add mod">
        <pc:chgData name="Archambault, Aude" userId="dfdf6e78-8d63-480c-bdce-0b0f3fd27a48" providerId="ADAL" clId="{3E6199C1-2A2C-41D0-8F2E-9218D5A5ACA3}" dt="2020-11-03T21:09:27.361" v="876"/>
        <pc:sldMkLst>
          <pc:docMk/>
          <pc:sldMk cId="2075894087" sldId="330"/>
        </pc:sldMkLst>
        <pc:spChg chg="mod">
          <ac:chgData name="Archambault, Aude" userId="dfdf6e78-8d63-480c-bdce-0b0f3fd27a48" providerId="ADAL" clId="{3E6199C1-2A2C-41D0-8F2E-9218D5A5ACA3}" dt="2020-11-03T21:08:44.864" v="871" actId="5793"/>
          <ac:spMkLst>
            <pc:docMk/>
            <pc:sldMk cId="2075894087" sldId="330"/>
            <ac:spMk id="2" creationId="{FB865533-8929-47F7-B1E9-0D852FABACFB}"/>
          </ac:spMkLst>
        </pc:spChg>
        <pc:spChg chg="mod">
          <ac:chgData name="Archambault, Aude" userId="dfdf6e78-8d63-480c-bdce-0b0f3fd27a48" providerId="ADAL" clId="{3E6199C1-2A2C-41D0-8F2E-9218D5A5ACA3}" dt="2020-11-03T21:09:27.361" v="876"/>
          <ac:spMkLst>
            <pc:docMk/>
            <pc:sldMk cId="2075894087" sldId="330"/>
            <ac:spMk id="3" creationId="{4CA8C7CC-7B19-4FBA-96D6-1C366B733656}"/>
          </ac:spMkLst>
        </pc:spChg>
      </pc:sldChg>
      <pc:sldChg chg="addSp delSp modSp new del mod">
        <pc:chgData name="Archambault, Aude" userId="dfdf6e78-8d63-480c-bdce-0b0f3fd27a48" providerId="ADAL" clId="{3E6199C1-2A2C-41D0-8F2E-9218D5A5ACA3}" dt="2020-11-03T21:05:22.132" v="822" actId="47"/>
        <pc:sldMkLst>
          <pc:docMk/>
          <pc:sldMk cId="621269362" sldId="331"/>
        </pc:sldMkLst>
        <pc:spChg chg="del">
          <ac:chgData name="Archambault, Aude" userId="dfdf6e78-8d63-480c-bdce-0b0f3fd27a48" providerId="ADAL" clId="{3E6199C1-2A2C-41D0-8F2E-9218D5A5ACA3}" dt="2020-11-03T21:04:01.912" v="804" actId="22"/>
          <ac:spMkLst>
            <pc:docMk/>
            <pc:sldMk cId="621269362" sldId="331"/>
            <ac:spMk id="5" creationId="{CD185BB8-9FE0-48B8-8710-D5252D6F74B8}"/>
          </ac:spMkLst>
        </pc:spChg>
        <pc:spChg chg="mod">
          <ac:chgData name="Archambault, Aude" userId="dfdf6e78-8d63-480c-bdce-0b0f3fd27a48" providerId="ADAL" clId="{3E6199C1-2A2C-41D0-8F2E-9218D5A5ACA3}" dt="2020-11-03T21:02:51.470" v="803" actId="20577"/>
          <ac:spMkLst>
            <pc:docMk/>
            <pc:sldMk cId="621269362" sldId="331"/>
            <ac:spMk id="6" creationId="{1FED4C3D-3FFA-43B6-A29E-67E6080618B8}"/>
          </ac:spMkLst>
        </pc:spChg>
        <pc:spChg chg="add mod">
          <ac:chgData name="Archambault, Aude" userId="dfdf6e78-8d63-480c-bdce-0b0f3fd27a48" providerId="ADAL" clId="{3E6199C1-2A2C-41D0-8F2E-9218D5A5ACA3}" dt="2020-11-03T21:04:01.912" v="804" actId="22"/>
          <ac:spMkLst>
            <pc:docMk/>
            <pc:sldMk cId="621269362" sldId="331"/>
            <ac:spMk id="8" creationId="{4D213DC5-7231-49DE-B3B2-EB7A938E64EC}"/>
          </ac:spMkLst>
        </pc:spChg>
      </pc:sldChg>
      <pc:sldChg chg="addSp delSp modSp new mod">
        <pc:chgData name="Archambault, Aude" userId="dfdf6e78-8d63-480c-bdce-0b0f3fd27a48" providerId="ADAL" clId="{3E6199C1-2A2C-41D0-8F2E-9218D5A5ACA3}" dt="2020-11-03T21:07:19.797" v="856" actId="20577"/>
        <pc:sldMkLst>
          <pc:docMk/>
          <pc:sldMk cId="561033705" sldId="332"/>
        </pc:sldMkLst>
        <pc:spChg chg="del">
          <ac:chgData name="Archambault, Aude" userId="dfdf6e78-8d63-480c-bdce-0b0f3fd27a48" providerId="ADAL" clId="{3E6199C1-2A2C-41D0-8F2E-9218D5A5ACA3}" dt="2020-11-03T21:04:18.940" v="806" actId="22"/>
          <ac:spMkLst>
            <pc:docMk/>
            <pc:sldMk cId="561033705" sldId="332"/>
            <ac:spMk id="2" creationId="{D73AE029-974A-4EDA-85A6-004626AF8F2F}"/>
          </ac:spMkLst>
        </pc:spChg>
        <pc:spChg chg="mod">
          <ac:chgData name="Archambault, Aude" userId="dfdf6e78-8d63-480c-bdce-0b0f3fd27a48" providerId="ADAL" clId="{3E6199C1-2A2C-41D0-8F2E-9218D5A5ACA3}" dt="2020-11-03T21:05:30.269" v="823" actId="20577"/>
          <ac:spMkLst>
            <pc:docMk/>
            <pc:sldMk cId="561033705" sldId="332"/>
            <ac:spMk id="3" creationId="{1062A130-3635-43BD-A8B2-32772C9BAE5C}"/>
          </ac:spMkLst>
        </pc:spChg>
        <pc:spChg chg="add mod">
          <ac:chgData name="Archambault, Aude" userId="dfdf6e78-8d63-480c-bdce-0b0f3fd27a48" providerId="ADAL" clId="{3E6199C1-2A2C-41D0-8F2E-9218D5A5ACA3}" dt="2020-11-03T21:07:19.797" v="856" actId="20577"/>
          <ac:spMkLst>
            <pc:docMk/>
            <pc:sldMk cId="561033705" sldId="332"/>
            <ac:spMk id="5" creationId="{DB20F9C5-75FC-4DF5-893D-B06F7EB930DE}"/>
          </ac:spMkLst>
        </pc:spChg>
        <pc:spChg chg="add mod">
          <ac:chgData name="Archambault, Aude" userId="dfdf6e78-8d63-480c-bdce-0b0f3fd27a48" providerId="ADAL" clId="{3E6199C1-2A2C-41D0-8F2E-9218D5A5ACA3}" dt="2020-11-03T21:07:12.571" v="854" actId="14100"/>
          <ac:spMkLst>
            <pc:docMk/>
            <pc:sldMk cId="561033705" sldId="332"/>
            <ac:spMk id="7" creationId="{32F3A76A-50A5-49B3-BA8C-305DC338F345}"/>
          </ac:spMkLst>
        </pc:spChg>
        <pc:picChg chg="add mod">
          <ac:chgData name="Archambault, Aude" userId="dfdf6e78-8d63-480c-bdce-0b0f3fd27a48" providerId="ADAL" clId="{3E6199C1-2A2C-41D0-8F2E-9218D5A5ACA3}" dt="2020-11-03T21:06:58.459" v="851" actId="14100"/>
          <ac:picMkLst>
            <pc:docMk/>
            <pc:sldMk cId="561033705" sldId="332"/>
            <ac:picMk id="6" creationId="{4F94CD22-1AAE-4A99-B7C9-40F8315469D7}"/>
          </ac:picMkLst>
        </pc:picChg>
        <pc:picChg chg="add mod">
          <ac:chgData name="Archambault, Aude" userId="dfdf6e78-8d63-480c-bdce-0b0f3fd27a48" providerId="ADAL" clId="{3E6199C1-2A2C-41D0-8F2E-9218D5A5ACA3}" dt="2020-11-03T21:07:14.562" v="855" actId="1076"/>
          <ac:picMkLst>
            <pc:docMk/>
            <pc:sldMk cId="561033705" sldId="332"/>
            <ac:picMk id="8" creationId="{8980FFE7-1087-40B9-A907-D0C307CE1ABC}"/>
          </ac:picMkLst>
        </pc:picChg>
      </pc:sldChg>
      <pc:sldChg chg="addSp delSp modSp new mod ord">
        <pc:chgData name="Archambault, Aude" userId="dfdf6e78-8d63-480c-bdce-0b0f3fd27a48" providerId="ADAL" clId="{3E6199C1-2A2C-41D0-8F2E-9218D5A5ACA3}" dt="2020-11-03T21:13:57.484" v="915"/>
        <pc:sldMkLst>
          <pc:docMk/>
          <pc:sldMk cId="1816661383" sldId="333"/>
        </pc:sldMkLst>
        <pc:spChg chg="mod">
          <ac:chgData name="Archambault, Aude" userId="dfdf6e78-8d63-480c-bdce-0b0f3fd27a48" providerId="ADAL" clId="{3E6199C1-2A2C-41D0-8F2E-9218D5A5ACA3}" dt="2020-11-03T21:11:59.019" v="897" actId="14100"/>
          <ac:spMkLst>
            <pc:docMk/>
            <pc:sldMk cId="1816661383" sldId="333"/>
            <ac:spMk id="2" creationId="{FE349A89-D15D-4F8B-B1D5-09A8A88779C0}"/>
          </ac:spMkLst>
        </pc:spChg>
        <pc:spChg chg="mod">
          <ac:chgData name="Archambault, Aude" userId="dfdf6e78-8d63-480c-bdce-0b0f3fd27a48" providerId="ADAL" clId="{3E6199C1-2A2C-41D0-8F2E-9218D5A5ACA3}" dt="2020-11-03T21:12:29.497" v="905"/>
          <ac:spMkLst>
            <pc:docMk/>
            <pc:sldMk cId="1816661383" sldId="333"/>
            <ac:spMk id="3" creationId="{532B7F03-26A7-4985-A070-09CE2ADC8482}"/>
          </ac:spMkLst>
        </pc:spChg>
        <pc:spChg chg="add mod">
          <ac:chgData name="Archambault, Aude" userId="dfdf6e78-8d63-480c-bdce-0b0f3fd27a48" providerId="ADAL" clId="{3E6199C1-2A2C-41D0-8F2E-9218D5A5ACA3}" dt="2020-11-03T21:12:15.418" v="903" actId="14100"/>
          <ac:spMkLst>
            <pc:docMk/>
            <pc:sldMk cId="1816661383" sldId="333"/>
            <ac:spMk id="5" creationId="{2B296CB1-895B-451A-8A6B-C0615BFE7F04}"/>
          </ac:spMkLst>
        </pc:spChg>
        <pc:picChg chg="add mod">
          <ac:chgData name="Archambault, Aude" userId="dfdf6e78-8d63-480c-bdce-0b0f3fd27a48" providerId="ADAL" clId="{3E6199C1-2A2C-41D0-8F2E-9218D5A5ACA3}" dt="2020-11-03T21:12:17.554" v="904" actId="14100"/>
          <ac:picMkLst>
            <pc:docMk/>
            <pc:sldMk cId="1816661383" sldId="333"/>
            <ac:picMk id="6" creationId="{55B02C55-D41A-417A-8387-C22EBA2C808E}"/>
          </ac:picMkLst>
        </pc:picChg>
        <pc:picChg chg="add del mod">
          <ac:chgData name="Archambault, Aude" userId="dfdf6e78-8d63-480c-bdce-0b0f3fd27a48" providerId="ADAL" clId="{3E6199C1-2A2C-41D0-8F2E-9218D5A5ACA3}" dt="2020-11-03T21:11:51.345" v="895" actId="478"/>
          <ac:picMkLst>
            <pc:docMk/>
            <pc:sldMk cId="1816661383" sldId="333"/>
            <ac:picMk id="7" creationId="{72CBB980-FB74-4A57-BAD3-6E4F0974D049}"/>
          </ac:picMkLst>
        </pc:picChg>
      </pc:sldChg>
      <pc:sldChg chg="add del">
        <pc:chgData name="Archambault, Aude" userId="dfdf6e78-8d63-480c-bdce-0b0f3fd27a48" providerId="ADAL" clId="{3E6199C1-2A2C-41D0-8F2E-9218D5A5ACA3}" dt="2020-11-03T21:12:32.693" v="906" actId="47"/>
        <pc:sldMkLst>
          <pc:docMk/>
          <pc:sldMk cId="546844069" sldId="334"/>
        </pc:sldMkLst>
      </pc:sldChg>
      <pc:sldChg chg="modSp new del mod">
        <pc:chgData name="Archambault, Aude" userId="dfdf6e78-8d63-480c-bdce-0b0f3fd27a48" providerId="ADAL" clId="{3E6199C1-2A2C-41D0-8F2E-9218D5A5ACA3}" dt="2020-11-03T21:12:34.530" v="907" actId="47"/>
        <pc:sldMkLst>
          <pc:docMk/>
          <pc:sldMk cId="383975255" sldId="335"/>
        </pc:sldMkLst>
        <pc:spChg chg="mod">
          <ac:chgData name="Archambault, Aude" userId="dfdf6e78-8d63-480c-bdce-0b0f3fd27a48" providerId="ADAL" clId="{3E6199C1-2A2C-41D0-8F2E-9218D5A5ACA3}" dt="2020-11-03T21:09:34.264" v="878"/>
          <ac:spMkLst>
            <pc:docMk/>
            <pc:sldMk cId="383975255" sldId="335"/>
            <ac:spMk id="3" creationId="{92F4C7EE-FBEF-4062-B087-D007AE7D2391}"/>
          </ac:spMkLst>
        </pc:spChg>
      </pc:sldChg>
      <pc:sldMasterChg chg="delSldLayout">
        <pc:chgData name="Archambault, Aude" userId="dfdf6e78-8d63-480c-bdce-0b0f3fd27a48" providerId="ADAL" clId="{3E6199C1-2A2C-41D0-8F2E-9218D5A5ACA3}" dt="2020-11-03T21:12:32.693" v="906" actId="47"/>
        <pc:sldMasterMkLst>
          <pc:docMk/>
          <pc:sldMasterMk cId="3261537267" sldId="2147484034"/>
        </pc:sldMasterMkLst>
        <pc:sldLayoutChg chg="del">
          <pc:chgData name="Archambault, Aude" userId="dfdf6e78-8d63-480c-bdce-0b0f3fd27a48" providerId="ADAL" clId="{3E6199C1-2A2C-41D0-8F2E-9218D5A5ACA3}" dt="2020-11-03T21:12:32.693" v="906" actId="47"/>
          <pc:sldLayoutMkLst>
            <pc:docMk/>
            <pc:sldMasterMk cId="3261537267" sldId="2147484034"/>
            <pc:sldLayoutMk cId="152640960" sldId="2147484043"/>
          </pc:sldLayoutMkLst>
        </pc:sldLayoutChg>
        <pc:sldLayoutChg chg="del">
          <pc:chgData name="Archambault, Aude" userId="dfdf6e78-8d63-480c-bdce-0b0f3fd27a48" providerId="ADAL" clId="{3E6199C1-2A2C-41D0-8F2E-9218D5A5ACA3}" dt="2020-11-03T20:43:38.891" v="502" actId="47"/>
          <pc:sldLayoutMkLst>
            <pc:docMk/>
            <pc:sldMasterMk cId="3261537267" sldId="2147484034"/>
            <pc:sldLayoutMk cId="967439352" sldId="2147484043"/>
          </pc:sldLayoutMkLst>
        </pc:sldLayoutChg>
      </pc:sldMasterChg>
    </pc:docChg>
  </pc:docChgLst>
  <pc:docChgLst>
    <pc:chgData name="Archambault, Aude" userId="dfdf6e78-8d63-480c-bdce-0b0f3fd27a48" providerId="ADAL" clId="{F3736D26-7518-4EBE-A6FF-C5407065A8B5}"/>
    <pc:docChg chg="modSld">
      <pc:chgData name="Archambault, Aude" userId="dfdf6e78-8d63-480c-bdce-0b0f3fd27a48" providerId="ADAL" clId="{F3736D26-7518-4EBE-A6FF-C5407065A8B5}" dt="2020-11-23T10:14:04.084" v="62" actId="20577"/>
      <pc:docMkLst>
        <pc:docMk/>
      </pc:docMkLst>
      <pc:sldChg chg="modSp mod">
        <pc:chgData name="Archambault, Aude" userId="dfdf6e78-8d63-480c-bdce-0b0f3fd27a48" providerId="ADAL" clId="{F3736D26-7518-4EBE-A6FF-C5407065A8B5}" dt="2020-11-23T10:14:04.084" v="62" actId="20577"/>
        <pc:sldMkLst>
          <pc:docMk/>
          <pc:sldMk cId="1735036225" sldId="327"/>
        </pc:sldMkLst>
        <pc:spChg chg="mod">
          <ac:chgData name="Archambault, Aude" userId="dfdf6e78-8d63-480c-bdce-0b0f3fd27a48" providerId="ADAL" clId="{F3736D26-7518-4EBE-A6FF-C5407065A8B5}" dt="2020-11-23T10:14:04.084" v="62" actId="20577"/>
          <ac:spMkLst>
            <pc:docMk/>
            <pc:sldMk cId="1735036225" sldId="327"/>
            <ac:spMk id="2" creationId="{8EA098E1-861D-41FC-B42A-52B9B0E4448A}"/>
          </ac:spMkLst>
        </pc:spChg>
      </pc:sldChg>
    </pc:docChg>
  </pc:docChgLst>
  <pc:docChgLst>
    <pc:chgData name="Archambault, Aude" userId="dfdf6e78-8d63-480c-bdce-0b0f3fd27a48" providerId="ADAL" clId="{75201D7C-4B3F-4D7E-AC0A-97F8FD629DED}"/>
    <pc:docChg chg="undo custSel addSld delSld modSld modSection">
      <pc:chgData name="Archambault, Aude" userId="dfdf6e78-8d63-480c-bdce-0b0f3fd27a48" providerId="ADAL" clId="{75201D7C-4B3F-4D7E-AC0A-97F8FD629DED}" dt="2020-11-23T14:37:59.948" v="1572" actId="20577"/>
      <pc:docMkLst>
        <pc:docMk/>
      </pc:docMkLst>
      <pc:sldChg chg="modSp mod">
        <pc:chgData name="Archambault, Aude" userId="dfdf6e78-8d63-480c-bdce-0b0f3fd27a48" providerId="ADAL" clId="{75201D7C-4B3F-4D7E-AC0A-97F8FD629DED}" dt="2020-11-23T10:20:45.097" v="15" actId="6549"/>
        <pc:sldMkLst>
          <pc:docMk/>
          <pc:sldMk cId="76914611" sldId="256"/>
        </pc:sldMkLst>
        <pc:spChg chg="mod">
          <ac:chgData name="Archambault, Aude" userId="dfdf6e78-8d63-480c-bdce-0b0f3fd27a48" providerId="ADAL" clId="{75201D7C-4B3F-4D7E-AC0A-97F8FD629DED}" dt="2020-11-23T10:20:45.097" v="15" actId="6549"/>
          <ac:spMkLst>
            <pc:docMk/>
            <pc:sldMk cId="76914611" sldId="256"/>
            <ac:spMk id="2" creationId="{00000000-0000-0000-0000-000000000000}"/>
          </ac:spMkLst>
        </pc:spChg>
      </pc:sldChg>
      <pc:sldChg chg="modSp mod">
        <pc:chgData name="Archambault, Aude" userId="dfdf6e78-8d63-480c-bdce-0b0f3fd27a48" providerId="ADAL" clId="{75201D7C-4B3F-4D7E-AC0A-97F8FD629DED}" dt="2020-11-23T14:37:59.948" v="1572" actId="20577"/>
        <pc:sldMkLst>
          <pc:docMk/>
          <pc:sldMk cId="1920782211" sldId="263"/>
        </pc:sldMkLst>
        <pc:spChg chg="mod">
          <ac:chgData name="Archambault, Aude" userId="dfdf6e78-8d63-480c-bdce-0b0f3fd27a48" providerId="ADAL" clId="{75201D7C-4B3F-4D7E-AC0A-97F8FD629DED}" dt="2020-11-23T14:37:59.948" v="1572" actId="20577"/>
          <ac:spMkLst>
            <pc:docMk/>
            <pc:sldMk cId="1920782211" sldId="263"/>
            <ac:spMk id="3" creationId="{FFF5BAE0-B3D7-1A47-8260-AE7CCF256CC8}"/>
          </ac:spMkLst>
        </pc:spChg>
      </pc:sldChg>
      <pc:sldChg chg="add del">
        <pc:chgData name="Archambault, Aude" userId="dfdf6e78-8d63-480c-bdce-0b0f3fd27a48" providerId="ADAL" clId="{75201D7C-4B3F-4D7E-AC0A-97F8FD629DED}" dt="2020-11-23T14:26:15.662" v="1393" actId="47"/>
        <pc:sldMkLst>
          <pc:docMk/>
          <pc:sldMk cId="3299369184" sldId="317"/>
        </pc:sldMkLst>
      </pc:sldChg>
      <pc:sldChg chg="modSp mod">
        <pc:chgData name="Archambault, Aude" userId="dfdf6e78-8d63-480c-bdce-0b0f3fd27a48" providerId="ADAL" clId="{75201D7C-4B3F-4D7E-AC0A-97F8FD629DED}" dt="2020-11-23T10:21:06.014" v="26" actId="20577"/>
        <pc:sldMkLst>
          <pc:docMk/>
          <pc:sldMk cId="1623371876" sldId="320"/>
        </pc:sldMkLst>
        <pc:spChg chg="mod">
          <ac:chgData name="Archambault, Aude" userId="dfdf6e78-8d63-480c-bdce-0b0f3fd27a48" providerId="ADAL" clId="{75201D7C-4B3F-4D7E-AC0A-97F8FD629DED}" dt="2020-11-23T10:21:06.014" v="26" actId="20577"/>
          <ac:spMkLst>
            <pc:docMk/>
            <pc:sldMk cId="1623371876" sldId="320"/>
            <ac:spMk id="3" creationId="{CF57E49C-F8D1-4C7E-AE20-3D5D7B006CFA}"/>
          </ac:spMkLst>
        </pc:spChg>
      </pc:sldChg>
      <pc:sldChg chg="del">
        <pc:chgData name="Archambault, Aude" userId="dfdf6e78-8d63-480c-bdce-0b0f3fd27a48" providerId="ADAL" clId="{75201D7C-4B3F-4D7E-AC0A-97F8FD629DED}" dt="2020-11-23T10:33:18.962" v="49" actId="47"/>
        <pc:sldMkLst>
          <pc:docMk/>
          <pc:sldMk cId="3797517686" sldId="322"/>
        </pc:sldMkLst>
      </pc:sldChg>
      <pc:sldChg chg="delSp modSp del mod">
        <pc:chgData name="Archambault, Aude" userId="dfdf6e78-8d63-480c-bdce-0b0f3fd27a48" providerId="ADAL" clId="{75201D7C-4B3F-4D7E-AC0A-97F8FD629DED}" dt="2020-11-23T13:04:47.053" v="770" actId="47"/>
        <pc:sldMkLst>
          <pc:docMk/>
          <pc:sldMk cId="279973700" sldId="323"/>
        </pc:sldMkLst>
        <pc:spChg chg="mod">
          <ac:chgData name="Archambault, Aude" userId="dfdf6e78-8d63-480c-bdce-0b0f3fd27a48" providerId="ADAL" clId="{75201D7C-4B3F-4D7E-AC0A-97F8FD629DED}" dt="2020-11-23T13:02:30.203" v="748" actId="20577"/>
          <ac:spMkLst>
            <pc:docMk/>
            <pc:sldMk cId="279973700" sldId="323"/>
            <ac:spMk id="2" creationId="{AB378B51-18E0-4B9E-B87B-7ABD296C90A6}"/>
          </ac:spMkLst>
        </pc:spChg>
        <pc:spChg chg="mod">
          <ac:chgData name="Archambault, Aude" userId="dfdf6e78-8d63-480c-bdce-0b0f3fd27a48" providerId="ADAL" clId="{75201D7C-4B3F-4D7E-AC0A-97F8FD629DED}" dt="2020-11-23T13:04:39.562" v="768" actId="21"/>
          <ac:spMkLst>
            <pc:docMk/>
            <pc:sldMk cId="279973700" sldId="323"/>
            <ac:spMk id="3" creationId="{1E177457-447B-4F1F-8728-211510C2FCDF}"/>
          </ac:spMkLst>
        </pc:spChg>
        <pc:graphicFrameChg chg="del modGraphic">
          <ac:chgData name="Archambault, Aude" userId="dfdf6e78-8d63-480c-bdce-0b0f3fd27a48" providerId="ADAL" clId="{75201D7C-4B3F-4D7E-AC0A-97F8FD629DED}" dt="2020-11-23T10:32:40.111" v="44" actId="478"/>
          <ac:graphicFrameMkLst>
            <pc:docMk/>
            <pc:sldMk cId="279973700" sldId="323"/>
            <ac:graphicFrameMk id="4" creationId="{16420C4D-6C5E-410F-BE0C-025AA75FA84B}"/>
          </ac:graphicFrameMkLst>
        </pc:graphicFrameChg>
      </pc:sldChg>
      <pc:sldChg chg="addSp delSp modSp del mod">
        <pc:chgData name="Archambault, Aude" userId="dfdf6e78-8d63-480c-bdce-0b0f3fd27a48" providerId="ADAL" clId="{75201D7C-4B3F-4D7E-AC0A-97F8FD629DED}" dt="2020-11-23T13:00:53.433" v="742" actId="47"/>
        <pc:sldMkLst>
          <pc:docMk/>
          <pc:sldMk cId="3055721959" sldId="324"/>
        </pc:sldMkLst>
        <pc:spChg chg="mod">
          <ac:chgData name="Archambault, Aude" userId="dfdf6e78-8d63-480c-bdce-0b0f3fd27a48" providerId="ADAL" clId="{75201D7C-4B3F-4D7E-AC0A-97F8FD629DED}" dt="2020-11-23T12:54:02.701" v="570" actId="6549"/>
          <ac:spMkLst>
            <pc:docMk/>
            <pc:sldMk cId="3055721959" sldId="324"/>
            <ac:spMk id="2" creationId="{D3243A37-39BD-4CAE-93EB-579E910FBE31}"/>
          </ac:spMkLst>
        </pc:spChg>
        <pc:spChg chg="mod">
          <ac:chgData name="Archambault, Aude" userId="dfdf6e78-8d63-480c-bdce-0b0f3fd27a48" providerId="ADAL" clId="{75201D7C-4B3F-4D7E-AC0A-97F8FD629DED}" dt="2020-11-23T10:50:08.829" v="139" actId="20577"/>
          <ac:spMkLst>
            <pc:docMk/>
            <pc:sldMk cId="3055721959" sldId="324"/>
            <ac:spMk id="3" creationId="{784D0457-D8A2-4988-84E7-C5B6D68AD692}"/>
          </ac:spMkLst>
        </pc:spChg>
        <pc:graphicFrameChg chg="add del modGraphic">
          <ac:chgData name="Archambault, Aude" userId="dfdf6e78-8d63-480c-bdce-0b0f3fd27a48" providerId="ADAL" clId="{75201D7C-4B3F-4D7E-AC0A-97F8FD629DED}" dt="2020-11-23T12:49:41.134" v="387" actId="1032"/>
          <ac:graphicFrameMkLst>
            <pc:docMk/>
            <pc:sldMk cId="3055721959" sldId="324"/>
            <ac:graphicFrameMk id="4" creationId="{2ED0B431-5F12-49BA-9117-EA9C5CAE5ACD}"/>
          </ac:graphicFrameMkLst>
        </pc:graphicFrameChg>
        <pc:graphicFrameChg chg="add del">
          <ac:chgData name="Archambault, Aude" userId="dfdf6e78-8d63-480c-bdce-0b0f3fd27a48" providerId="ADAL" clId="{75201D7C-4B3F-4D7E-AC0A-97F8FD629DED}" dt="2020-11-23T12:50:34.790" v="391" actId="478"/>
          <ac:graphicFrameMkLst>
            <pc:docMk/>
            <pc:sldMk cId="3055721959" sldId="324"/>
            <ac:graphicFrameMk id="5" creationId="{65D1F4B7-6111-4BBF-8D4F-0174FEF3ADA4}"/>
          </ac:graphicFrameMkLst>
        </pc:graphicFrameChg>
        <pc:graphicFrameChg chg="add del mod modGraphic">
          <ac:chgData name="Archambault, Aude" userId="dfdf6e78-8d63-480c-bdce-0b0f3fd27a48" providerId="ADAL" clId="{75201D7C-4B3F-4D7E-AC0A-97F8FD629DED}" dt="2020-11-23T12:54:45.774" v="590" actId="21"/>
          <ac:graphicFrameMkLst>
            <pc:docMk/>
            <pc:sldMk cId="3055721959" sldId="324"/>
            <ac:graphicFrameMk id="6" creationId="{F6456B10-3F0F-4130-9074-93669686EADD}"/>
          </ac:graphicFrameMkLst>
        </pc:graphicFrameChg>
      </pc:sldChg>
      <pc:sldChg chg="del">
        <pc:chgData name="Archambault, Aude" userId="dfdf6e78-8d63-480c-bdce-0b0f3fd27a48" providerId="ADAL" clId="{75201D7C-4B3F-4D7E-AC0A-97F8FD629DED}" dt="2020-11-23T14:29:27.294" v="1427" actId="47"/>
        <pc:sldMkLst>
          <pc:docMk/>
          <pc:sldMk cId="3894824386" sldId="325"/>
        </pc:sldMkLst>
      </pc:sldChg>
      <pc:sldChg chg="del">
        <pc:chgData name="Archambault, Aude" userId="dfdf6e78-8d63-480c-bdce-0b0f3fd27a48" providerId="ADAL" clId="{75201D7C-4B3F-4D7E-AC0A-97F8FD629DED}" dt="2020-11-23T14:32:33.863" v="1459" actId="47"/>
        <pc:sldMkLst>
          <pc:docMk/>
          <pc:sldMk cId="4124047701" sldId="326"/>
        </pc:sldMkLst>
      </pc:sldChg>
      <pc:sldChg chg="del">
        <pc:chgData name="Archambault, Aude" userId="dfdf6e78-8d63-480c-bdce-0b0f3fd27a48" providerId="ADAL" clId="{75201D7C-4B3F-4D7E-AC0A-97F8FD629DED}" dt="2020-11-23T14:32:34.737" v="1460" actId="47"/>
        <pc:sldMkLst>
          <pc:docMk/>
          <pc:sldMk cId="1735036225" sldId="327"/>
        </pc:sldMkLst>
      </pc:sldChg>
      <pc:sldChg chg="modSp mod">
        <pc:chgData name="Archambault, Aude" userId="dfdf6e78-8d63-480c-bdce-0b0f3fd27a48" providerId="ADAL" clId="{75201D7C-4B3F-4D7E-AC0A-97F8FD629DED}" dt="2020-11-23T14:36:35.600" v="1564" actId="6549"/>
        <pc:sldMkLst>
          <pc:docMk/>
          <pc:sldMk cId="1918373843" sldId="328"/>
        </pc:sldMkLst>
        <pc:spChg chg="mod">
          <ac:chgData name="Archambault, Aude" userId="dfdf6e78-8d63-480c-bdce-0b0f3fd27a48" providerId="ADAL" clId="{75201D7C-4B3F-4D7E-AC0A-97F8FD629DED}" dt="2020-11-23T14:36:35.600" v="1564" actId="6549"/>
          <ac:spMkLst>
            <pc:docMk/>
            <pc:sldMk cId="1918373843" sldId="328"/>
            <ac:spMk id="2" creationId="{FB865533-8929-47F7-B1E9-0D852FABACFB}"/>
          </ac:spMkLst>
        </pc:spChg>
        <pc:spChg chg="mod">
          <ac:chgData name="Archambault, Aude" userId="dfdf6e78-8d63-480c-bdce-0b0f3fd27a48" providerId="ADAL" clId="{75201D7C-4B3F-4D7E-AC0A-97F8FD629DED}" dt="2020-11-23T14:32:58.376" v="1472" actId="20577"/>
          <ac:spMkLst>
            <pc:docMk/>
            <pc:sldMk cId="1918373843" sldId="328"/>
            <ac:spMk id="3" creationId="{4CA8C7CC-7B19-4FBA-96D6-1C366B733656}"/>
          </ac:spMkLst>
        </pc:spChg>
      </pc:sldChg>
      <pc:sldChg chg="addSp delSp modSp new mod">
        <pc:chgData name="Archambault, Aude" userId="dfdf6e78-8d63-480c-bdce-0b0f3fd27a48" providerId="ADAL" clId="{75201D7C-4B3F-4D7E-AC0A-97F8FD629DED}" dt="2020-11-23T14:31:49.431" v="1458" actId="1076"/>
        <pc:sldMkLst>
          <pc:docMk/>
          <pc:sldMk cId="3054262770" sldId="334"/>
        </pc:sldMkLst>
        <pc:spChg chg="mod">
          <ac:chgData name="Archambault, Aude" userId="dfdf6e78-8d63-480c-bdce-0b0f3fd27a48" providerId="ADAL" clId="{75201D7C-4B3F-4D7E-AC0A-97F8FD629DED}" dt="2020-11-23T13:32:16.526" v="830" actId="14100"/>
          <ac:spMkLst>
            <pc:docMk/>
            <pc:sldMk cId="3054262770" sldId="334"/>
            <ac:spMk id="2" creationId="{99274D51-5AC3-4EDB-B6C4-F3600A67E0A0}"/>
          </ac:spMkLst>
        </pc:spChg>
        <pc:spChg chg="mod">
          <ac:chgData name="Archambault, Aude" userId="dfdf6e78-8d63-480c-bdce-0b0f3fd27a48" providerId="ADAL" clId="{75201D7C-4B3F-4D7E-AC0A-97F8FD629DED}" dt="2020-11-23T14:29:37.993" v="1428" actId="14100"/>
          <ac:spMkLst>
            <pc:docMk/>
            <pc:sldMk cId="3054262770" sldId="334"/>
            <ac:spMk id="3" creationId="{B0014E4F-C379-4491-A119-07B92C78EC7B}"/>
          </ac:spMkLst>
        </pc:spChg>
        <pc:spChg chg="mod">
          <ac:chgData name="Archambault, Aude" userId="dfdf6e78-8d63-480c-bdce-0b0f3fd27a48" providerId="ADAL" clId="{75201D7C-4B3F-4D7E-AC0A-97F8FD629DED}" dt="2020-11-23T13:38:25.606" v="844" actId="1076"/>
          <ac:spMkLst>
            <pc:docMk/>
            <pc:sldMk cId="3054262770" sldId="334"/>
            <ac:spMk id="4" creationId="{A07A654F-C0B1-4791-B4C3-ADC8F55A1802}"/>
          </ac:spMkLst>
        </pc:spChg>
        <pc:spChg chg="del mod">
          <ac:chgData name="Archambault, Aude" userId="dfdf6e78-8d63-480c-bdce-0b0f3fd27a48" providerId="ADAL" clId="{75201D7C-4B3F-4D7E-AC0A-97F8FD629DED}" dt="2020-11-23T12:54:49.897" v="593"/>
          <ac:spMkLst>
            <pc:docMk/>
            <pc:sldMk cId="3054262770" sldId="334"/>
            <ac:spMk id="5" creationId="{E9F92992-7DAB-42E3-8877-6FE3A9622890}"/>
          </ac:spMkLst>
        </pc:spChg>
        <pc:spChg chg="mod">
          <ac:chgData name="Archambault, Aude" userId="dfdf6e78-8d63-480c-bdce-0b0f3fd27a48" providerId="ADAL" clId="{75201D7C-4B3F-4D7E-AC0A-97F8FD629DED}" dt="2020-11-23T12:57:21.012" v="689"/>
          <ac:spMkLst>
            <pc:docMk/>
            <pc:sldMk cId="3054262770" sldId="334"/>
            <ac:spMk id="6" creationId="{ECE47A38-3689-4B66-826A-73D50296F8BD}"/>
          </ac:spMkLst>
        </pc:spChg>
        <pc:spChg chg="add del mod">
          <ac:chgData name="Archambault, Aude" userId="dfdf6e78-8d63-480c-bdce-0b0f3fd27a48" providerId="ADAL" clId="{75201D7C-4B3F-4D7E-AC0A-97F8FD629DED}" dt="2020-11-23T14:31:17.948" v="1444"/>
          <ac:spMkLst>
            <pc:docMk/>
            <pc:sldMk cId="3054262770" sldId="334"/>
            <ac:spMk id="17" creationId="{D50B427B-11A7-4738-AEBA-6FF6F11D7B72}"/>
          </ac:spMkLst>
        </pc:spChg>
        <pc:graphicFrameChg chg="add del mod">
          <ac:chgData name="Archambault, Aude" userId="dfdf6e78-8d63-480c-bdce-0b0f3fd27a48" providerId="ADAL" clId="{75201D7C-4B3F-4D7E-AC0A-97F8FD629DED}" dt="2020-11-23T14:30:44.204" v="1435" actId="478"/>
          <ac:graphicFrameMkLst>
            <pc:docMk/>
            <pc:sldMk cId="3054262770" sldId="334"/>
            <ac:graphicFrameMk id="7" creationId="{937F7AFA-D146-437F-BCF4-225B0AD7E35B}"/>
          </ac:graphicFrameMkLst>
        </pc:graphicFrameChg>
        <pc:graphicFrameChg chg="add mod">
          <ac:chgData name="Archambault, Aude" userId="dfdf6e78-8d63-480c-bdce-0b0f3fd27a48" providerId="ADAL" clId="{75201D7C-4B3F-4D7E-AC0A-97F8FD629DED}" dt="2020-11-23T14:31:46.023" v="1457" actId="14100"/>
          <ac:graphicFrameMkLst>
            <pc:docMk/>
            <pc:sldMk cId="3054262770" sldId="334"/>
            <ac:graphicFrameMk id="18" creationId="{6F2E8502-FA7D-475E-ADE0-D7773EAF00E9}"/>
          </ac:graphicFrameMkLst>
        </pc:graphicFrameChg>
        <pc:picChg chg="add del mod">
          <ac:chgData name="Archambault, Aude" userId="dfdf6e78-8d63-480c-bdce-0b0f3fd27a48" providerId="ADAL" clId="{75201D7C-4B3F-4D7E-AC0A-97F8FD629DED}" dt="2020-11-23T13:31:22.729" v="822" actId="478"/>
          <ac:picMkLst>
            <pc:docMk/>
            <pc:sldMk cId="3054262770" sldId="334"/>
            <ac:picMk id="9" creationId="{3A55CC7A-BA31-42C8-B2C7-2C92E66AF80D}"/>
          </ac:picMkLst>
        </pc:picChg>
        <pc:picChg chg="add del mod">
          <ac:chgData name="Archambault, Aude" userId="dfdf6e78-8d63-480c-bdce-0b0f3fd27a48" providerId="ADAL" clId="{75201D7C-4B3F-4D7E-AC0A-97F8FD629DED}" dt="2020-11-23T13:31:13.874" v="817" actId="478"/>
          <ac:picMkLst>
            <pc:docMk/>
            <pc:sldMk cId="3054262770" sldId="334"/>
            <ac:picMk id="11" creationId="{E2CADAB8-6AF6-462B-B27F-FA52F151FF74}"/>
          </ac:picMkLst>
        </pc:picChg>
        <pc:picChg chg="add mod">
          <ac:chgData name="Archambault, Aude" userId="dfdf6e78-8d63-480c-bdce-0b0f3fd27a48" providerId="ADAL" clId="{75201D7C-4B3F-4D7E-AC0A-97F8FD629DED}" dt="2020-11-23T14:31:49.431" v="1458" actId="1076"/>
          <ac:picMkLst>
            <pc:docMk/>
            <pc:sldMk cId="3054262770" sldId="334"/>
            <ac:picMk id="13" creationId="{AFB430A2-BB35-4EA2-B353-E57F9B9DBDAA}"/>
          </ac:picMkLst>
        </pc:picChg>
        <pc:picChg chg="add mod">
          <ac:chgData name="Archambault, Aude" userId="dfdf6e78-8d63-480c-bdce-0b0f3fd27a48" providerId="ADAL" clId="{75201D7C-4B3F-4D7E-AC0A-97F8FD629DED}" dt="2020-11-23T13:38:33.365" v="846" actId="1076"/>
          <ac:picMkLst>
            <pc:docMk/>
            <pc:sldMk cId="3054262770" sldId="334"/>
            <ac:picMk id="15" creationId="{6AC6CE38-93C1-4691-A28D-6B63AEDE134E}"/>
          </ac:picMkLst>
        </pc:picChg>
      </pc:sldChg>
      <pc:sldChg chg="add del">
        <pc:chgData name="Archambault, Aude" userId="dfdf6e78-8d63-480c-bdce-0b0f3fd27a48" providerId="ADAL" clId="{75201D7C-4B3F-4D7E-AC0A-97F8FD629DED}" dt="2020-11-23T10:53:23.576" v="214"/>
        <pc:sldMkLst>
          <pc:docMk/>
          <pc:sldMk cId="4254749518" sldId="334"/>
        </pc:sldMkLst>
      </pc:sldChg>
      <pc:sldChg chg="addSp delSp modSp new mod">
        <pc:chgData name="Archambault, Aude" userId="dfdf6e78-8d63-480c-bdce-0b0f3fd27a48" providerId="ADAL" clId="{75201D7C-4B3F-4D7E-AC0A-97F8FD629DED}" dt="2020-11-23T13:05:21.652" v="773" actId="20577"/>
        <pc:sldMkLst>
          <pc:docMk/>
          <pc:sldMk cId="3239844296" sldId="335"/>
        </pc:sldMkLst>
        <pc:spChg chg="del">
          <ac:chgData name="Archambault, Aude" userId="dfdf6e78-8d63-480c-bdce-0b0f3fd27a48" providerId="ADAL" clId="{75201D7C-4B3F-4D7E-AC0A-97F8FD629DED}" dt="2020-11-23T13:02:08.293" v="744" actId="1032"/>
          <ac:spMkLst>
            <pc:docMk/>
            <pc:sldMk cId="3239844296" sldId="335"/>
            <ac:spMk id="2" creationId="{9649FE18-F9C8-497C-A0EA-FC447FB32318}"/>
          </ac:spMkLst>
        </pc:spChg>
        <pc:spChg chg="mod">
          <ac:chgData name="Archambault, Aude" userId="dfdf6e78-8d63-480c-bdce-0b0f3fd27a48" providerId="ADAL" clId="{75201D7C-4B3F-4D7E-AC0A-97F8FD629DED}" dt="2020-11-23T13:04:43.101" v="769"/>
          <ac:spMkLst>
            <pc:docMk/>
            <pc:sldMk cId="3239844296" sldId="335"/>
            <ac:spMk id="3" creationId="{97A62CBD-51A7-4AAA-8AAD-C288F03CDB46}"/>
          </ac:spMkLst>
        </pc:spChg>
        <pc:spChg chg="add del mod">
          <ac:chgData name="Archambault, Aude" userId="dfdf6e78-8d63-480c-bdce-0b0f3fd27a48" providerId="ADAL" clId="{75201D7C-4B3F-4D7E-AC0A-97F8FD629DED}" dt="2020-11-23T13:04:15.618" v="763" actId="478"/>
          <ac:spMkLst>
            <pc:docMk/>
            <pc:sldMk cId="3239844296" sldId="335"/>
            <ac:spMk id="6" creationId="{5BA238AB-9F5B-4427-94A5-F401AF2842E5}"/>
          </ac:spMkLst>
        </pc:spChg>
        <pc:graphicFrameChg chg="add del mod modGraphic">
          <ac:chgData name="Archambault, Aude" userId="dfdf6e78-8d63-480c-bdce-0b0f3fd27a48" providerId="ADAL" clId="{75201D7C-4B3F-4D7E-AC0A-97F8FD629DED}" dt="2020-11-23T13:05:21.652" v="773" actId="20577"/>
          <ac:graphicFrameMkLst>
            <pc:docMk/>
            <pc:sldMk cId="3239844296" sldId="335"/>
            <ac:graphicFrameMk id="4" creationId="{A8ED4DE4-A57D-4494-A501-36EE44F60409}"/>
          </ac:graphicFrameMkLst>
        </pc:graphicFrameChg>
      </pc:sldChg>
      <pc:sldChg chg="addSp delSp modSp new del mod">
        <pc:chgData name="Archambault, Aude" userId="dfdf6e78-8d63-480c-bdce-0b0f3fd27a48" providerId="ADAL" clId="{75201D7C-4B3F-4D7E-AC0A-97F8FD629DED}" dt="2020-11-23T14:26:00.620" v="1387" actId="47"/>
        <pc:sldMkLst>
          <pc:docMk/>
          <pc:sldMk cId="885117947" sldId="336"/>
        </pc:sldMkLst>
        <pc:spChg chg="add del">
          <ac:chgData name="Archambault, Aude" userId="dfdf6e78-8d63-480c-bdce-0b0f3fd27a48" providerId="ADAL" clId="{75201D7C-4B3F-4D7E-AC0A-97F8FD629DED}" dt="2020-11-23T13:42:39.991" v="854" actId="1032"/>
          <ac:spMkLst>
            <pc:docMk/>
            <pc:sldMk cId="885117947" sldId="336"/>
            <ac:spMk id="2" creationId="{D599B418-D01D-4C94-94C0-A05696EE1BA4}"/>
          </ac:spMkLst>
        </pc:spChg>
        <pc:graphicFrameChg chg="add del modGraphic">
          <ac:chgData name="Archambault, Aude" userId="dfdf6e78-8d63-480c-bdce-0b0f3fd27a48" providerId="ADAL" clId="{75201D7C-4B3F-4D7E-AC0A-97F8FD629DED}" dt="2020-11-23T13:41:31.602" v="851" actId="1032"/>
          <ac:graphicFrameMkLst>
            <pc:docMk/>
            <pc:sldMk cId="885117947" sldId="336"/>
            <ac:graphicFrameMk id="4" creationId="{D0A28CC6-21D3-40E3-AE67-55A424959C2A}"/>
          </ac:graphicFrameMkLst>
        </pc:graphicFrameChg>
        <pc:graphicFrameChg chg="add del modGraphic">
          <ac:chgData name="Archambault, Aude" userId="dfdf6e78-8d63-480c-bdce-0b0f3fd27a48" providerId="ADAL" clId="{75201D7C-4B3F-4D7E-AC0A-97F8FD629DED}" dt="2020-11-23T13:42:09.074" v="853" actId="1032"/>
          <ac:graphicFrameMkLst>
            <pc:docMk/>
            <pc:sldMk cId="885117947" sldId="336"/>
            <ac:graphicFrameMk id="5" creationId="{8387C9BE-E983-4CAA-B0DF-876D9B4ACEEF}"/>
          </ac:graphicFrameMkLst>
        </pc:graphicFrameChg>
        <pc:graphicFrameChg chg="add mod modGraphic">
          <ac:chgData name="Archambault, Aude" userId="dfdf6e78-8d63-480c-bdce-0b0f3fd27a48" providerId="ADAL" clId="{75201D7C-4B3F-4D7E-AC0A-97F8FD629DED}" dt="2020-11-23T13:48:04.747" v="906" actId="12269"/>
          <ac:graphicFrameMkLst>
            <pc:docMk/>
            <pc:sldMk cId="885117947" sldId="336"/>
            <ac:graphicFrameMk id="6" creationId="{9319B6D8-737A-47E8-A32A-1442993B78AE}"/>
          </ac:graphicFrameMkLst>
        </pc:graphicFrameChg>
      </pc:sldChg>
      <pc:sldChg chg="addSp delSp modSp new del mod">
        <pc:chgData name="Archambault, Aude" userId="dfdf6e78-8d63-480c-bdce-0b0f3fd27a48" providerId="ADAL" clId="{75201D7C-4B3F-4D7E-AC0A-97F8FD629DED}" dt="2020-11-23T14:25:52.577" v="1386" actId="47"/>
        <pc:sldMkLst>
          <pc:docMk/>
          <pc:sldMk cId="569622890" sldId="337"/>
        </pc:sldMkLst>
        <pc:spChg chg="del">
          <ac:chgData name="Archambault, Aude" userId="dfdf6e78-8d63-480c-bdce-0b0f3fd27a48" providerId="ADAL" clId="{75201D7C-4B3F-4D7E-AC0A-97F8FD629DED}" dt="2020-11-23T13:49:39.430" v="908" actId="1032"/>
          <ac:spMkLst>
            <pc:docMk/>
            <pc:sldMk cId="569622890" sldId="337"/>
            <ac:spMk id="2" creationId="{B277896C-2754-4DDF-BFC8-7866906CF603}"/>
          </ac:spMkLst>
        </pc:spChg>
        <pc:spChg chg="add mod">
          <ac:chgData name="Archambault, Aude" userId="dfdf6e78-8d63-480c-bdce-0b0f3fd27a48" providerId="ADAL" clId="{75201D7C-4B3F-4D7E-AC0A-97F8FD629DED}" dt="2020-11-23T13:52:22.746" v="927"/>
          <ac:spMkLst>
            <pc:docMk/>
            <pc:sldMk cId="569622890" sldId="337"/>
            <ac:spMk id="7" creationId="{97207746-F0EB-4EEC-AFFF-657F73EE9E8D}"/>
          </ac:spMkLst>
        </pc:spChg>
        <pc:spChg chg="add mod">
          <ac:chgData name="Archambault, Aude" userId="dfdf6e78-8d63-480c-bdce-0b0f3fd27a48" providerId="ADAL" clId="{75201D7C-4B3F-4D7E-AC0A-97F8FD629DED}" dt="2020-11-23T13:52:22.746" v="927"/>
          <ac:spMkLst>
            <pc:docMk/>
            <pc:sldMk cId="569622890" sldId="337"/>
            <ac:spMk id="8" creationId="{F53F5ECF-207D-43E2-BD35-648D0DD73830}"/>
          </ac:spMkLst>
        </pc:spChg>
        <pc:spChg chg="add mod">
          <ac:chgData name="Archambault, Aude" userId="dfdf6e78-8d63-480c-bdce-0b0f3fd27a48" providerId="ADAL" clId="{75201D7C-4B3F-4D7E-AC0A-97F8FD629DED}" dt="2020-11-23T13:52:22.746" v="927"/>
          <ac:spMkLst>
            <pc:docMk/>
            <pc:sldMk cId="569622890" sldId="337"/>
            <ac:spMk id="9" creationId="{034F374E-4164-4E41-AD50-4F0F21FBE7C0}"/>
          </ac:spMkLst>
        </pc:spChg>
        <pc:spChg chg="add mod">
          <ac:chgData name="Archambault, Aude" userId="dfdf6e78-8d63-480c-bdce-0b0f3fd27a48" providerId="ADAL" clId="{75201D7C-4B3F-4D7E-AC0A-97F8FD629DED}" dt="2020-11-23T13:52:22.746" v="927"/>
          <ac:spMkLst>
            <pc:docMk/>
            <pc:sldMk cId="569622890" sldId="337"/>
            <ac:spMk id="10" creationId="{65D9A9E9-4982-4AAD-94CB-E649B4FD9ED5}"/>
          </ac:spMkLst>
        </pc:spChg>
        <pc:grpChg chg="add mod">
          <ac:chgData name="Archambault, Aude" userId="dfdf6e78-8d63-480c-bdce-0b0f3fd27a48" providerId="ADAL" clId="{75201D7C-4B3F-4D7E-AC0A-97F8FD629DED}" dt="2020-11-23T13:52:22.746" v="927"/>
          <ac:grpSpMkLst>
            <pc:docMk/>
            <pc:sldMk cId="569622890" sldId="337"/>
            <ac:grpSpMk id="5" creationId="{CFEE13B4-309D-4153-B975-B01CA6057A41}"/>
          </ac:grpSpMkLst>
        </pc:grpChg>
        <pc:grpChg chg="add mod">
          <ac:chgData name="Archambault, Aude" userId="dfdf6e78-8d63-480c-bdce-0b0f3fd27a48" providerId="ADAL" clId="{75201D7C-4B3F-4D7E-AC0A-97F8FD629DED}" dt="2020-11-23T13:52:22.746" v="927"/>
          <ac:grpSpMkLst>
            <pc:docMk/>
            <pc:sldMk cId="569622890" sldId="337"/>
            <ac:grpSpMk id="6" creationId="{EBC771A6-7A9F-4BE3-B3D7-910D15932139}"/>
          </ac:grpSpMkLst>
        </pc:grpChg>
        <pc:graphicFrameChg chg="add mod modGraphic">
          <ac:chgData name="Archambault, Aude" userId="dfdf6e78-8d63-480c-bdce-0b0f3fd27a48" providerId="ADAL" clId="{75201D7C-4B3F-4D7E-AC0A-97F8FD629DED}" dt="2020-11-23T14:08:15.632" v="1046" actId="20577"/>
          <ac:graphicFrameMkLst>
            <pc:docMk/>
            <pc:sldMk cId="569622890" sldId="337"/>
            <ac:graphicFrameMk id="4" creationId="{58CC0C42-8850-4F0D-A70D-E88FEF4ABAAA}"/>
          </ac:graphicFrameMkLst>
        </pc:graphicFrameChg>
      </pc:sldChg>
      <pc:sldChg chg="addSp delSp modSp new del mod">
        <pc:chgData name="Archambault, Aude" userId="dfdf6e78-8d63-480c-bdce-0b0f3fd27a48" providerId="ADAL" clId="{75201D7C-4B3F-4D7E-AC0A-97F8FD629DED}" dt="2020-11-23T14:26:01.648" v="1388" actId="47"/>
        <pc:sldMkLst>
          <pc:docMk/>
          <pc:sldMk cId="2616894011" sldId="338"/>
        </pc:sldMkLst>
        <pc:spChg chg="del">
          <ac:chgData name="Archambault, Aude" userId="dfdf6e78-8d63-480c-bdce-0b0f3fd27a48" providerId="ADAL" clId="{75201D7C-4B3F-4D7E-AC0A-97F8FD629DED}" dt="2020-11-23T14:08:59.300" v="1048" actId="1032"/>
          <ac:spMkLst>
            <pc:docMk/>
            <pc:sldMk cId="2616894011" sldId="338"/>
            <ac:spMk id="2" creationId="{F3DCF553-760F-41A5-8B60-7C94B0B86D5F}"/>
          </ac:spMkLst>
        </pc:spChg>
        <pc:graphicFrameChg chg="add mod modGraphic">
          <ac:chgData name="Archambault, Aude" userId="dfdf6e78-8d63-480c-bdce-0b0f3fd27a48" providerId="ADAL" clId="{75201D7C-4B3F-4D7E-AC0A-97F8FD629DED}" dt="2020-11-23T14:17:13.900" v="1191"/>
          <ac:graphicFrameMkLst>
            <pc:docMk/>
            <pc:sldMk cId="2616894011" sldId="338"/>
            <ac:graphicFrameMk id="4" creationId="{1297855E-44EF-4B2B-9BF2-F548DF1C5903}"/>
          </ac:graphicFrameMkLst>
        </pc:graphicFrameChg>
      </pc:sldChg>
      <pc:sldChg chg="addSp delSp modSp new add del mod">
        <pc:chgData name="Archambault, Aude" userId="dfdf6e78-8d63-480c-bdce-0b0f3fd27a48" providerId="ADAL" clId="{75201D7C-4B3F-4D7E-AC0A-97F8FD629DED}" dt="2020-11-23T14:28:42.822" v="1426" actId="20577"/>
        <pc:sldMkLst>
          <pc:docMk/>
          <pc:sldMk cId="166940211" sldId="339"/>
        </pc:sldMkLst>
        <pc:spChg chg="del">
          <ac:chgData name="Archambault, Aude" userId="dfdf6e78-8d63-480c-bdce-0b0f3fd27a48" providerId="ADAL" clId="{75201D7C-4B3F-4D7E-AC0A-97F8FD629DED}" dt="2020-11-23T14:19:11.618" v="1199" actId="1032"/>
          <ac:spMkLst>
            <pc:docMk/>
            <pc:sldMk cId="166940211" sldId="339"/>
            <ac:spMk id="2" creationId="{7FE93212-41ED-4B18-BC99-33D23EDD46D3}"/>
          </ac:spMkLst>
        </pc:spChg>
        <pc:spChg chg="mod">
          <ac:chgData name="Archambault, Aude" userId="dfdf6e78-8d63-480c-bdce-0b0f3fd27a48" providerId="ADAL" clId="{75201D7C-4B3F-4D7E-AC0A-97F8FD629DED}" dt="2020-11-23T14:26:41.189" v="1397" actId="27636"/>
          <ac:spMkLst>
            <pc:docMk/>
            <pc:sldMk cId="166940211" sldId="339"/>
            <ac:spMk id="3" creationId="{9214E9D0-EBC7-4D7D-A548-1DB133C4F867}"/>
          </ac:spMkLst>
        </pc:spChg>
        <pc:graphicFrameChg chg="add mod modGraphic">
          <ac:chgData name="Archambault, Aude" userId="dfdf6e78-8d63-480c-bdce-0b0f3fd27a48" providerId="ADAL" clId="{75201D7C-4B3F-4D7E-AC0A-97F8FD629DED}" dt="2020-11-23T14:28:42.822" v="1426" actId="20577"/>
          <ac:graphicFrameMkLst>
            <pc:docMk/>
            <pc:sldMk cId="166940211" sldId="339"/>
            <ac:graphicFrameMk id="4" creationId="{355295A8-2D7A-495C-BA59-52DFD7590E9E}"/>
          </ac:graphicFrameMkLst>
        </pc:graphicFrameChg>
      </pc:sldChg>
      <pc:sldChg chg="addSp delSp modSp new del mod">
        <pc:chgData name="Archambault, Aude" userId="dfdf6e78-8d63-480c-bdce-0b0f3fd27a48" providerId="ADAL" clId="{75201D7C-4B3F-4D7E-AC0A-97F8FD629DED}" dt="2020-11-23T14:18:24.745" v="1197" actId="47"/>
        <pc:sldMkLst>
          <pc:docMk/>
          <pc:sldMk cId="3761475274" sldId="339"/>
        </pc:sldMkLst>
        <pc:spChg chg="del">
          <ac:chgData name="Archambault, Aude" userId="dfdf6e78-8d63-480c-bdce-0b0f3fd27a48" providerId="ADAL" clId="{75201D7C-4B3F-4D7E-AC0A-97F8FD629DED}" dt="2020-11-23T14:17:58.662" v="1193" actId="1032"/>
          <ac:spMkLst>
            <pc:docMk/>
            <pc:sldMk cId="3761475274" sldId="339"/>
            <ac:spMk id="2" creationId="{76735171-DE6E-4F41-A9D5-31DD99E210AB}"/>
          </ac:spMkLst>
        </pc:spChg>
        <pc:graphicFrameChg chg="add mod modGraphic">
          <ac:chgData name="Archambault, Aude" userId="dfdf6e78-8d63-480c-bdce-0b0f3fd27a48" providerId="ADAL" clId="{75201D7C-4B3F-4D7E-AC0A-97F8FD629DED}" dt="2020-11-23T14:18:19.129" v="1196" actId="12084"/>
          <ac:graphicFrameMkLst>
            <pc:docMk/>
            <pc:sldMk cId="3761475274" sldId="339"/>
            <ac:graphicFrameMk id="4" creationId="{787B5260-5FDD-4536-926F-BF49F008A509}"/>
          </ac:graphicFrameMkLst>
        </pc:graphicFrameChg>
      </pc:sldChg>
    </pc:docChg>
  </pc:docChgLst>
</pc:chgInfo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hyperlink" Target="http://totallyrewired.wordpress.com/2012/06/01/how-do-learning-technologists-show-that-we-make-a-difference/" TargetMode="External"/><Relationship Id="rId3" Type="http://schemas.openxmlformats.org/officeDocument/2006/relationships/image" Target="../media/image11.gif"/><Relationship Id="rId7" Type="http://schemas.openxmlformats.org/officeDocument/2006/relationships/image" Target="../media/image13.jpg"/><Relationship Id="rId12" Type="http://schemas.openxmlformats.org/officeDocument/2006/relationships/image" Target="../media/image17.sv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hyperlink" Target="http://whatislove-2010.blogspot.com/2013/05/mandatory-reporting-of-suspected-known.html" TargetMode="External"/><Relationship Id="rId11" Type="http://schemas.openxmlformats.org/officeDocument/2006/relationships/image" Target="../media/image16.png"/><Relationship Id="rId5" Type="http://schemas.openxmlformats.org/officeDocument/2006/relationships/image" Target="../media/image12.jpg"/><Relationship Id="rId10" Type="http://schemas.openxmlformats.org/officeDocument/2006/relationships/image" Target="../media/image15.svg"/><Relationship Id="rId4" Type="http://schemas.openxmlformats.org/officeDocument/2006/relationships/hyperlink" Target="http://decisionstats.com/tag/on-demand/" TargetMode="External"/><Relationship Id="rId9" Type="http://schemas.openxmlformats.org/officeDocument/2006/relationships/image" Target="../media/image14.png"/></Relationships>
</file>

<file path=ppt/diagrams/_rels/data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rdmf.es/2015/03/03/informe-de-la-fca-sobre-los-consumidores-vulnerables/" TargetMode="External"/><Relationship Id="rId3" Type="http://schemas.openxmlformats.org/officeDocument/2006/relationships/image" Target="../media/image23.png"/><Relationship Id="rId7" Type="http://schemas.openxmlformats.org/officeDocument/2006/relationships/image" Target="../media/image25.jpg"/><Relationship Id="rId2" Type="http://schemas.openxmlformats.org/officeDocument/2006/relationships/hyperlink" Target="http://www.istitutotolman.net/" TargetMode="External"/><Relationship Id="rId1" Type="http://schemas.openxmlformats.org/officeDocument/2006/relationships/image" Target="../media/image22.png"/><Relationship Id="rId6" Type="http://schemas.openxmlformats.org/officeDocument/2006/relationships/hyperlink" Target="http://www.adaptistration.com/blog/2015/08/10/another-example-behind-why-hr-policies-matter/" TargetMode="External"/><Relationship Id="rId5" Type="http://schemas.openxmlformats.org/officeDocument/2006/relationships/image" Target="../media/image24.jpg"/><Relationship Id="rId10" Type="http://schemas.openxmlformats.org/officeDocument/2006/relationships/hyperlink" Target="http://socialana.com/how-joint-ventures-can-increase-your-business/" TargetMode="External"/><Relationship Id="rId4" Type="http://schemas.openxmlformats.org/officeDocument/2006/relationships/hyperlink" Target="http://theradiantisotope.blogspot.com/2014/08/graphic-designer-animator-required.html" TargetMode="External"/><Relationship Id="rId9" Type="http://schemas.openxmlformats.org/officeDocument/2006/relationships/image" Target="../media/image26.jpe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hyperlink" Target="http://totallyrewired.wordpress.com/2012/06/01/how-do-learning-technologists-show-that-we-make-a-difference/" TargetMode="External"/><Relationship Id="rId3" Type="http://schemas.openxmlformats.org/officeDocument/2006/relationships/image" Target="../media/image11.gif"/><Relationship Id="rId7" Type="http://schemas.openxmlformats.org/officeDocument/2006/relationships/image" Target="../media/image13.jpg"/><Relationship Id="rId12" Type="http://schemas.openxmlformats.org/officeDocument/2006/relationships/image" Target="../media/image17.sv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hyperlink" Target="http://whatislove-2010.blogspot.com/2013/05/mandatory-reporting-of-suspected-known.html" TargetMode="External"/><Relationship Id="rId11" Type="http://schemas.openxmlformats.org/officeDocument/2006/relationships/image" Target="../media/image16.png"/><Relationship Id="rId5" Type="http://schemas.openxmlformats.org/officeDocument/2006/relationships/image" Target="../media/image12.jpg"/><Relationship Id="rId10" Type="http://schemas.openxmlformats.org/officeDocument/2006/relationships/image" Target="../media/image15.svg"/><Relationship Id="rId4" Type="http://schemas.openxmlformats.org/officeDocument/2006/relationships/hyperlink" Target="http://decisionstats.com/tag/on-demand/" TargetMode="External"/><Relationship Id="rId9" Type="http://schemas.openxmlformats.org/officeDocument/2006/relationships/image" Target="../media/image14.png"/></Relationships>
</file>

<file path=ppt/diagrams/_rels/drawing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rdmf.es/2015/03/03/informe-de-la-fca-sobre-los-consumidores-vulnerables/" TargetMode="External"/><Relationship Id="rId3" Type="http://schemas.openxmlformats.org/officeDocument/2006/relationships/image" Target="../media/image23.png"/><Relationship Id="rId7" Type="http://schemas.openxmlformats.org/officeDocument/2006/relationships/image" Target="../media/image25.jpg"/><Relationship Id="rId2" Type="http://schemas.openxmlformats.org/officeDocument/2006/relationships/hyperlink" Target="http://www.istitutotolman.net/" TargetMode="External"/><Relationship Id="rId1" Type="http://schemas.openxmlformats.org/officeDocument/2006/relationships/image" Target="../media/image22.png"/><Relationship Id="rId6" Type="http://schemas.openxmlformats.org/officeDocument/2006/relationships/hyperlink" Target="http://www.adaptistration.com/blog/2015/08/10/another-example-behind-why-hr-policies-matter/" TargetMode="External"/><Relationship Id="rId5" Type="http://schemas.openxmlformats.org/officeDocument/2006/relationships/image" Target="../media/image24.jpg"/><Relationship Id="rId10" Type="http://schemas.openxmlformats.org/officeDocument/2006/relationships/hyperlink" Target="http://socialana.com/how-joint-ventures-can-increase-your-business/" TargetMode="External"/><Relationship Id="rId4" Type="http://schemas.openxmlformats.org/officeDocument/2006/relationships/hyperlink" Target="http://theradiantisotope.blogspot.com/2014/08/graphic-designer-animator-required.html" TargetMode="External"/><Relationship Id="rId9" Type="http://schemas.openxmlformats.org/officeDocument/2006/relationships/image" Target="../media/image2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D8738B7-939C-4655-AFF5-4BD6FA00A8A1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9CF364C6-67F1-4A48-9DFA-03400AB9E659}">
      <dgm:prSet phldrT="[Text]"/>
      <dgm:spPr/>
      <dgm:t>
        <a:bodyPr/>
        <a:lstStyle/>
        <a:p>
          <a:pPr>
            <a:buNone/>
          </a:pPr>
          <a:r>
            <a:rPr lang="en-US" dirty="0"/>
            <a:t>Session 1: Staff and PSEA</a:t>
          </a:r>
        </a:p>
        <a:p>
          <a:pPr>
            <a:buNone/>
          </a:pPr>
          <a:endParaRPr lang="en-US" dirty="0"/>
        </a:p>
      </dgm:t>
    </dgm:pt>
    <dgm:pt modelId="{DA32E463-F66B-457A-8D25-BA6AAFF431E2}" type="parTrans" cxnId="{07CF2F06-7FA2-4AA3-BC84-4127E961EFF4}">
      <dgm:prSet/>
      <dgm:spPr/>
      <dgm:t>
        <a:bodyPr/>
        <a:lstStyle/>
        <a:p>
          <a:endParaRPr lang="en-US"/>
        </a:p>
      </dgm:t>
    </dgm:pt>
    <dgm:pt modelId="{75F93971-66C0-4A6F-9166-58A477FEF880}" type="sibTrans" cxnId="{07CF2F06-7FA2-4AA3-BC84-4127E961EFF4}">
      <dgm:prSet/>
      <dgm:spPr/>
      <dgm:t>
        <a:bodyPr/>
        <a:lstStyle/>
        <a:p>
          <a:endParaRPr lang="en-US"/>
        </a:p>
      </dgm:t>
    </dgm:pt>
    <dgm:pt modelId="{41399878-C114-46CB-A67B-798DF804C546}">
      <dgm:prSet phldrT="[Text]"/>
      <dgm:spPr/>
      <dgm:t>
        <a:bodyPr/>
        <a:lstStyle/>
        <a:p>
          <a:r>
            <a:rPr lang="en-US" dirty="0"/>
            <a:t>Session 2: HR PSEA Measures </a:t>
          </a:r>
        </a:p>
      </dgm:t>
    </dgm:pt>
    <dgm:pt modelId="{55C848D4-D0BE-4DE5-AC3F-87FCCA33B206}" type="parTrans" cxnId="{9FE6E360-83CB-484F-8887-477615AE37CC}">
      <dgm:prSet/>
      <dgm:spPr/>
      <dgm:t>
        <a:bodyPr/>
        <a:lstStyle/>
        <a:p>
          <a:endParaRPr lang="en-US"/>
        </a:p>
      </dgm:t>
    </dgm:pt>
    <dgm:pt modelId="{6078D270-89DC-46A4-B71B-95A245D738F0}" type="sibTrans" cxnId="{9FE6E360-83CB-484F-8887-477615AE37CC}">
      <dgm:prSet/>
      <dgm:spPr/>
      <dgm:t>
        <a:bodyPr/>
        <a:lstStyle/>
        <a:p>
          <a:endParaRPr lang="en-US"/>
        </a:p>
      </dgm:t>
    </dgm:pt>
    <dgm:pt modelId="{A92480B4-0850-4640-B1C8-3C6E324B7402}" type="pres">
      <dgm:prSet presAssocID="{6D8738B7-939C-4655-AFF5-4BD6FA00A8A1}" presName="Name0" presStyleCnt="0">
        <dgm:presLayoutVars>
          <dgm:chMax val="7"/>
          <dgm:chPref val="7"/>
          <dgm:dir/>
        </dgm:presLayoutVars>
      </dgm:prSet>
      <dgm:spPr/>
    </dgm:pt>
    <dgm:pt modelId="{99A02D25-CC0E-4447-8C36-0EA9BE8EBD1A}" type="pres">
      <dgm:prSet presAssocID="{6D8738B7-939C-4655-AFF5-4BD6FA00A8A1}" presName="Name1" presStyleCnt="0"/>
      <dgm:spPr/>
    </dgm:pt>
    <dgm:pt modelId="{595BAF7A-CBBE-4B13-90BF-B64CAF246B28}" type="pres">
      <dgm:prSet presAssocID="{6D8738B7-939C-4655-AFF5-4BD6FA00A8A1}" presName="cycle" presStyleCnt="0"/>
      <dgm:spPr/>
    </dgm:pt>
    <dgm:pt modelId="{0CBB1985-B33C-4B18-A4AD-E1D43E848536}" type="pres">
      <dgm:prSet presAssocID="{6D8738B7-939C-4655-AFF5-4BD6FA00A8A1}" presName="srcNode" presStyleLbl="node1" presStyleIdx="0" presStyleCnt="2"/>
      <dgm:spPr/>
    </dgm:pt>
    <dgm:pt modelId="{25DCBB40-6507-4F70-93FF-4E640F145DC4}" type="pres">
      <dgm:prSet presAssocID="{6D8738B7-939C-4655-AFF5-4BD6FA00A8A1}" presName="conn" presStyleLbl="parChTrans1D2" presStyleIdx="0" presStyleCnt="1"/>
      <dgm:spPr/>
    </dgm:pt>
    <dgm:pt modelId="{69600483-D7EA-416D-ADE7-0B8DCA31D5A7}" type="pres">
      <dgm:prSet presAssocID="{6D8738B7-939C-4655-AFF5-4BD6FA00A8A1}" presName="extraNode" presStyleLbl="node1" presStyleIdx="0" presStyleCnt="2"/>
      <dgm:spPr/>
    </dgm:pt>
    <dgm:pt modelId="{E7D80C19-96DC-464E-B5FB-D1D1C405CC2E}" type="pres">
      <dgm:prSet presAssocID="{6D8738B7-939C-4655-AFF5-4BD6FA00A8A1}" presName="dstNode" presStyleLbl="node1" presStyleIdx="0" presStyleCnt="2"/>
      <dgm:spPr/>
    </dgm:pt>
    <dgm:pt modelId="{D0F15E0F-6CB7-4C79-835F-0F8CF944EA3C}" type="pres">
      <dgm:prSet presAssocID="{9CF364C6-67F1-4A48-9DFA-03400AB9E659}" presName="text_1" presStyleLbl="node1" presStyleIdx="0" presStyleCnt="2">
        <dgm:presLayoutVars>
          <dgm:bulletEnabled val="1"/>
        </dgm:presLayoutVars>
      </dgm:prSet>
      <dgm:spPr/>
    </dgm:pt>
    <dgm:pt modelId="{BCD96D80-9E7E-409B-85A2-904EF66140DA}" type="pres">
      <dgm:prSet presAssocID="{9CF364C6-67F1-4A48-9DFA-03400AB9E659}" presName="accent_1" presStyleCnt="0"/>
      <dgm:spPr/>
    </dgm:pt>
    <dgm:pt modelId="{19B6FAB4-5F71-4E54-9F84-262BE69BD11E}" type="pres">
      <dgm:prSet presAssocID="{9CF364C6-67F1-4A48-9DFA-03400AB9E659}" presName="accentRepeatNode" presStyleLbl="solidFgAcc1" presStyleIdx="0" presStyleCnt="2"/>
      <dgm:spPr/>
    </dgm:pt>
    <dgm:pt modelId="{0026FC40-8C7B-4AA8-AA17-C567C806F355}" type="pres">
      <dgm:prSet presAssocID="{41399878-C114-46CB-A67B-798DF804C546}" presName="text_2" presStyleLbl="node1" presStyleIdx="1" presStyleCnt="2">
        <dgm:presLayoutVars>
          <dgm:bulletEnabled val="1"/>
        </dgm:presLayoutVars>
      </dgm:prSet>
      <dgm:spPr/>
    </dgm:pt>
    <dgm:pt modelId="{E9DE1ACC-B6CF-402B-87B3-1BF8C7B62FCD}" type="pres">
      <dgm:prSet presAssocID="{41399878-C114-46CB-A67B-798DF804C546}" presName="accent_2" presStyleCnt="0"/>
      <dgm:spPr/>
    </dgm:pt>
    <dgm:pt modelId="{A0ADB814-7FF6-48BB-9EA1-AE6FE6F9AFD0}" type="pres">
      <dgm:prSet presAssocID="{41399878-C114-46CB-A67B-798DF804C546}" presName="accentRepeatNode" presStyleLbl="solidFgAcc1" presStyleIdx="1" presStyleCnt="2"/>
      <dgm:spPr/>
    </dgm:pt>
  </dgm:ptLst>
  <dgm:cxnLst>
    <dgm:cxn modelId="{07CF2F06-7FA2-4AA3-BC84-4127E961EFF4}" srcId="{6D8738B7-939C-4655-AFF5-4BD6FA00A8A1}" destId="{9CF364C6-67F1-4A48-9DFA-03400AB9E659}" srcOrd="0" destOrd="0" parTransId="{DA32E463-F66B-457A-8D25-BA6AAFF431E2}" sibTransId="{75F93971-66C0-4A6F-9166-58A477FEF880}"/>
    <dgm:cxn modelId="{EE30D11A-811E-40F2-88A1-D42C201FB267}" type="presOf" srcId="{41399878-C114-46CB-A67B-798DF804C546}" destId="{0026FC40-8C7B-4AA8-AA17-C567C806F355}" srcOrd="0" destOrd="0" presId="urn:microsoft.com/office/officeart/2008/layout/VerticalCurvedList"/>
    <dgm:cxn modelId="{9FE6E360-83CB-484F-8887-477615AE37CC}" srcId="{6D8738B7-939C-4655-AFF5-4BD6FA00A8A1}" destId="{41399878-C114-46CB-A67B-798DF804C546}" srcOrd="1" destOrd="0" parTransId="{55C848D4-D0BE-4DE5-AC3F-87FCCA33B206}" sibTransId="{6078D270-89DC-46A4-B71B-95A245D738F0}"/>
    <dgm:cxn modelId="{B66E976B-42E8-4A0E-95B7-1F9285C0C2D9}" type="presOf" srcId="{9CF364C6-67F1-4A48-9DFA-03400AB9E659}" destId="{D0F15E0F-6CB7-4C79-835F-0F8CF944EA3C}" srcOrd="0" destOrd="0" presId="urn:microsoft.com/office/officeart/2008/layout/VerticalCurvedList"/>
    <dgm:cxn modelId="{BE294971-1827-4DEF-82DF-52C3383EE92A}" type="presOf" srcId="{75F93971-66C0-4A6F-9166-58A477FEF880}" destId="{25DCBB40-6507-4F70-93FF-4E640F145DC4}" srcOrd="0" destOrd="0" presId="urn:microsoft.com/office/officeart/2008/layout/VerticalCurvedList"/>
    <dgm:cxn modelId="{9C723DEE-3DE3-4D53-B14F-E9EF5310688D}" type="presOf" srcId="{6D8738B7-939C-4655-AFF5-4BD6FA00A8A1}" destId="{A92480B4-0850-4640-B1C8-3C6E324B7402}" srcOrd="0" destOrd="0" presId="urn:microsoft.com/office/officeart/2008/layout/VerticalCurvedList"/>
    <dgm:cxn modelId="{3C0D1A31-E5AE-430F-A47D-5AA26296B284}" type="presParOf" srcId="{A92480B4-0850-4640-B1C8-3C6E324B7402}" destId="{99A02D25-CC0E-4447-8C36-0EA9BE8EBD1A}" srcOrd="0" destOrd="0" presId="urn:microsoft.com/office/officeart/2008/layout/VerticalCurvedList"/>
    <dgm:cxn modelId="{C4B39AD4-F12B-4489-AC06-B46C06FC948E}" type="presParOf" srcId="{99A02D25-CC0E-4447-8C36-0EA9BE8EBD1A}" destId="{595BAF7A-CBBE-4B13-90BF-B64CAF246B28}" srcOrd="0" destOrd="0" presId="urn:microsoft.com/office/officeart/2008/layout/VerticalCurvedList"/>
    <dgm:cxn modelId="{D4B0653D-3A69-471D-9156-4881BD94F251}" type="presParOf" srcId="{595BAF7A-CBBE-4B13-90BF-B64CAF246B28}" destId="{0CBB1985-B33C-4B18-A4AD-E1D43E848536}" srcOrd="0" destOrd="0" presId="urn:microsoft.com/office/officeart/2008/layout/VerticalCurvedList"/>
    <dgm:cxn modelId="{367632B6-3D0F-4F69-81B3-F19E2474B1A6}" type="presParOf" srcId="{595BAF7A-CBBE-4B13-90BF-B64CAF246B28}" destId="{25DCBB40-6507-4F70-93FF-4E640F145DC4}" srcOrd="1" destOrd="0" presId="urn:microsoft.com/office/officeart/2008/layout/VerticalCurvedList"/>
    <dgm:cxn modelId="{23D304E0-3E7F-47E3-AF64-1773092623BF}" type="presParOf" srcId="{595BAF7A-CBBE-4B13-90BF-B64CAF246B28}" destId="{69600483-D7EA-416D-ADE7-0B8DCA31D5A7}" srcOrd="2" destOrd="0" presId="urn:microsoft.com/office/officeart/2008/layout/VerticalCurvedList"/>
    <dgm:cxn modelId="{6F07A550-2375-4EE4-9B2B-9FDCCB4A1087}" type="presParOf" srcId="{595BAF7A-CBBE-4B13-90BF-B64CAF246B28}" destId="{E7D80C19-96DC-464E-B5FB-D1D1C405CC2E}" srcOrd="3" destOrd="0" presId="urn:microsoft.com/office/officeart/2008/layout/VerticalCurvedList"/>
    <dgm:cxn modelId="{098007F7-2215-4AD8-ABBB-AAF122FB42DE}" type="presParOf" srcId="{99A02D25-CC0E-4447-8C36-0EA9BE8EBD1A}" destId="{D0F15E0F-6CB7-4C79-835F-0F8CF944EA3C}" srcOrd="1" destOrd="0" presId="urn:microsoft.com/office/officeart/2008/layout/VerticalCurvedList"/>
    <dgm:cxn modelId="{B1A72A3F-A4C0-4D60-B089-0D43A7D53EA8}" type="presParOf" srcId="{99A02D25-CC0E-4447-8C36-0EA9BE8EBD1A}" destId="{BCD96D80-9E7E-409B-85A2-904EF66140DA}" srcOrd="2" destOrd="0" presId="urn:microsoft.com/office/officeart/2008/layout/VerticalCurvedList"/>
    <dgm:cxn modelId="{1DCF00C6-633C-4706-8452-1BB87C1102F8}" type="presParOf" srcId="{BCD96D80-9E7E-409B-85A2-904EF66140DA}" destId="{19B6FAB4-5F71-4E54-9F84-262BE69BD11E}" srcOrd="0" destOrd="0" presId="urn:microsoft.com/office/officeart/2008/layout/VerticalCurvedList"/>
    <dgm:cxn modelId="{0DEA5F9A-A211-488A-B4FC-A690F3D83445}" type="presParOf" srcId="{99A02D25-CC0E-4447-8C36-0EA9BE8EBD1A}" destId="{0026FC40-8C7B-4AA8-AA17-C567C806F355}" srcOrd="3" destOrd="0" presId="urn:microsoft.com/office/officeart/2008/layout/VerticalCurvedList"/>
    <dgm:cxn modelId="{FC03A1FF-61C7-42B3-A033-73013CD7CC58}" type="presParOf" srcId="{99A02D25-CC0E-4447-8C36-0EA9BE8EBD1A}" destId="{E9DE1ACC-B6CF-402B-87B3-1BF8C7B62FCD}" srcOrd="4" destOrd="0" presId="urn:microsoft.com/office/officeart/2008/layout/VerticalCurvedList"/>
    <dgm:cxn modelId="{27E1394E-6839-480B-B08A-0EA2A127860F}" type="presParOf" srcId="{E9DE1ACC-B6CF-402B-87B3-1BF8C7B62FCD}" destId="{A0ADB814-7FF6-48BB-9EA1-AE6FE6F9AFD0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44FF4BF5-0C96-430D-BB11-03C3EEB70A16}" type="doc">
      <dgm:prSet loTypeId="urn:microsoft.com/office/officeart/2008/layout/VerticalCurvedList" loCatId="list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E33F6371-3E97-4B29-BFE8-B6AB7BFC491F}">
      <dgm:prSet phldrT="[Text]" custT="1"/>
      <dgm:spPr/>
      <dgm:t>
        <a:bodyPr/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>
              <a:solidFill>
                <a:srgbClr val="FFFFFF"/>
              </a:solidFill>
              <a:latin typeface="Calibri" panose="020F0502020204030204"/>
              <a:ea typeface="+mn-ea"/>
              <a:cs typeface="+mn-cs"/>
            </a:rPr>
            <a:t>Also include staff onboarding/training on PSEA =&gt; see module  7</a:t>
          </a:r>
        </a:p>
      </dgm:t>
    </dgm:pt>
    <dgm:pt modelId="{1055F98F-E3F8-4E18-898D-59CEB6EBC341}" type="parTrans" cxnId="{4756F8AB-BFCF-4BEA-AC9D-D3B2805CB607}">
      <dgm:prSet/>
      <dgm:spPr/>
      <dgm:t>
        <a:bodyPr/>
        <a:lstStyle/>
        <a:p>
          <a:endParaRPr lang="en-US"/>
        </a:p>
      </dgm:t>
    </dgm:pt>
    <dgm:pt modelId="{F54F2170-927E-4160-BE0F-0FBD95E79A56}" type="sibTrans" cxnId="{4756F8AB-BFCF-4BEA-AC9D-D3B2805CB607}">
      <dgm:prSet/>
      <dgm:spPr/>
      <dgm:t>
        <a:bodyPr/>
        <a:lstStyle/>
        <a:p>
          <a:endParaRPr lang="en-US"/>
        </a:p>
      </dgm:t>
    </dgm:pt>
    <dgm:pt modelId="{DF5711ED-1967-45FB-8A9D-F5D605546673}">
      <dgm:prSet/>
      <dgm:spPr/>
      <dgm:t>
        <a:bodyPr/>
        <a:lstStyle/>
        <a:p>
          <a:r>
            <a:rPr lang="en-US" dirty="0"/>
            <a:t>Key role of HR managers and senior managers/leadership </a:t>
          </a:r>
        </a:p>
      </dgm:t>
    </dgm:pt>
    <dgm:pt modelId="{29976C7F-564E-4B56-BBA2-5DF4BC941BA8}" type="parTrans" cxnId="{654C1FDA-BF4B-4C00-995B-8B8E535B8922}">
      <dgm:prSet/>
      <dgm:spPr/>
      <dgm:t>
        <a:bodyPr/>
        <a:lstStyle/>
        <a:p>
          <a:endParaRPr lang="en-US"/>
        </a:p>
      </dgm:t>
    </dgm:pt>
    <dgm:pt modelId="{863CC999-9ADA-48A9-83AA-28D7A4BD7D69}" type="sibTrans" cxnId="{654C1FDA-BF4B-4C00-995B-8B8E535B8922}">
      <dgm:prSet/>
      <dgm:spPr/>
      <dgm:t>
        <a:bodyPr/>
        <a:lstStyle/>
        <a:p>
          <a:endParaRPr lang="en-US"/>
        </a:p>
      </dgm:t>
    </dgm:pt>
    <dgm:pt modelId="{CC20A82B-9BE5-4206-A97D-59BA8D3DE9D1}">
      <dgm:prSet/>
      <dgm:spPr/>
      <dgm:t>
        <a:bodyPr/>
        <a:lstStyle/>
        <a:p>
          <a:r>
            <a:rPr lang="en-US" b="0" dirty="0"/>
            <a:t>Local laws to be taken into consideration when vetting staff.</a:t>
          </a:r>
        </a:p>
      </dgm:t>
    </dgm:pt>
    <dgm:pt modelId="{F318A827-6D63-4842-8872-E97202359BF6}" type="parTrans" cxnId="{B8DF76FE-C4E1-4B78-AC8D-E3E18E439F4F}">
      <dgm:prSet/>
      <dgm:spPr/>
      <dgm:t>
        <a:bodyPr/>
        <a:lstStyle/>
        <a:p>
          <a:endParaRPr lang="en-US"/>
        </a:p>
      </dgm:t>
    </dgm:pt>
    <dgm:pt modelId="{81EDB618-048F-4E2C-BA7B-6D4357C63590}" type="sibTrans" cxnId="{B8DF76FE-C4E1-4B78-AC8D-E3E18E439F4F}">
      <dgm:prSet/>
      <dgm:spPr/>
      <dgm:t>
        <a:bodyPr/>
        <a:lstStyle/>
        <a:p>
          <a:endParaRPr lang="en-US"/>
        </a:p>
      </dgm:t>
    </dgm:pt>
    <dgm:pt modelId="{D2D77B81-7313-4CA0-ABD7-A315C95B4BF1}">
      <dgm:prSet/>
      <dgm:spPr/>
      <dgm:t>
        <a:bodyPr/>
        <a:lstStyle/>
        <a:p>
          <a:r>
            <a:rPr lang="en-US" dirty="0"/>
            <a:t>Requires close coordination between managers/HR staff/PSEA FPs</a:t>
          </a:r>
        </a:p>
      </dgm:t>
    </dgm:pt>
    <dgm:pt modelId="{036DB951-4D68-4BF7-822A-B5399280D28D}" type="sibTrans" cxnId="{63600CE5-7C50-4A61-8485-6D0F121F68AB}">
      <dgm:prSet/>
      <dgm:spPr/>
      <dgm:t>
        <a:bodyPr/>
        <a:lstStyle/>
        <a:p>
          <a:endParaRPr lang="en-US"/>
        </a:p>
      </dgm:t>
    </dgm:pt>
    <dgm:pt modelId="{7C6BCCA1-CE01-4881-BDBA-713107AEB17F}" type="parTrans" cxnId="{63600CE5-7C50-4A61-8485-6D0F121F68AB}">
      <dgm:prSet/>
      <dgm:spPr/>
      <dgm:t>
        <a:bodyPr/>
        <a:lstStyle/>
        <a:p>
          <a:endParaRPr lang="en-US"/>
        </a:p>
      </dgm:t>
    </dgm:pt>
    <dgm:pt modelId="{1D2F2BBC-0163-461D-8725-F7E885E5F9D6}">
      <dgm:prSet/>
      <dgm:spPr/>
      <dgm:t>
        <a:bodyPr/>
        <a:lstStyle/>
        <a:p>
          <a:r>
            <a:rPr lang="en-US" dirty="0"/>
            <a:t>HR Policy defining roles/responsibilities/tools for HR PSEA measures</a:t>
          </a:r>
        </a:p>
      </dgm:t>
    </dgm:pt>
    <dgm:pt modelId="{68633F7E-699D-4C7E-9739-3D370BB1C426}" type="parTrans" cxnId="{13234434-258A-4FE4-990E-8164C383102B}">
      <dgm:prSet/>
      <dgm:spPr/>
      <dgm:t>
        <a:bodyPr/>
        <a:lstStyle/>
        <a:p>
          <a:endParaRPr lang="en-US"/>
        </a:p>
      </dgm:t>
    </dgm:pt>
    <dgm:pt modelId="{17F8CCFE-84B5-4AF4-AA72-30F132A96715}" type="sibTrans" cxnId="{13234434-258A-4FE4-990E-8164C383102B}">
      <dgm:prSet/>
      <dgm:spPr/>
      <dgm:t>
        <a:bodyPr/>
        <a:lstStyle/>
        <a:p>
          <a:endParaRPr lang="en-US"/>
        </a:p>
      </dgm:t>
    </dgm:pt>
    <dgm:pt modelId="{62D983F5-10DC-486D-BFAD-BA548A12E748}" type="pres">
      <dgm:prSet presAssocID="{44FF4BF5-0C96-430D-BB11-03C3EEB70A16}" presName="Name0" presStyleCnt="0">
        <dgm:presLayoutVars>
          <dgm:chMax val="7"/>
          <dgm:chPref val="7"/>
          <dgm:dir/>
        </dgm:presLayoutVars>
      </dgm:prSet>
      <dgm:spPr/>
    </dgm:pt>
    <dgm:pt modelId="{B7E6137F-9E19-4EAE-8DB4-4F89D48F4C43}" type="pres">
      <dgm:prSet presAssocID="{44FF4BF5-0C96-430D-BB11-03C3EEB70A16}" presName="Name1" presStyleCnt="0"/>
      <dgm:spPr/>
    </dgm:pt>
    <dgm:pt modelId="{D3F25931-F98E-42E2-B6CF-4811D7F8879F}" type="pres">
      <dgm:prSet presAssocID="{44FF4BF5-0C96-430D-BB11-03C3EEB70A16}" presName="cycle" presStyleCnt="0"/>
      <dgm:spPr/>
    </dgm:pt>
    <dgm:pt modelId="{675D3FA4-890D-4F94-BF13-5DA69BE776BB}" type="pres">
      <dgm:prSet presAssocID="{44FF4BF5-0C96-430D-BB11-03C3EEB70A16}" presName="srcNode" presStyleLbl="node1" presStyleIdx="0" presStyleCnt="5"/>
      <dgm:spPr/>
    </dgm:pt>
    <dgm:pt modelId="{8797E7DF-350B-45B2-8D01-ADDF76BDD3B6}" type="pres">
      <dgm:prSet presAssocID="{44FF4BF5-0C96-430D-BB11-03C3EEB70A16}" presName="conn" presStyleLbl="parChTrans1D2" presStyleIdx="0" presStyleCnt="1"/>
      <dgm:spPr/>
    </dgm:pt>
    <dgm:pt modelId="{FB4D47A7-1C49-4684-AABE-9490D2306893}" type="pres">
      <dgm:prSet presAssocID="{44FF4BF5-0C96-430D-BB11-03C3EEB70A16}" presName="extraNode" presStyleLbl="node1" presStyleIdx="0" presStyleCnt="5"/>
      <dgm:spPr/>
    </dgm:pt>
    <dgm:pt modelId="{90C7CD6B-7F72-48A7-B6BB-A8189A73133C}" type="pres">
      <dgm:prSet presAssocID="{44FF4BF5-0C96-430D-BB11-03C3EEB70A16}" presName="dstNode" presStyleLbl="node1" presStyleIdx="0" presStyleCnt="5"/>
      <dgm:spPr/>
    </dgm:pt>
    <dgm:pt modelId="{F058AE02-B8F5-4B99-A53B-002F37FDDE0A}" type="pres">
      <dgm:prSet presAssocID="{E33F6371-3E97-4B29-BFE8-B6AB7BFC491F}" presName="text_1" presStyleLbl="node1" presStyleIdx="0" presStyleCnt="5">
        <dgm:presLayoutVars>
          <dgm:bulletEnabled val="1"/>
        </dgm:presLayoutVars>
      </dgm:prSet>
      <dgm:spPr/>
    </dgm:pt>
    <dgm:pt modelId="{ECF5F865-2EAD-4F8F-A262-40DCCEE488A1}" type="pres">
      <dgm:prSet presAssocID="{E33F6371-3E97-4B29-BFE8-B6AB7BFC491F}" presName="accent_1" presStyleCnt="0"/>
      <dgm:spPr/>
    </dgm:pt>
    <dgm:pt modelId="{0B67F9F1-8A11-4BF9-8C6D-8A4F9F8FB604}" type="pres">
      <dgm:prSet presAssocID="{E33F6371-3E97-4B29-BFE8-B6AB7BFC491F}" presName="accentRepeatNode" presStyleLbl="solidFgAcc1" presStyleIdx="0" presStyleCnt="5"/>
      <dgm:spPr/>
    </dgm:pt>
    <dgm:pt modelId="{8F8815C9-4453-468B-83AB-DDD7A09FA7C3}" type="pres">
      <dgm:prSet presAssocID="{DF5711ED-1967-45FB-8A9D-F5D605546673}" presName="text_2" presStyleLbl="node1" presStyleIdx="1" presStyleCnt="5" custLinFactNeighborY="0">
        <dgm:presLayoutVars>
          <dgm:bulletEnabled val="1"/>
        </dgm:presLayoutVars>
      </dgm:prSet>
      <dgm:spPr/>
    </dgm:pt>
    <dgm:pt modelId="{3A192242-E19D-47F7-98C7-A14C42E881C3}" type="pres">
      <dgm:prSet presAssocID="{DF5711ED-1967-45FB-8A9D-F5D605546673}" presName="accent_2" presStyleCnt="0"/>
      <dgm:spPr/>
    </dgm:pt>
    <dgm:pt modelId="{72342C4A-2464-4DDE-B766-B3B6318E68B0}" type="pres">
      <dgm:prSet presAssocID="{DF5711ED-1967-45FB-8A9D-F5D605546673}" presName="accentRepeatNode" presStyleLbl="solidFgAcc1" presStyleIdx="1" presStyleCnt="5"/>
      <dgm:spPr/>
    </dgm:pt>
    <dgm:pt modelId="{3D077E2D-E2D9-4490-A915-DCDB6152E75F}" type="pres">
      <dgm:prSet presAssocID="{D2D77B81-7313-4CA0-ABD7-A315C95B4BF1}" presName="text_3" presStyleLbl="node1" presStyleIdx="2" presStyleCnt="5">
        <dgm:presLayoutVars>
          <dgm:bulletEnabled val="1"/>
        </dgm:presLayoutVars>
      </dgm:prSet>
      <dgm:spPr/>
    </dgm:pt>
    <dgm:pt modelId="{40FFC725-3E99-428D-8B1E-B99D555BF0D7}" type="pres">
      <dgm:prSet presAssocID="{D2D77B81-7313-4CA0-ABD7-A315C95B4BF1}" presName="accent_3" presStyleCnt="0"/>
      <dgm:spPr/>
    </dgm:pt>
    <dgm:pt modelId="{6CA9036D-98FC-4DB8-B319-5C486162DC40}" type="pres">
      <dgm:prSet presAssocID="{D2D77B81-7313-4CA0-ABD7-A315C95B4BF1}" presName="accentRepeatNode" presStyleLbl="solidFgAcc1" presStyleIdx="2" presStyleCnt="5"/>
      <dgm:spPr/>
    </dgm:pt>
    <dgm:pt modelId="{2B0E5160-8D79-4FE4-B32E-437669C5FEC3}" type="pres">
      <dgm:prSet presAssocID="{CC20A82B-9BE5-4206-A97D-59BA8D3DE9D1}" presName="text_4" presStyleLbl="node1" presStyleIdx="3" presStyleCnt="5">
        <dgm:presLayoutVars>
          <dgm:bulletEnabled val="1"/>
        </dgm:presLayoutVars>
      </dgm:prSet>
      <dgm:spPr/>
    </dgm:pt>
    <dgm:pt modelId="{B1C19518-1379-4545-9FB0-4B0B3A5C0CCD}" type="pres">
      <dgm:prSet presAssocID="{CC20A82B-9BE5-4206-A97D-59BA8D3DE9D1}" presName="accent_4" presStyleCnt="0"/>
      <dgm:spPr/>
    </dgm:pt>
    <dgm:pt modelId="{77C95D25-CF36-40FD-88CA-119CB9CB960F}" type="pres">
      <dgm:prSet presAssocID="{CC20A82B-9BE5-4206-A97D-59BA8D3DE9D1}" presName="accentRepeatNode" presStyleLbl="solidFgAcc1" presStyleIdx="3" presStyleCnt="5"/>
      <dgm:spPr/>
    </dgm:pt>
    <dgm:pt modelId="{9A51A70C-1116-4F9D-A71C-E0E4CCE01F68}" type="pres">
      <dgm:prSet presAssocID="{1D2F2BBC-0163-461D-8725-F7E885E5F9D6}" presName="text_5" presStyleLbl="node1" presStyleIdx="4" presStyleCnt="5">
        <dgm:presLayoutVars>
          <dgm:bulletEnabled val="1"/>
        </dgm:presLayoutVars>
      </dgm:prSet>
      <dgm:spPr/>
    </dgm:pt>
    <dgm:pt modelId="{7CB59660-E07E-4FD5-96D1-D507C925B649}" type="pres">
      <dgm:prSet presAssocID="{1D2F2BBC-0163-461D-8725-F7E885E5F9D6}" presName="accent_5" presStyleCnt="0"/>
      <dgm:spPr/>
    </dgm:pt>
    <dgm:pt modelId="{C08024C5-E11D-44DB-8D90-549722A978D8}" type="pres">
      <dgm:prSet presAssocID="{1D2F2BBC-0163-461D-8725-F7E885E5F9D6}" presName="accentRepeatNode" presStyleLbl="solidFgAcc1" presStyleIdx="4" presStyleCnt="5"/>
      <dgm:spPr/>
    </dgm:pt>
  </dgm:ptLst>
  <dgm:cxnLst>
    <dgm:cxn modelId="{49D57222-C871-41FB-9887-C8F71F550D8E}" type="presOf" srcId="{1D2F2BBC-0163-461D-8725-F7E885E5F9D6}" destId="{9A51A70C-1116-4F9D-A71C-E0E4CCE01F68}" srcOrd="0" destOrd="0" presId="urn:microsoft.com/office/officeart/2008/layout/VerticalCurvedList"/>
    <dgm:cxn modelId="{ED78522E-769D-4738-AC92-357BC350425A}" type="presOf" srcId="{E33F6371-3E97-4B29-BFE8-B6AB7BFC491F}" destId="{F058AE02-B8F5-4B99-A53B-002F37FDDE0A}" srcOrd="0" destOrd="0" presId="urn:microsoft.com/office/officeart/2008/layout/VerticalCurvedList"/>
    <dgm:cxn modelId="{13234434-258A-4FE4-990E-8164C383102B}" srcId="{44FF4BF5-0C96-430D-BB11-03C3EEB70A16}" destId="{1D2F2BBC-0163-461D-8725-F7E885E5F9D6}" srcOrd="4" destOrd="0" parTransId="{68633F7E-699D-4C7E-9739-3D370BB1C426}" sibTransId="{17F8CCFE-84B5-4AF4-AA72-30F132A96715}"/>
    <dgm:cxn modelId="{D0542937-EF77-4D2E-90AE-C85ED349FAD6}" type="presOf" srcId="{CC20A82B-9BE5-4206-A97D-59BA8D3DE9D1}" destId="{2B0E5160-8D79-4FE4-B32E-437669C5FEC3}" srcOrd="0" destOrd="0" presId="urn:microsoft.com/office/officeart/2008/layout/VerticalCurvedList"/>
    <dgm:cxn modelId="{5573B967-715C-4E30-A23D-5B4AF945A8B2}" type="presOf" srcId="{D2D77B81-7313-4CA0-ABD7-A315C95B4BF1}" destId="{3D077E2D-E2D9-4490-A915-DCDB6152E75F}" srcOrd="0" destOrd="0" presId="urn:microsoft.com/office/officeart/2008/layout/VerticalCurvedList"/>
    <dgm:cxn modelId="{56C9A175-7C3E-48E4-B549-11314B310232}" type="presOf" srcId="{44FF4BF5-0C96-430D-BB11-03C3EEB70A16}" destId="{62D983F5-10DC-486D-BFAD-BA548A12E748}" srcOrd="0" destOrd="0" presId="urn:microsoft.com/office/officeart/2008/layout/VerticalCurvedList"/>
    <dgm:cxn modelId="{F5905F89-FD45-4CD6-A44E-4671A653828A}" type="presOf" srcId="{DF5711ED-1967-45FB-8A9D-F5D605546673}" destId="{8F8815C9-4453-468B-83AB-DDD7A09FA7C3}" srcOrd="0" destOrd="0" presId="urn:microsoft.com/office/officeart/2008/layout/VerticalCurvedList"/>
    <dgm:cxn modelId="{315087A5-6EFB-465C-A816-76893D91FD33}" type="presOf" srcId="{F54F2170-927E-4160-BE0F-0FBD95E79A56}" destId="{8797E7DF-350B-45B2-8D01-ADDF76BDD3B6}" srcOrd="0" destOrd="0" presId="urn:microsoft.com/office/officeart/2008/layout/VerticalCurvedList"/>
    <dgm:cxn modelId="{4756F8AB-BFCF-4BEA-AC9D-D3B2805CB607}" srcId="{44FF4BF5-0C96-430D-BB11-03C3EEB70A16}" destId="{E33F6371-3E97-4B29-BFE8-B6AB7BFC491F}" srcOrd="0" destOrd="0" parTransId="{1055F98F-E3F8-4E18-898D-59CEB6EBC341}" sibTransId="{F54F2170-927E-4160-BE0F-0FBD95E79A56}"/>
    <dgm:cxn modelId="{654C1FDA-BF4B-4C00-995B-8B8E535B8922}" srcId="{44FF4BF5-0C96-430D-BB11-03C3EEB70A16}" destId="{DF5711ED-1967-45FB-8A9D-F5D605546673}" srcOrd="1" destOrd="0" parTransId="{29976C7F-564E-4B56-BBA2-5DF4BC941BA8}" sibTransId="{863CC999-9ADA-48A9-83AA-28D7A4BD7D69}"/>
    <dgm:cxn modelId="{63600CE5-7C50-4A61-8485-6D0F121F68AB}" srcId="{44FF4BF5-0C96-430D-BB11-03C3EEB70A16}" destId="{D2D77B81-7313-4CA0-ABD7-A315C95B4BF1}" srcOrd="2" destOrd="0" parTransId="{7C6BCCA1-CE01-4881-BDBA-713107AEB17F}" sibTransId="{036DB951-4D68-4BF7-822A-B5399280D28D}"/>
    <dgm:cxn modelId="{B8DF76FE-C4E1-4B78-AC8D-E3E18E439F4F}" srcId="{44FF4BF5-0C96-430D-BB11-03C3EEB70A16}" destId="{CC20A82B-9BE5-4206-A97D-59BA8D3DE9D1}" srcOrd="3" destOrd="0" parTransId="{F318A827-6D63-4842-8872-E97202359BF6}" sibTransId="{81EDB618-048F-4E2C-BA7B-6D4357C63590}"/>
    <dgm:cxn modelId="{EA7CF5B5-0491-4DFE-BE17-9CEB486F963C}" type="presParOf" srcId="{62D983F5-10DC-486D-BFAD-BA548A12E748}" destId="{B7E6137F-9E19-4EAE-8DB4-4F89D48F4C43}" srcOrd="0" destOrd="0" presId="urn:microsoft.com/office/officeart/2008/layout/VerticalCurvedList"/>
    <dgm:cxn modelId="{BA1BD2A5-F5F8-47FE-8F09-550CF2364EB5}" type="presParOf" srcId="{B7E6137F-9E19-4EAE-8DB4-4F89D48F4C43}" destId="{D3F25931-F98E-42E2-B6CF-4811D7F8879F}" srcOrd="0" destOrd="0" presId="urn:microsoft.com/office/officeart/2008/layout/VerticalCurvedList"/>
    <dgm:cxn modelId="{4038BFBB-DF2B-4383-BCDF-3F860FB057E3}" type="presParOf" srcId="{D3F25931-F98E-42E2-B6CF-4811D7F8879F}" destId="{675D3FA4-890D-4F94-BF13-5DA69BE776BB}" srcOrd="0" destOrd="0" presId="urn:microsoft.com/office/officeart/2008/layout/VerticalCurvedList"/>
    <dgm:cxn modelId="{4CE9C4FE-6760-4C2C-A746-0F6C838738E2}" type="presParOf" srcId="{D3F25931-F98E-42E2-B6CF-4811D7F8879F}" destId="{8797E7DF-350B-45B2-8D01-ADDF76BDD3B6}" srcOrd="1" destOrd="0" presId="urn:microsoft.com/office/officeart/2008/layout/VerticalCurvedList"/>
    <dgm:cxn modelId="{D053E082-4D0F-44EA-BE1E-8A5348C27BB3}" type="presParOf" srcId="{D3F25931-F98E-42E2-B6CF-4811D7F8879F}" destId="{FB4D47A7-1C49-4684-AABE-9490D2306893}" srcOrd="2" destOrd="0" presId="urn:microsoft.com/office/officeart/2008/layout/VerticalCurvedList"/>
    <dgm:cxn modelId="{61E0D86C-A99E-4A18-A62D-DFC22A05B17B}" type="presParOf" srcId="{D3F25931-F98E-42E2-B6CF-4811D7F8879F}" destId="{90C7CD6B-7F72-48A7-B6BB-A8189A73133C}" srcOrd="3" destOrd="0" presId="urn:microsoft.com/office/officeart/2008/layout/VerticalCurvedList"/>
    <dgm:cxn modelId="{9401C0B3-3BBA-4E00-8B0E-D7A2F46B714B}" type="presParOf" srcId="{B7E6137F-9E19-4EAE-8DB4-4F89D48F4C43}" destId="{F058AE02-B8F5-4B99-A53B-002F37FDDE0A}" srcOrd="1" destOrd="0" presId="urn:microsoft.com/office/officeart/2008/layout/VerticalCurvedList"/>
    <dgm:cxn modelId="{0BAC343C-BF2B-42BF-96B6-C4F1B6C70862}" type="presParOf" srcId="{B7E6137F-9E19-4EAE-8DB4-4F89D48F4C43}" destId="{ECF5F865-2EAD-4F8F-A262-40DCCEE488A1}" srcOrd="2" destOrd="0" presId="urn:microsoft.com/office/officeart/2008/layout/VerticalCurvedList"/>
    <dgm:cxn modelId="{17E7362E-66C0-4F0C-B9DF-DF98ADAD9348}" type="presParOf" srcId="{ECF5F865-2EAD-4F8F-A262-40DCCEE488A1}" destId="{0B67F9F1-8A11-4BF9-8C6D-8A4F9F8FB604}" srcOrd="0" destOrd="0" presId="urn:microsoft.com/office/officeart/2008/layout/VerticalCurvedList"/>
    <dgm:cxn modelId="{41122563-648D-4599-A670-150FC32E0C5E}" type="presParOf" srcId="{B7E6137F-9E19-4EAE-8DB4-4F89D48F4C43}" destId="{8F8815C9-4453-468B-83AB-DDD7A09FA7C3}" srcOrd="3" destOrd="0" presId="urn:microsoft.com/office/officeart/2008/layout/VerticalCurvedList"/>
    <dgm:cxn modelId="{7588139C-B02B-4245-9993-10770F6480D2}" type="presParOf" srcId="{B7E6137F-9E19-4EAE-8DB4-4F89D48F4C43}" destId="{3A192242-E19D-47F7-98C7-A14C42E881C3}" srcOrd="4" destOrd="0" presId="urn:microsoft.com/office/officeart/2008/layout/VerticalCurvedList"/>
    <dgm:cxn modelId="{C2CE1D28-02EA-47EF-B986-D6B5EBB5BC06}" type="presParOf" srcId="{3A192242-E19D-47F7-98C7-A14C42E881C3}" destId="{72342C4A-2464-4DDE-B766-B3B6318E68B0}" srcOrd="0" destOrd="0" presId="urn:microsoft.com/office/officeart/2008/layout/VerticalCurvedList"/>
    <dgm:cxn modelId="{9830A635-97C9-47F4-ACE0-70FD51C5A03E}" type="presParOf" srcId="{B7E6137F-9E19-4EAE-8DB4-4F89D48F4C43}" destId="{3D077E2D-E2D9-4490-A915-DCDB6152E75F}" srcOrd="5" destOrd="0" presId="urn:microsoft.com/office/officeart/2008/layout/VerticalCurvedList"/>
    <dgm:cxn modelId="{7C026D96-058C-4F7D-BD43-737892FC33DF}" type="presParOf" srcId="{B7E6137F-9E19-4EAE-8DB4-4F89D48F4C43}" destId="{40FFC725-3E99-428D-8B1E-B99D555BF0D7}" srcOrd="6" destOrd="0" presId="urn:microsoft.com/office/officeart/2008/layout/VerticalCurvedList"/>
    <dgm:cxn modelId="{D6C88E32-AE7D-48AC-8F55-82E6726D3787}" type="presParOf" srcId="{40FFC725-3E99-428D-8B1E-B99D555BF0D7}" destId="{6CA9036D-98FC-4DB8-B319-5C486162DC40}" srcOrd="0" destOrd="0" presId="urn:microsoft.com/office/officeart/2008/layout/VerticalCurvedList"/>
    <dgm:cxn modelId="{C407B414-6744-4383-ACE5-20D1989524E8}" type="presParOf" srcId="{B7E6137F-9E19-4EAE-8DB4-4F89D48F4C43}" destId="{2B0E5160-8D79-4FE4-B32E-437669C5FEC3}" srcOrd="7" destOrd="0" presId="urn:microsoft.com/office/officeart/2008/layout/VerticalCurvedList"/>
    <dgm:cxn modelId="{900731A1-13BC-469F-8B8F-558478882C97}" type="presParOf" srcId="{B7E6137F-9E19-4EAE-8DB4-4F89D48F4C43}" destId="{B1C19518-1379-4545-9FB0-4B0B3A5C0CCD}" srcOrd="8" destOrd="0" presId="urn:microsoft.com/office/officeart/2008/layout/VerticalCurvedList"/>
    <dgm:cxn modelId="{46F43BF4-43E8-4E7A-B88E-6A9505EF802D}" type="presParOf" srcId="{B1C19518-1379-4545-9FB0-4B0B3A5C0CCD}" destId="{77C95D25-CF36-40FD-88CA-119CB9CB960F}" srcOrd="0" destOrd="0" presId="urn:microsoft.com/office/officeart/2008/layout/VerticalCurvedList"/>
    <dgm:cxn modelId="{1E95FE86-ABE4-4CEB-B7B0-B23522487E4E}" type="presParOf" srcId="{B7E6137F-9E19-4EAE-8DB4-4F89D48F4C43}" destId="{9A51A70C-1116-4F9D-A71C-E0E4CCE01F68}" srcOrd="9" destOrd="0" presId="urn:microsoft.com/office/officeart/2008/layout/VerticalCurvedList"/>
    <dgm:cxn modelId="{765B7611-B876-4713-9FD5-A25073D21B91}" type="presParOf" srcId="{B7E6137F-9E19-4EAE-8DB4-4F89D48F4C43}" destId="{7CB59660-E07E-4FD5-96D1-D507C925B649}" srcOrd="10" destOrd="0" presId="urn:microsoft.com/office/officeart/2008/layout/VerticalCurvedList"/>
    <dgm:cxn modelId="{CD41529A-C478-4E5E-8B22-46CC1463D9B8}" type="presParOf" srcId="{7CB59660-E07E-4FD5-96D1-D507C925B649}" destId="{C08024C5-E11D-44DB-8D90-549722A978D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4FF4BF5-0C96-430D-BB11-03C3EEB70A16}" type="doc">
      <dgm:prSet loTypeId="urn:microsoft.com/office/officeart/2008/layout/VerticalCurvedList" loCatId="list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E33F6371-3E97-4B29-BFE8-B6AB7BFC491F}">
      <dgm:prSet phldrT="[Text]" custT="1"/>
      <dgm:spPr/>
      <dgm:t>
        <a:bodyPr/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>
              <a:solidFill>
                <a:srgbClr val="FFFFFF"/>
              </a:solidFill>
              <a:latin typeface="Calibri" panose="020F0502020204030204"/>
              <a:ea typeface="+mn-ea"/>
              <a:cs typeface="+mn-cs"/>
            </a:rPr>
            <a:t>Strategy around raising staff awareness on PSEA</a:t>
          </a:r>
        </a:p>
      </dgm:t>
    </dgm:pt>
    <dgm:pt modelId="{1055F98F-E3F8-4E18-898D-59CEB6EBC341}" type="parTrans" cxnId="{4756F8AB-BFCF-4BEA-AC9D-D3B2805CB607}">
      <dgm:prSet/>
      <dgm:spPr/>
      <dgm:t>
        <a:bodyPr/>
        <a:lstStyle/>
        <a:p>
          <a:endParaRPr lang="en-US"/>
        </a:p>
      </dgm:t>
    </dgm:pt>
    <dgm:pt modelId="{F54F2170-927E-4160-BE0F-0FBD95E79A56}" type="sibTrans" cxnId="{4756F8AB-BFCF-4BEA-AC9D-D3B2805CB607}">
      <dgm:prSet/>
      <dgm:spPr/>
      <dgm:t>
        <a:bodyPr/>
        <a:lstStyle/>
        <a:p>
          <a:endParaRPr lang="en-US"/>
        </a:p>
      </dgm:t>
    </dgm:pt>
    <dgm:pt modelId="{DF5711ED-1967-45FB-8A9D-F5D605546673}">
      <dgm:prSet/>
      <dgm:spPr/>
      <dgm:t>
        <a:bodyPr/>
        <a:lstStyle/>
        <a:p>
          <a:r>
            <a:rPr lang="en-US" dirty="0"/>
            <a:t>Initiated and promoted by senior leadership and management</a:t>
          </a:r>
        </a:p>
      </dgm:t>
    </dgm:pt>
    <dgm:pt modelId="{29976C7F-564E-4B56-BBA2-5DF4BC941BA8}" type="parTrans" cxnId="{654C1FDA-BF4B-4C00-995B-8B8E535B8922}">
      <dgm:prSet/>
      <dgm:spPr/>
      <dgm:t>
        <a:bodyPr/>
        <a:lstStyle/>
        <a:p>
          <a:endParaRPr lang="en-US"/>
        </a:p>
      </dgm:t>
    </dgm:pt>
    <dgm:pt modelId="{863CC999-9ADA-48A9-83AA-28D7A4BD7D69}" type="sibTrans" cxnId="{654C1FDA-BF4B-4C00-995B-8B8E535B8922}">
      <dgm:prSet/>
      <dgm:spPr/>
      <dgm:t>
        <a:bodyPr/>
        <a:lstStyle/>
        <a:p>
          <a:endParaRPr lang="en-US"/>
        </a:p>
      </dgm:t>
    </dgm:pt>
    <dgm:pt modelId="{CC20A82B-9BE5-4206-A97D-59BA8D3DE9D1}">
      <dgm:prSet/>
      <dgm:spPr/>
      <dgm:t>
        <a:bodyPr/>
        <a:lstStyle/>
        <a:p>
          <a:r>
            <a:rPr lang="en-US" dirty="0"/>
            <a:t>Staff awareness-raising plan</a:t>
          </a:r>
        </a:p>
      </dgm:t>
    </dgm:pt>
    <dgm:pt modelId="{F318A827-6D63-4842-8872-E97202359BF6}" type="parTrans" cxnId="{B8DF76FE-C4E1-4B78-AC8D-E3E18E439F4F}">
      <dgm:prSet/>
      <dgm:spPr/>
      <dgm:t>
        <a:bodyPr/>
        <a:lstStyle/>
        <a:p>
          <a:endParaRPr lang="en-US"/>
        </a:p>
      </dgm:t>
    </dgm:pt>
    <dgm:pt modelId="{81EDB618-048F-4E2C-BA7B-6D4357C63590}" type="sibTrans" cxnId="{B8DF76FE-C4E1-4B78-AC8D-E3E18E439F4F}">
      <dgm:prSet/>
      <dgm:spPr/>
      <dgm:t>
        <a:bodyPr/>
        <a:lstStyle/>
        <a:p>
          <a:endParaRPr lang="en-US"/>
        </a:p>
      </dgm:t>
    </dgm:pt>
    <dgm:pt modelId="{D2D77B81-7313-4CA0-ABD7-A315C95B4BF1}">
      <dgm:prSet/>
      <dgm:spPr/>
      <dgm:t>
        <a:bodyPr/>
        <a:lstStyle/>
        <a:p>
          <a:r>
            <a:rPr lang="en-US" dirty="0"/>
            <a:t>Resource planning and capacity building plan</a:t>
          </a:r>
        </a:p>
      </dgm:t>
    </dgm:pt>
    <dgm:pt modelId="{036DB951-4D68-4BF7-822A-B5399280D28D}" type="sibTrans" cxnId="{63600CE5-7C50-4A61-8485-6D0F121F68AB}">
      <dgm:prSet/>
      <dgm:spPr/>
      <dgm:t>
        <a:bodyPr/>
        <a:lstStyle/>
        <a:p>
          <a:endParaRPr lang="en-US"/>
        </a:p>
      </dgm:t>
    </dgm:pt>
    <dgm:pt modelId="{7C6BCCA1-CE01-4881-BDBA-713107AEB17F}" type="parTrans" cxnId="{63600CE5-7C50-4A61-8485-6D0F121F68AB}">
      <dgm:prSet/>
      <dgm:spPr/>
      <dgm:t>
        <a:bodyPr/>
        <a:lstStyle/>
        <a:p>
          <a:endParaRPr lang="en-US"/>
        </a:p>
      </dgm:t>
    </dgm:pt>
    <dgm:pt modelId="{62D983F5-10DC-486D-BFAD-BA548A12E748}" type="pres">
      <dgm:prSet presAssocID="{44FF4BF5-0C96-430D-BB11-03C3EEB70A16}" presName="Name0" presStyleCnt="0">
        <dgm:presLayoutVars>
          <dgm:chMax val="7"/>
          <dgm:chPref val="7"/>
          <dgm:dir/>
        </dgm:presLayoutVars>
      </dgm:prSet>
      <dgm:spPr/>
    </dgm:pt>
    <dgm:pt modelId="{B7E6137F-9E19-4EAE-8DB4-4F89D48F4C43}" type="pres">
      <dgm:prSet presAssocID="{44FF4BF5-0C96-430D-BB11-03C3EEB70A16}" presName="Name1" presStyleCnt="0"/>
      <dgm:spPr/>
    </dgm:pt>
    <dgm:pt modelId="{D3F25931-F98E-42E2-B6CF-4811D7F8879F}" type="pres">
      <dgm:prSet presAssocID="{44FF4BF5-0C96-430D-BB11-03C3EEB70A16}" presName="cycle" presStyleCnt="0"/>
      <dgm:spPr/>
    </dgm:pt>
    <dgm:pt modelId="{675D3FA4-890D-4F94-BF13-5DA69BE776BB}" type="pres">
      <dgm:prSet presAssocID="{44FF4BF5-0C96-430D-BB11-03C3EEB70A16}" presName="srcNode" presStyleLbl="node1" presStyleIdx="0" presStyleCnt="4"/>
      <dgm:spPr/>
    </dgm:pt>
    <dgm:pt modelId="{8797E7DF-350B-45B2-8D01-ADDF76BDD3B6}" type="pres">
      <dgm:prSet presAssocID="{44FF4BF5-0C96-430D-BB11-03C3EEB70A16}" presName="conn" presStyleLbl="parChTrans1D2" presStyleIdx="0" presStyleCnt="1"/>
      <dgm:spPr/>
    </dgm:pt>
    <dgm:pt modelId="{FB4D47A7-1C49-4684-AABE-9490D2306893}" type="pres">
      <dgm:prSet presAssocID="{44FF4BF5-0C96-430D-BB11-03C3EEB70A16}" presName="extraNode" presStyleLbl="node1" presStyleIdx="0" presStyleCnt="4"/>
      <dgm:spPr/>
    </dgm:pt>
    <dgm:pt modelId="{90C7CD6B-7F72-48A7-B6BB-A8189A73133C}" type="pres">
      <dgm:prSet presAssocID="{44FF4BF5-0C96-430D-BB11-03C3EEB70A16}" presName="dstNode" presStyleLbl="node1" presStyleIdx="0" presStyleCnt="4"/>
      <dgm:spPr/>
    </dgm:pt>
    <dgm:pt modelId="{F058AE02-B8F5-4B99-A53B-002F37FDDE0A}" type="pres">
      <dgm:prSet presAssocID="{E33F6371-3E97-4B29-BFE8-B6AB7BFC491F}" presName="text_1" presStyleLbl="node1" presStyleIdx="0" presStyleCnt="4">
        <dgm:presLayoutVars>
          <dgm:bulletEnabled val="1"/>
        </dgm:presLayoutVars>
      </dgm:prSet>
      <dgm:spPr/>
    </dgm:pt>
    <dgm:pt modelId="{ECF5F865-2EAD-4F8F-A262-40DCCEE488A1}" type="pres">
      <dgm:prSet presAssocID="{E33F6371-3E97-4B29-BFE8-B6AB7BFC491F}" presName="accent_1" presStyleCnt="0"/>
      <dgm:spPr/>
    </dgm:pt>
    <dgm:pt modelId="{0B67F9F1-8A11-4BF9-8C6D-8A4F9F8FB604}" type="pres">
      <dgm:prSet presAssocID="{E33F6371-3E97-4B29-BFE8-B6AB7BFC491F}" presName="accentRepeatNode" presStyleLbl="solidFgAcc1" presStyleIdx="0" presStyleCnt="4"/>
      <dgm:spPr/>
    </dgm:pt>
    <dgm:pt modelId="{8F8815C9-4453-468B-83AB-DDD7A09FA7C3}" type="pres">
      <dgm:prSet presAssocID="{DF5711ED-1967-45FB-8A9D-F5D605546673}" presName="text_2" presStyleLbl="node1" presStyleIdx="1" presStyleCnt="4" custLinFactNeighborY="0">
        <dgm:presLayoutVars>
          <dgm:bulletEnabled val="1"/>
        </dgm:presLayoutVars>
      </dgm:prSet>
      <dgm:spPr/>
    </dgm:pt>
    <dgm:pt modelId="{3A192242-E19D-47F7-98C7-A14C42E881C3}" type="pres">
      <dgm:prSet presAssocID="{DF5711ED-1967-45FB-8A9D-F5D605546673}" presName="accent_2" presStyleCnt="0"/>
      <dgm:spPr/>
    </dgm:pt>
    <dgm:pt modelId="{72342C4A-2464-4DDE-B766-B3B6318E68B0}" type="pres">
      <dgm:prSet presAssocID="{DF5711ED-1967-45FB-8A9D-F5D605546673}" presName="accentRepeatNode" presStyleLbl="solidFgAcc1" presStyleIdx="1" presStyleCnt="4"/>
      <dgm:spPr/>
    </dgm:pt>
    <dgm:pt modelId="{3D077E2D-E2D9-4490-A915-DCDB6152E75F}" type="pres">
      <dgm:prSet presAssocID="{D2D77B81-7313-4CA0-ABD7-A315C95B4BF1}" presName="text_3" presStyleLbl="node1" presStyleIdx="2" presStyleCnt="4">
        <dgm:presLayoutVars>
          <dgm:bulletEnabled val="1"/>
        </dgm:presLayoutVars>
      </dgm:prSet>
      <dgm:spPr/>
    </dgm:pt>
    <dgm:pt modelId="{40FFC725-3E99-428D-8B1E-B99D555BF0D7}" type="pres">
      <dgm:prSet presAssocID="{D2D77B81-7313-4CA0-ABD7-A315C95B4BF1}" presName="accent_3" presStyleCnt="0"/>
      <dgm:spPr/>
    </dgm:pt>
    <dgm:pt modelId="{6CA9036D-98FC-4DB8-B319-5C486162DC40}" type="pres">
      <dgm:prSet presAssocID="{D2D77B81-7313-4CA0-ABD7-A315C95B4BF1}" presName="accentRepeatNode" presStyleLbl="solidFgAcc1" presStyleIdx="2" presStyleCnt="4"/>
      <dgm:spPr/>
    </dgm:pt>
    <dgm:pt modelId="{2B0E5160-8D79-4FE4-B32E-437669C5FEC3}" type="pres">
      <dgm:prSet presAssocID="{CC20A82B-9BE5-4206-A97D-59BA8D3DE9D1}" presName="text_4" presStyleLbl="node1" presStyleIdx="3" presStyleCnt="4">
        <dgm:presLayoutVars>
          <dgm:bulletEnabled val="1"/>
        </dgm:presLayoutVars>
      </dgm:prSet>
      <dgm:spPr/>
    </dgm:pt>
    <dgm:pt modelId="{B1C19518-1379-4545-9FB0-4B0B3A5C0CCD}" type="pres">
      <dgm:prSet presAssocID="{CC20A82B-9BE5-4206-A97D-59BA8D3DE9D1}" presName="accent_4" presStyleCnt="0"/>
      <dgm:spPr/>
    </dgm:pt>
    <dgm:pt modelId="{77C95D25-CF36-40FD-88CA-119CB9CB960F}" type="pres">
      <dgm:prSet presAssocID="{CC20A82B-9BE5-4206-A97D-59BA8D3DE9D1}" presName="accentRepeatNode" presStyleLbl="solidFgAcc1" presStyleIdx="3" presStyleCnt="4"/>
      <dgm:spPr/>
    </dgm:pt>
  </dgm:ptLst>
  <dgm:cxnLst>
    <dgm:cxn modelId="{ED78522E-769D-4738-AC92-357BC350425A}" type="presOf" srcId="{E33F6371-3E97-4B29-BFE8-B6AB7BFC491F}" destId="{F058AE02-B8F5-4B99-A53B-002F37FDDE0A}" srcOrd="0" destOrd="0" presId="urn:microsoft.com/office/officeart/2008/layout/VerticalCurvedList"/>
    <dgm:cxn modelId="{D0542937-EF77-4D2E-90AE-C85ED349FAD6}" type="presOf" srcId="{CC20A82B-9BE5-4206-A97D-59BA8D3DE9D1}" destId="{2B0E5160-8D79-4FE4-B32E-437669C5FEC3}" srcOrd="0" destOrd="0" presId="urn:microsoft.com/office/officeart/2008/layout/VerticalCurvedList"/>
    <dgm:cxn modelId="{5573B967-715C-4E30-A23D-5B4AF945A8B2}" type="presOf" srcId="{D2D77B81-7313-4CA0-ABD7-A315C95B4BF1}" destId="{3D077E2D-E2D9-4490-A915-DCDB6152E75F}" srcOrd="0" destOrd="0" presId="urn:microsoft.com/office/officeart/2008/layout/VerticalCurvedList"/>
    <dgm:cxn modelId="{56C9A175-7C3E-48E4-B549-11314B310232}" type="presOf" srcId="{44FF4BF5-0C96-430D-BB11-03C3EEB70A16}" destId="{62D983F5-10DC-486D-BFAD-BA548A12E748}" srcOrd="0" destOrd="0" presId="urn:microsoft.com/office/officeart/2008/layout/VerticalCurvedList"/>
    <dgm:cxn modelId="{F5905F89-FD45-4CD6-A44E-4671A653828A}" type="presOf" srcId="{DF5711ED-1967-45FB-8A9D-F5D605546673}" destId="{8F8815C9-4453-468B-83AB-DDD7A09FA7C3}" srcOrd="0" destOrd="0" presId="urn:microsoft.com/office/officeart/2008/layout/VerticalCurvedList"/>
    <dgm:cxn modelId="{315087A5-6EFB-465C-A816-76893D91FD33}" type="presOf" srcId="{F54F2170-927E-4160-BE0F-0FBD95E79A56}" destId="{8797E7DF-350B-45B2-8D01-ADDF76BDD3B6}" srcOrd="0" destOrd="0" presId="urn:microsoft.com/office/officeart/2008/layout/VerticalCurvedList"/>
    <dgm:cxn modelId="{4756F8AB-BFCF-4BEA-AC9D-D3B2805CB607}" srcId="{44FF4BF5-0C96-430D-BB11-03C3EEB70A16}" destId="{E33F6371-3E97-4B29-BFE8-B6AB7BFC491F}" srcOrd="0" destOrd="0" parTransId="{1055F98F-E3F8-4E18-898D-59CEB6EBC341}" sibTransId="{F54F2170-927E-4160-BE0F-0FBD95E79A56}"/>
    <dgm:cxn modelId="{654C1FDA-BF4B-4C00-995B-8B8E535B8922}" srcId="{44FF4BF5-0C96-430D-BB11-03C3EEB70A16}" destId="{DF5711ED-1967-45FB-8A9D-F5D605546673}" srcOrd="1" destOrd="0" parTransId="{29976C7F-564E-4B56-BBA2-5DF4BC941BA8}" sibTransId="{863CC999-9ADA-48A9-83AA-28D7A4BD7D69}"/>
    <dgm:cxn modelId="{63600CE5-7C50-4A61-8485-6D0F121F68AB}" srcId="{44FF4BF5-0C96-430D-BB11-03C3EEB70A16}" destId="{D2D77B81-7313-4CA0-ABD7-A315C95B4BF1}" srcOrd="2" destOrd="0" parTransId="{7C6BCCA1-CE01-4881-BDBA-713107AEB17F}" sibTransId="{036DB951-4D68-4BF7-822A-B5399280D28D}"/>
    <dgm:cxn modelId="{B8DF76FE-C4E1-4B78-AC8D-E3E18E439F4F}" srcId="{44FF4BF5-0C96-430D-BB11-03C3EEB70A16}" destId="{CC20A82B-9BE5-4206-A97D-59BA8D3DE9D1}" srcOrd="3" destOrd="0" parTransId="{F318A827-6D63-4842-8872-E97202359BF6}" sibTransId="{81EDB618-048F-4E2C-BA7B-6D4357C63590}"/>
    <dgm:cxn modelId="{EA7CF5B5-0491-4DFE-BE17-9CEB486F963C}" type="presParOf" srcId="{62D983F5-10DC-486D-BFAD-BA548A12E748}" destId="{B7E6137F-9E19-4EAE-8DB4-4F89D48F4C43}" srcOrd="0" destOrd="0" presId="urn:microsoft.com/office/officeart/2008/layout/VerticalCurvedList"/>
    <dgm:cxn modelId="{BA1BD2A5-F5F8-47FE-8F09-550CF2364EB5}" type="presParOf" srcId="{B7E6137F-9E19-4EAE-8DB4-4F89D48F4C43}" destId="{D3F25931-F98E-42E2-B6CF-4811D7F8879F}" srcOrd="0" destOrd="0" presId="urn:microsoft.com/office/officeart/2008/layout/VerticalCurvedList"/>
    <dgm:cxn modelId="{4038BFBB-DF2B-4383-BCDF-3F860FB057E3}" type="presParOf" srcId="{D3F25931-F98E-42E2-B6CF-4811D7F8879F}" destId="{675D3FA4-890D-4F94-BF13-5DA69BE776BB}" srcOrd="0" destOrd="0" presId="urn:microsoft.com/office/officeart/2008/layout/VerticalCurvedList"/>
    <dgm:cxn modelId="{4CE9C4FE-6760-4C2C-A746-0F6C838738E2}" type="presParOf" srcId="{D3F25931-F98E-42E2-B6CF-4811D7F8879F}" destId="{8797E7DF-350B-45B2-8D01-ADDF76BDD3B6}" srcOrd="1" destOrd="0" presId="urn:microsoft.com/office/officeart/2008/layout/VerticalCurvedList"/>
    <dgm:cxn modelId="{D053E082-4D0F-44EA-BE1E-8A5348C27BB3}" type="presParOf" srcId="{D3F25931-F98E-42E2-B6CF-4811D7F8879F}" destId="{FB4D47A7-1C49-4684-AABE-9490D2306893}" srcOrd="2" destOrd="0" presId="urn:microsoft.com/office/officeart/2008/layout/VerticalCurvedList"/>
    <dgm:cxn modelId="{61E0D86C-A99E-4A18-A62D-DFC22A05B17B}" type="presParOf" srcId="{D3F25931-F98E-42E2-B6CF-4811D7F8879F}" destId="{90C7CD6B-7F72-48A7-B6BB-A8189A73133C}" srcOrd="3" destOrd="0" presId="urn:microsoft.com/office/officeart/2008/layout/VerticalCurvedList"/>
    <dgm:cxn modelId="{9401C0B3-3BBA-4E00-8B0E-D7A2F46B714B}" type="presParOf" srcId="{B7E6137F-9E19-4EAE-8DB4-4F89D48F4C43}" destId="{F058AE02-B8F5-4B99-A53B-002F37FDDE0A}" srcOrd="1" destOrd="0" presId="urn:microsoft.com/office/officeart/2008/layout/VerticalCurvedList"/>
    <dgm:cxn modelId="{0BAC343C-BF2B-42BF-96B6-C4F1B6C70862}" type="presParOf" srcId="{B7E6137F-9E19-4EAE-8DB4-4F89D48F4C43}" destId="{ECF5F865-2EAD-4F8F-A262-40DCCEE488A1}" srcOrd="2" destOrd="0" presId="urn:microsoft.com/office/officeart/2008/layout/VerticalCurvedList"/>
    <dgm:cxn modelId="{17E7362E-66C0-4F0C-B9DF-DF98ADAD9348}" type="presParOf" srcId="{ECF5F865-2EAD-4F8F-A262-40DCCEE488A1}" destId="{0B67F9F1-8A11-4BF9-8C6D-8A4F9F8FB604}" srcOrd="0" destOrd="0" presId="urn:microsoft.com/office/officeart/2008/layout/VerticalCurvedList"/>
    <dgm:cxn modelId="{41122563-648D-4599-A670-150FC32E0C5E}" type="presParOf" srcId="{B7E6137F-9E19-4EAE-8DB4-4F89D48F4C43}" destId="{8F8815C9-4453-468B-83AB-DDD7A09FA7C3}" srcOrd="3" destOrd="0" presId="urn:microsoft.com/office/officeart/2008/layout/VerticalCurvedList"/>
    <dgm:cxn modelId="{7588139C-B02B-4245-9993-10770F6480D2}" type="presParOf" srcId="{B7E6137F-9E19-4EAE-8DB4-4F89D48F4C43}" destId="{3A192242-E19D-47F7-98C7-A14C42E881C3}" srcOrd="4" destOrd="0" presId="urn:microsoft.com/office/officeart/2008/layout/VerticalCurvedList"/>
    <dgm:cxn modelId="{C2CE1D28-02EA-47EF-B986-D6B5EBB5BC06}" type="presParOf" srcId="{3A192242-E19D-47F7-98C7-A14C42E881C3}" destId="{72342C4A-2464-4DDE-B766-B3B6318E68B0}" srcOrd="0" destOrd="0" presId="urn:microsoft.com/office/officeart/2008/layout/VerticalCurvedList"/>
    <dgm:cxn modelId="{9830A635-97C9-47F4-ACE0-70FD51C5A03E}" type="presParOf" srcId="{B7E6137F-9E19-4EAE-8DB4-4F89D48F4C43}" destId="{3D077E2D-E2D9-4490-A915-DCDB6152E75F}" srcOrd="5" destOrd="0" presId="urn:microsoft.com/office/officeart/2008/layout/VerticalCurvedList"/>
    <dgm:cxn modelId="{7C026D96-058C-4F7D-BD43-737892FC33DF}" type="presParOf" srcId="{B7E6137F-9E19-4EAE-8DB4-4F89D48F4C43}" destId="{40FFC725-3E99-428D-8B1E-B99D555BF0D7}" srcOrd="6" destOrd="0" presId="urn:microsoft.com/office/officeart/2008/layout/VerticalCurvedList"/>
    <dgm:cxn modelId="{D6C88E32-AE7D-48AC-8F55-82E6726D3787}" type="presParOf" srcId="{40FFC725-3E99-428D-8B1E-B99D555BF0D7}" destId="{6CA9036D-98FC-4DB8-B319-5C486162DC40}" srcOrd="0" destOrd="0" presId="urn:microsoft.com/office/officeart/2008/layout/VerticalCurvedList"/>
    <dgm:cxn modelId="{C407B414-6744-4383-ACE5-20D1989524E8}" type="presParOf" srcId="{B7E6137F-9E19-4EAE-8DB4-4F89D48F4C43}" destId="{2B0E5160-8D79-4FE4-B32E-437669C5FEC3}" srcOrd="7" destOrd="0" presId="urn:microsoft.com/office/officeart/2008/layout/VerticalCurvedList"/>
    <dgm:cxn modelId="{900731A1-13BC-469F-8B8F-558478882C97}" type="presParOf" srcId="{B7E6137F-9E19-4EAE-8DB4-4F89D48F4C43}" destId="{B1C19518-1379-4545-9FB0-4B0B3A5C0CCD}" srcOrd="8" destOrd="0" presId="urn:microsoft.com/office/officeart/2008/layout/VerticalCurvedList"/>
    <dgm:cxn modelId="{46F43BF4-43E8-4E7A-B88E-6A9505EF802D}" type="presParOf" srcId="{B1C19518-1379-4545-9FB0-4B0B3A5C0CCD}" destId="{77C95D25-CF36-40FD-88CA-119CB9CB960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4FF4BF5-0C96-430D-BB11-03C3EEB70A16}" type="doc">
      <dgm:prSet loTypeId="urn:microsoft.com/office/officeart/2005/8/layout/hList7" loCatId="list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E33F6371-3E97-4B29-BFE8-B6AB7BFC491F}">
      <dgm:prSet phldrT="[Text]" custT="1"/>
      <dgm:spPr/>
      <dgm:t>
        <a:bodyPr/>
        <a:lstStyle/>
        <a:p>
          <a:r>
            <a:rPr lang="en-US" sz="1800" dirty="0"/>
            <a:t>Sign Code of Conduct</a:t>
          </a:r>
        </a:p>
      </dgm:t>
    </dgm:pt>
    <dgm:pt modelId="{1055F98F-E3F8-4E18-898D-59CEB6EBC341}" type="parTrans" cxnId="{4756F8AB-BFCF-4BEA-AC9D-D3B2805CB607}">
      <dgm:prSet/>
      <dgm:spPr/>
      <dgm:t>
        <a:bodyPr/>
        <a:lstStyle/>
        <a:p>
          <a:endParaRPr lang="en-US"/>
        </a:p>
      </dgm:t>
    </dgm:pt>
    <dgm:pt modelId="{F54F2170-927E-4160-BE0F-0FBD95E79A56}" type="sibTrans" cxnId="{4756F8AB-BFCF-4BEA-AC9D-D3B2805CB607}">
      <dgm:prSet/>
      <dgm:spPr/>
      <dgm:t>
        <a:bodyPr/>
        <a:lstStyle/>
        <a:p>
          <a:endParaRPr lang="en-US"/>
        </a:p>
      </dgm:t>
    </dgm:pt>
    <dgm:pt modelId="{DF5711ED-1967-45FB-8A9D-F5D605546673}">
      <dgm:prSet/>
      <dgm:spPr/>
      <dgm:t>
        <a:bodyPr/>
        <a:lstStyle/>
        <a:p>
          <a:r>
            <a:rPr lang="en-US" dirty="0"/>
            <a:t>PSEA Induction and refresher</a:t>
          </a:r>
        </a:p>
      </dgm:t>
    </dgm:pt>
    <dgm:pt modelId="{29976C7F-564E-4B56-BBA2-5DF4BC941BA8}" type="parTrans" cxnId="{654C1FDA-BF4B-4C00-995B-8B8E535B8922}">
      <dgm:prSet/>
      <dgm:spPr/>
      <dgm:t>
        <a:bodyPr/>
        <a:lstStyle/>
        <a:p>
          <a:endParaRPr lang="en-US"/>
        </a:p>
      </dgm:t>
    </dgm:pt>
    <dgm:pt modelId="{863CC999-9ADA-48A9-83AA-28D7A4BD7D69}" type="sibTrans" cxnId="{654C1FDA-BF4B-4C00-995B-8B8E535B8922}">
      <dgm:prSet/>
      <dgm:spPr/>
      <dgm:t>
        <a:bodyPr/>
        <a:lstStyle/>
        <a:p>
          <a:endParaRPr lang="en-US"/>
        </a:p>
      </dgm:t>
    </dgm:pt>
    <dgm:pt modelId="{CC20A82B-9BE5-4206-A97D-59BA8D3DE9D1}">
      <dgm:prSet/>
      <dgm:spPr/>
      <dgm:t>
        <a:bodyPr/>
        <a:lstStyle/>
        <a:p>
          <a:r>
            <a:rPr lang="en-US" dirty="0"/>
            <a:t>PSEA responsibilities in JDs &amp; performance review</a:t>
          </a:r>
        </a:p>
      </dgm:t>
    </dgm:pt>
    <dgm:pt modelId="{F318A827-6D63-4842-8872-E97202359BF6}" type="parTrans" cxnId="{B8DF76FE-C4E1-4B78-AC8D-E3E18E439F4F}">
      <dgm:prSet/>
      <dgm:spPr/>
      <dgm:t>
        <a:bodyPr/>
        <a:lstStyle/>
        <a:p>
          <a:endParaRPr lang="en-US"/>
        </a:p>
      </dgm:t>
    </dgm:pt>
    <dgm:pt modelId="{81EDB618-048F-4E2C-BA7B-6D4357C63590}" type="sibTrans" cxnId="{B8DF76FE-C4E1-4B78-AC8D-E3E18E439F4F}">
      <dgm:prSet/>
      <dgm:spPr/>
      <dgm:t>
        <a:bodyPr/>
        <a:lstStyle/>
        <a:p>
          <a:endParaRPr lang="en-US"/>
        </a:p>
      </dgm:t>
    </dgm:pt>
    <dgm:pt modelId="{D2D77B81-7313-4CA0-ABD7-A315C95B4BF1}">
      <dgm:prSet/>
      <dgm:spPr/>
      <dgm:t>
        <a:bodyPr/>
        <a:lstStyle/>
        <a:p>
          <a:r>
            <a:rPr lang="en-US" dirty="0"/>
            <a:t>Staff aware of their obligation to report</a:t>
          </a:r>
        </a:p>
      </dgm:t>
    </dgm:pt>
    <dgm:pt modelId="{036DB951-4D68-4BF7-822A-B5399280D28D}" type="sibTrans" cxnId="{63600CE5-7C50-4A61-8485-6D0F121F68AB}">
      <dgm:prSet/>
      <dgm:spPr/>
      <dgm:t>
        <a:bodyPr/>
        <a:lstStyle/>
        <a:p>
          <a:endParaRPr lang="en-US"/>
        </a:p>
      </dgm:t>
    </dgm:pt>
    <dgm:pt modelId="{7C6BCCA1-CE01-4881-BDBA-713107AEB17F}" type="parTrans" cxnId="{63600CE5-7C50-4A61-8485-6D0F121F68AB}">
      <dgm:prSet/>
      <dgm:spPr/>
      <dgm:t>
        <a:bodyPr/>
        <a:lstStyle/>
        <a:p>
          <a:endParaRPr lang="en-US"/>
        </a:p>
      </dgm:t>
    </dgm:pt>
    <dgm:pt modelId="{7550256D-1420-4F3E-B8B5-D29DA8DA4C78}">
      <dgm:prSet/>
      <dgm:spPr/>
      <dgm:t>
        <a:bodyPr/>
        <a:lstStyle/>
        <a:p>
          <a:r>
            <a:rPr lang="en-US" dirty="0"/>
            <a:t>Include PSEA in regular staff meetings </a:t>
          </a:r>
        </a:p>
      </dgm:t>
    </dgm:pt>
    <dgm:pt modelId="{B76AED85-F53D-424E-B100-D6733C059E09}" type="parTrans" cxnId="{ECAD5CF0-FBE8-4962-83E1-8899761113DD}">
      <dgm:prSet/>
      <dgm:spPr/>
      <dgm:t>
        <a:bodyPr/>
        <a:lstStyle/>
        <a:p>
          <a:endParaRPr lang="en-US"/>
        </a:p>
      </dgm:t>
    </dgm:pt>
    <dgm:pt modelId="{4B102138-BAB0-4B39-BF28-A3F1218ADD96}" type="sibTrans" cxnId="{ECAD5CF0-FBE8-4962-83E1-8899761113DD}">
      <dgm:prSet/>
      <dgm:spPr/>
      <dgm:t>
        <a:bodyPr/>
        <a:lstStyle/>
        <a:p>
          <a:endParaRPr lang="en-US"/>
        </a:p>
      </dgm:t>
    </dgm:pt>
    <dgm:pt modelId="{BA5E048B-37D0-46A7-B82F-A65AFC0C591F}">
      <dgm:prSet/>
      <dgm:spPr/>
      <dgm:t>
        <a:bodyPr/>
        <a:lstStyle/>
        <a:p>
          <a:r>
            <a:rPr lang="en-US" dirty="0"/>
            <a:t>PSEA information materials displayed </a:t>
          </a:r>
        </a:p>
      </dgm:t>
    </dgm:pt>
    <dgm:pt modelId="{4BBF82B1-1FA9-45FC-BF21-660E926BFDB5}" type="parTrans" cxnId="{12E52DB7-1B1A-4572-9794-20BFF592446B}">
      <dgm:prSet/>
      <dgm:spPr/>
      <dgm:t>
        <a:bodyPr/>
        <a:lstStyle/>
        <a:p>
          <a:endParaRPr lang="en-US"/>
        </a:p>
      </dgm:t>
    </dgm:pt>
    <dgm:pt modelId="{6668C5C1-BF12-451A-8E5C-B6EC8812E546}" type="sibTrans" cxnId="{12E52DB7-1B1A-4572-9794-20BFF592446B}">
      <dgm:prSet/>
      <dgm:spPr/>
      <dgm:t>
        <a:bodyPr/>
        <a:lstStyle/>
        <a:p>
          <a:endParaRPr lang="en-US"/>
        </a:p>
      </dgm:t>
    </dgm:pt>
    <dgm:pt modelId="{2063139C-F422-461C-A32E-8CD62395F3B9}" type="pres">
      <dgm:prSet presAssocID="{44FF4BF5-0C96-430D-BB11-03C3EEB70A16}" presName="Name0" presStyleCnt="0">
        <dgm:presLayoutVars>
          <dgm:dir/>
          <dgm:resizeHandles val="exact"/>
        </dgm:presLayoutVars>
      </dgm:prSet>
      <dgm:spPr/>
    </dgm:pt>
    <dgm:pt modelId="{D5E900C5-2C53-421C-A9B3-ECEA5EE08E69}" type="pres">
      <dgm:prSet presAssocID="{44FF4BF5-0C96-430D-BB11-03C3EEB70A16}" presName="fgShape" presStyleLbl="fgShp" presStyleIdx="0" presStyleCnt="1"/>
      <dgm:spPr/>
    </dgm:pt>
    <dgm:pt modelId="{13229E79-4C5A-46B9-99A5-9FBBD2147C0B}" type="pres">
      <dgm:prSet presAssocID="{44FF4BF5-0C96-430D-BB11-03C3EEB70A16}" presName="linComp" presStyleCnt="0"/>
      <dgm:spPr/>
    </dgm:pt>
    <dgm:pt modelId="{4ECEA330-BCC4-4B7D-8762-94FE17669564}" type="pres">
      <dgm:prSet presAssocID="{E33F6371-3E97-4B29-BFE8-B6AB7BFC491F}" presName="compNode" presStyleCnt="0"/>
      <dgm:spPr/>
    </dgm:pt>
    <dgm:pt modelId="{A0522A38-6471-4317-8CC2-1D6C3885D24B}" type="pres">
      <dgm:prSet presAssocID="{E33F6371-3E97-4B29-BFE8-B6AB7BFC491F}" presName="bkgdShape" presStyleLbl="node1" presStyleIdx="0" presStyleCnt="6"/>
      <dgm:spPr/>
    </dgm:pt>
    <dgm:pt modelId="{F39B2FA1-097E-4862-854D-C5583B8014D8}" type="pres">
      <dgm:prSet presAssocID="{E33F6371-3E97-4B29-BFE8-B6AB7BFC491F}" presName="nodeTx" presStyleLbl="node1" presStyleIdx="0" presStyleCnt="6">
        <dgm:presLayoutVars>
          <dgm:bulletEnabled val="1"/>
        </dgm:presLayoutVars>
      </dgm:prSet>
      <dgm:spPr/>
    </dgm:pt>
    <dgm:pt modelId="{5D590858-9667-41B4-8E1A-AA58FC46E059}" type="pres">
      <dgm:prSet presAssocID="{E33F6371-3E97-4B29-BFE8-B6AB7BFC491F}" presName="invisiNode" presStyleLbl="node1" presStyleIdx="0" presStyleCnt="6"/>
      <dgm:spPr/>
    </dgm:pt>
    <dgm:pt modelId="{E8446AA8-2F0F-4D41-863F-53BF9B5E2960}" type="pres">
      <dgm:prSet presAssocID="{E33F6371-3E97-4B29-BFE8-B6AB7BFC491F}" presName="imagNode" presStyleLbl="fgImgPlace1" presStyleIdx="0" presStyleCnt="6"/>
      <dgm:spPr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t="-3000" b="-3000"/>
          </a:stretch>
        </a:blipFill>
      </dgm:spPr>
    </dgm:pt>
    <dgm:pt modelId="{BC6B9F84-71FB-4FB9-9F8F-082E8BD34380}" type="pres">
      <dgm:prSet presAssocID="{F54F2170-927E-4160-BE0F-0FBD95E79A56}" presName="sibTrans" presStyleLbl="sibTrans2D1" presStyleIdx="0" presStyleCnt="0"/>
      <dgm:spPr/>
    </dgm:pt>
    <dgm:pt modelId="{62F3217E-0A06-408E-98C3-61D35C0B9C17}" type="pres">
      <dgm:prSet presAssocID="{DF5711ED-1967-45FB-8A9D-F5D605546673}" presName="compNode" presStyleCnt="0"/>
      <dgm:spPr/>
    </dgm:pt>
    <dgm:pt modelId="{DA0C63A0-24DD-4AAE-A12D-0030FBCE5736}" type="pres">
      <dgm:prSet presAssocID="{DF5711ED-1967-45FB-8A9D-F5D605546673}" presName="bkgdShape" presStyleLbl="node1" presStyleIdx="1" presStyleCnt="6"/>
      <dgm:spPr/>
    </dgm:pt>
    <dgm:pt modelId="{51E0727F-0A8D-4C3E-8800-1182B927DED0}" type="pres">
      <dgm:prSet presAssocID="{DF5711ED-1967-45FB-8A9D-F5D605546673}" presName="nodeTx" presStyleLbl="node1" presStyleIdx="1" presStyleCnt="6">
        <dgm:presLayoutVars>
          <dgm:bulletEnabled val="1"/>
        </dgm:presLayoutVars>
      </dgm:prSet>
      <dgm:spPr/>
    </dgm:pt>
    <dgm:pt modelId="{5B8F8364-A591-4798-A703-9F7170C50498}" type="pres">
      <dgm:prSet presAssocID="{DF5711ED-1967-45FB-8A9D-F5D605546673}" presName="invisiNode" presStyleLbl="node1" presStyleIdx="1" presStyleCnt="6"/>
      <dgm:spPr/>
    </dgm:pt>
    <dgm:pt modelId="{463BCFAA-1067-4CC4-B2BE-AC6623B92ECD}" type="pres">
      <dgm:prSet presAssocID="{DF5711ED-1967-45FB-8A9D-F5D605546673}" presName="imagNode" presStyleLbl="fgImgPlace1" presStyleIdx="1" presStyleCnt="6"/>
      <dgm:spPr>
        <a:blipFill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>
            <a:fillRect t="-1000" b="-1000"/>
          </a:stretch>
        </a:blipFill>
      </dgm:spPr>
    </dgm:pt>
    <dgm:pt modelId="{6BE88EEA-1305-443B-B86F-1EA21F3D3EA0}" type="pres">
      <dgm:prSet presAssocID="{863CC999-9ADA-48A9-83AA-28D7A4BD7D69}" presName="sibTrans" presStyleLbl="sibTrans2D1" presStyleIdx="0" presStyleCnt="0"/>
      <dgm:spPr/>
    </dgm:pt>
    <dgm:pt modelId="{D43FF8D6-AB8C-4E92-BCEB-649B2B3A5834}" type="pres">
      <dgm:prSet presAssocID="{D2D77B81-7313-4CA0-ABD7-A315C95B4BF1}" presName="compNode" presStyleCnt="0"/>
      <dgm:spPr/>
    </dgm:pt>
    <dgm:pt modelId="{1AC39F50-9D90-4FA5-86CB-7C8DA26E4A1D}" type="pres">
      <dgm:prSet presAssocID="{D2D77B81-7313-4CA0-ABD7-A315C95B4BF1}" presName="bkgdShape" presStyleLbl="node1" presStyleIdx="2" presStyleCnt="6"/>
      <dgm:spPr/>
    </dgm:pt>
    <dgm:pt modelId="{1EB985C4-5594-4BC2-8FC2-5DC509D45E34}" type="pres">
      <dgm:prSet presAssocID="{D2D77B81-7313-4CA0-ABD7-A315C95B4BF1}" presName="nodeTx" presStyleLbl="node1" presStyleIdx="2" presStyleCnt="6">
        <dgm:presLayoutVars>
          <dgm:bulletEnabled val="1"/>
        </dgm:presLayoutVars>
      </dgm:prSet>
      <dgm:spPr/>
    </dgm:pt>
    <dgm:pt modelId="{A0829E2C-627E-4C53-9D45-C58790D67755}" type="pres">
      <dgm:prSet presAssocID="{D2D77B81-7313-4CA0-ABD7-A315C95B4BF1}" presName="invisiNode" presStyleLbl="node1" presStyleIdx="2" presStyleCnt="6"/>
      <dgm:spPr/>
    </dgm:pt>
    <dgm:pt modelId="{843F8520-3CBF-4613-81CC-8D9CE112B9F7}" type="pres">
      <dgm:prSet presAssocID="{D2D77B81-7313-4CA0-ABD7-A315C95B4BF1}" presName="imagNode" presStyleLbl="fgImgPlace1" presStyleIdx="2" presStyleCnt="6"/>
      <dgm:spPr>
        <a:blipFill rotWithShape="1"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/>
          <a:stretch>
            <a:fillRect l="-1000" r="-1000"/>
          </a:stretch>
        </a:blipFill>
      </dgm:spPr>
    </dgm:pt>
    <dgm:pt modelId="{620CA7F4-9636-4F54-9168-4522A1C3B638}" type="pres">
      <dgm:prSet presAssocID="{036DB951-4D68-4BF7-822A-B5399280D28D}" presName="sibTrans" presStyleLbl="sibTrans2D1" presStyleIdx="0" presStyleCnt="0"/>
      <dgm:spPr/>
    </dgm:pt>
    <dgm:pt modelId="{4DCBEFFE-B8E9-4CBB-8DC5-BA754D0824D9}" type="pres">
      <dgm:prSet presAssocID="{CC20A82B-9BE5-4206-A97D-59BA8D3DE9D1}" presName="compNode" presStyleCnt="0"/>
      <dgm:spPr/>
    </dgm:pt>
    <dgm:pt modelId="{A89E60AF-5DEB-4FD6-B99C-06F7421A1C6A}" type="pres">
      <dgm:prSet presAssocID="{CC20A82B-9BE5-4206-A97D-59BA8D3DE9D1}" presName="bkgdShape" presStyleLbl="node1" presStyleIdx="3" presStyleCnt="6"/>
      <dgm:spPr/>
    </dgm:pt>
    <dgm:pt modelId="{B6916991-7C60-4978-9B47-354760122B8D}" type="pres">
      <dgm:prSet presAssocID="{CC20A82B-9BE5-4206-A97D-59BA8D3DE9D1}" presName="nodeTx" presStyleLbl="node1" presStyleIdx="3" presStyleCnt="6">
        <dgm:presLayoutVars>
          <dgm:bulletEnabled val="1"/>
        </dgm:presLayoutVars>
      </dgm:prSet>
      <dgm:spPr/>
    </dgm:pt>
    <dgm:pt modelId="{AB794703-6F46-4395-B93A-5624F4721E90}" type="pres">
      <dgm:prSet presAssocID="{CC20A82B-9BE5-4206-A97D-59BA8D3DE9D1}" presName="invisiNode" presStyleLbl="node1" presStyleIdx="3" presStyleCnt="6"/>
      <dgm:spPr/>
    </dgm:pt>
    <dgm:pt modelId="{3B81F68C-60C2-4EFE-83A8-D6F583068FB1}" type="pres">
      <dgm:prSet presAssocID="{CC20A82B-9BE5-4206-A97D-59BA8D3DE9D1}" presName="imagNode" presStyleLbl="fgImgPlace1" presStyleIdx="3" presStyleCnt="6"/>
      <dgm:spPr>
        <a:blipFill rotWithShape="1"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rcRect/>
          <a:stretch>
            <a:fillRect l="-18000" r="-18000"/>
          </a:stretch>
        </a:blipFill>
      </dgm:spPr>
    </dgm:pt>
    <dgm:pt modelId="{AA984227-9CC1-4B08-8A99-0C8D96B300BA}" type="pres">
      <dgm:prSet presAssocID="{81EDB618-048F-4E2C-BA7B-6D4357C63590}" presName="sibTrans" presStyleLbl="sibTrans2D1" presStyleIdx="0" presStyleCnt="0"/>
      <dgm:spPr/>
    </dgm:pt>
    <dgm:pt modelId="{CC3AD477-C3A1-4E89-AAC8-5DD655B53628}" type="pres">
      <dgm:prSet presAssocID="{7550256D-1420-4F3E-B8B5-D29DA8DA4C78}" presName="compNode" presStyleCnt="0"/>
      <dgm:spPr/>
    </dgm:pt>
    <dgm:pt modelId="{06237EED-00B1-4F03-81F1-4267F0C38BD6}" type="pres">
      <dgm:prSet presAssocID="{7550256D-1420-4F3E-B8B5-D29DA8DA4C78}" presName="bkgdShape" presStyleLbl="node1" presStyleIdx="4" presStyleCnt="6"/>
      <dgm:spPr/>
    </dgm:pt>
    <dgm:pt modelId="{BCDFCF96-1C01-4D64-B647-44224BD6887F}" type="pres">
      <dgm:prSet presAssocID="{7550256D-1420-4F3E-B8B5-D29DA8DA4C78}" presName="nodeTx" presStyleLbl="node1" presStyleIdx="4" presStyleCnt="6">
        <dgm:presLayoutVars>
          <dgm:bulletEnabled val="1"/>
        </dgm:presLayoutVars>
      </dgm:prSet>
      <dgm:spPr/>
    </dgm:pt>
    <dgm:pt modelId="{99523348-3C3A-4C68-89B9-94B0595990D1}" type="pres">
      <dgm:prSet presAssocID="{7550256D-1420-4F3E-B8B5-D29DA8DA4C78}" presName="invisiNode" presStyleLbl="node1" presStyleIdx="4" presStyleCnt="6"/>
      <dgm:spPr/>
    </dgm:pt>
    <dgm:pt modelId="{12918E0B-9BA2-4B15-8FEA-5CDFBDABBF04}" type="pres">
      <dgm:prSet presAssocID="{7550256D-1420-4F3E-B8B5-D29DA8DA4C78}" presName="imagNode" presStyleLbl="fgImgPlace1" presStyleIdx="4" presStyleCnt="6"/>
      <dgm:spPr>
        <a:blipFill rotWithShape="1"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 l="-1000" r="-1000"/>
          </a:stretch>
        </a:blipFill>
      </dgm:spPr>
    </dgm:pt>
    <dgm:pt modelId="{F2781FA0-7E74-409C-AA56-AB832DEDF32B}" type="pres">
      <dgm:prSet presAssocID="{4B102138-BAB0-4B39-BF28-A3F1218ADD96}" presName="sibTrans" presStyleLbl="sibTrans2D1" presStyleIdx="0" presStyleCnt="0"/>
      <dgm:spPr/>
    </dgm:pt>
    <dgm:pt modelId="{11AC9FF9-E460-4FB8-9198-D9BEEAE34467}" type="pres">
      <dgm:prSet presAssocID="{BA5E048B-37D0-46A7-B82F-A65AFC0C591F}" presName="compNode" presStyleCnt="0"/>
      <dgm:spPr/>
    </dgm:pt>
    <dgm:pt modelId="{1977439D-AB3D-4510-88C3-62B681DD9697}" type="pres">
      <dgm:prSet presAssocID="{BA5E048B-37D0-46A7-B82F-A65AFC0C591F}" presName="bkgdShape" presStyleLbl="node1" presStyleIdx="5" presStyleCnt="6"/>
      <dgm:spPr/>
    </dgm:pt>
    <dgm:pt modelId="{517F7611-541F-4652-A45B-0A8E53B192CF}" type="pres">
      <dgm:prSet presAssocID="{BA5E048B-37D0-46A7-B82F-A65AFC0C591F}" presName="nodeTx" presStyleLbl="node1" presStyleIdx="5" presStyleCnt="6">
        <dgm:presLayoutVars>
          <dgm:bulletEnabled val="1"/>
        </dgm:presLayoutVars>
      </dgm:prSet>
      <dgm:spPr/>
    </dgm:pt>
    <dgm:pt modelId="{A24FB35F-031D-40EC-B95B-47C552757A62}" type="pres">
      <dgm:prSet presAssocID="{BA5E048B-37D0-46A7-B82F-A65AFC0C591F}" presName="invisiNode" presStyleLbl="node1" presStyleIdx="5" presStyleCnt="6"/>
      <dgm:spPr/>
    </dgm:pt>
    <dgm:pt modelId="{51BDBC7D-03D2-4C71-B5A8-9D0897FE044B}" type="pres">
      <dgm:prSet presAssocID="{BA5E048B-37D0-46A7-B82F-A65AFC0C591F}" presName="imagNode" presStyleLbl="fgImgPlace1" presStyleIdx="5" presStyleCnt="6"/>
      <dgm:spPr>
        <a:blipFill rotWithShape="1"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 l="-1000" r="-1000"/>
          </a:stretch>
        </a:blipFill>
      </dgm:spPr>
    </dgm:pt>
  </dgm:ptLst>
  <dgm:cxnLst>
    <dgm:cxn modelId="{6BC2701A-2B98-450D-9D66-1262F3444D8E}" type="presOf" srcId="{E33F6371-3E97-4B29-BFE8-B6AB7BFC491F}" destId="{A0522A38-6471-4317-8CC2-1D6C3885D24B}" srcOrd="0" destOrd="0" presId="urn:microsoft.com/office/officeart/2005/8/layout/hList7"/>
    <dgm:cxn modelId="{FF73501E-CD3E-4CDE-AB4A-1A24FB52B16E}" type="presOf" srcId="{BA5E048B-37D0-46A7-B82F-A65AFC0C591F}" destId="{517F7611-541F-4652-A45B-0A8E53B192CF}" srcOrd="1" destOrd="0" presId="urn:microsoft.com/office/officeart/2005/8/layout/hList7"/>
    <dgm:cxn modelId="{3488DF21-4DCD-41FB-99A9-3F8122D9A155}" type="presOf" srcId="{BA5E048B-37D0-46A7-B82F-A65AFC0C591F}" destId="{1977439D-AB3D-4510-88C3-62B681DD9697}" srcOrd="0" destOrd="0" presId="urn:microsoft.com/office/officeart/2005/8/layout/hList7"/>
    <dgm:cxn modelId="{7600336A-0C69-40CF-BEFB-25DF0BBCE6AD}" type="presOf" srcId="{CC20A82B-9BE5-4206-A97D-59BA8D3DE9D1}" destId="{B6916991-7C60-4978-9B47-354760122B8D}" srcOrd="1" destOrd="0" presId="urn:microsoft.com/office/officeart/2005/8/layout/hList7"/>
    <dgm:cxn modelId="{EC837D51-DD60-4D89-BC1E-51BCAC17145B}" type="presOf" srcId="{036DB951-4D68-4BF7-822A-B5399280D28D}" destId="{620CA7F4-9636-4F54-9168-4522A1C3B638}" srcOrd="0" destOrd="0" presId="urn:microsoft.com/office/officeart/2005/8/layout/hList7"/>
    <dgm:cxn modelId="{623E9F75-5195-4C8F-8B69-D90DF708135A}" type="presOf" srcId="{CC20A82B-9BE5-4206-A97D-59BA8D3DE9D1}" destId="{A89E60AF-5DEB-4FD6-B99C-06F7421A1C6A}" srcOrd="0" destOrd="0" presId="urn:microsoft.com/office/officeart/2005/8/layout/hList7"/>
    <dgm:cxn modelId="{5793027F-F6B9-48A7-BD8F-24444024A589}" type="presOf" srcId="{863CC999-9ADA-48A9-83AA-28D7A4BD7D69}" destId="{6BE88EEA-1305-443B-B86F-1EA21F3D3EA0}" srcOrd="0" destOrd="0" presId="urn:microsoft.com/office/officeart/2005/8/layout/hList7"/>
    <dgm:cxn modelId="{6652108B-5AC6-465E-AB18-46B40857704C}" type="presOf" srcId="{7550256D-1420-4F3E-B8B5-D29DA8DA4C78}" destId="{BCDFCF96-1C01-4D64-B647-44224BD6887F}" srcOrd="1" destOrd="0" presId="urn:microsoft.com/office/officeart/2005/8/layout/hList7"/>
    <dgm:cxn modelId="{1643009D-3E44-4405-97B2-04B4578CC368}" type="presOf" srcId="{7550256D-1420-4F3E-B8B5-D29DA8DA4C78}" destId="{06237EED-00B1-4F03-81F1-4267F0C38BD6}" srcOrd="0" destOrd="0" presId="urn:microsoft.com/office/officeart/2005/8/layout/hList7"/>
    <dgm:cxn modelId="{3E5D72A8-9216-4090-BADD-0EE912B2C306}" type="presOf" srcId="{E33F6371-3E97-4B29-BFE8-B6AB7BFC491F}" destId="{F39B2FA1-097E-4862-854D-C5583B8014D8}" srcOrd="1" destOrd="0" presId="urn:microsoft.com/office/officeart/2005/8/layout/hList7"/>
    <dgm:cxn modelId="{4756F8AB-BFCF-4BEA-AC9D-D3B2805CB607}" srcId="{44FF4BF5-0C96-430D-BB11-03C3EEB70A16}" destId="{E33F6371-3E97-4B29-BFE8-B6AB7BFC491F}" srcOrd="0" destOrd="0" parTransId="{1055F98F-E3F8-4E18-898D-59CEB6EBC341}" sibTransId="{F54F2170-927E-4160-BE0F-0FBD95E79A56}"/>
    <dgm:cxn modelId="{841510AF-0023-46E4-BDD5-667F326BC8CD}" type="presOf" srcId="{D2D77B81-7313-4CA0-ABD7-A315C95B4BF1}" destId="{1AC39F50-9D90-4FA5-86CB-7C8DA26E4A1D}" srcOrd="0" destOrd="0" presId="urn:microsoft.com/office/officeart/2005/8/layout/hList7"/>
    <dgm:cxn modelId="{5D0BD5B5-D50B-46F7-9F05-66608BCC3F44}" type="presOf" srcId="{44FF4BF5-0C96-430D-BB11-03C3EEB70A16}" destId="{2063139C-F422-461C-A32E-8CD62395F3B9}" srcOrd="0" destOrd="0" presId="urn:microsoft.com/office/officeart/2005/8/layout/hList7"/>
    <dgm:cxn modelId="{12E52DB7-1B1A-4572-9794-20BFF592446B}" srcId="{44FF4BF5-0C96-430D-BB11-03C3EEB70A16}" destId="{BA5E048B-37D0-46A7-B82F-A65AFC0C591F}" srcOrd="5" destOrd="0" parTransId="{4BBF82B1-1FA9-45FC-BF21-660E926BFDB5}" sibTransId="{6668C5C1-BF12-451A-8E5C-B6EC8812E546}"/>
    <dgm:cxn modelId="{0CE8C6BD-A7F0-4329-AFCA-9C024358F7F0}" type="presOf" srcId="{81EDB618-048F-4E2C-BA7B-6D4357C63590}" destId="{AA984227-9CC1-4B08-8A99-0C8D96B300BA}" srcOrd="0" destOrd="0" presId="urn:microsoft.com/office/officeart/2005/8/layout/hList7"/>
    <dgm:cxn modelId="{51D4D4CC-39C8-43D2-B81C-AF131A4E018E}" type="presOf" srcId="{4B102138-BAB0-4B39-BF28-A3F1218ADD96}" destId="{F2781FA0-7E74-409C-AA56-AB832DEDF32B}" srcOrd="0" destOrd="0" presId="urn:microsoft.com/office/officeart/2005/8/layout/hList7"/>
    <dgm:cxn modelId="{AA9C4ED6-0BB2-4A92-B23D-F969E583E4EE}" type="presOf" srcId="{D2D77B81-7313-4CA0-ABD7-A315C95B4BF1}" destId="{1EB985C4-5594-4BC2-8FC2-5DC509D45E34}" srcOrd="1" destOrd="0" presId="urn:microsoft.com/office/officeart/2005/8/layout/hList7"/>
    <dgm:cxn modelId="{654C1FDA-BF4B-4C00-995B-8B8E535B8922}" srcId="{44FF4BF5-0C96-430D-BB11-03C3EEB70A16}" destId="{DF5711ED-1967-45FB-8A9D-F5D605546673}" srcOrd="1" destOrd="0" parTransId="{29976C7F-564E-4B56-BBA2-5DF4BC941BA8}" sibTransId="{863CC999-9ADA-48A9-83AA-28D7A4BD7D69}"/>
    <dgm:cxn modelId="{63600CE5-7C50-4A61-8485-6D0F121F68AB}" srcId="{44FF4BF5-0C96-430D-BB11-03C3EEB70A16}" destId="{D2D77B81-7313-4CA0-ABD7-A315C95B4BF1}" srcOrd="2" destOrd="0" parTransId="{7C6BCCA1-CE01-4881-BDBA-713107AEB17F}" sibTransId="{036DB951-4D68-4BF7-822A-B5399280D28D}"/>
    <dgm:cxn modelId="{083E35EA-264A-4B1C-9DA6-B693DE1D2A4C}" type="presOf" srcId="{F54F2170-927E-4160-BE0F-0FBD95E79A56}" destId="{BC6B9F84-71FB-4FB9-9F8F-082E8BD34380}" srcOrd="0" destOrd="0" presId="urn:microsoft.com/office/officeart/2005/8/layout/hList7"/>
    <dgm:cxn modelId="{6EC056EB-8064-4917-B11B-F0BE59025633}" type="presOf" srcId="{DF5711ED-1967-45FB-8A9D-F5D605546673}" destId="{51E0727F-0A8D-4C3E-8800-1182B927DED0}" srcOrd="1" destOrd="0" presId="urn:microsoft.com/office/officeart/2005/8/layout/hList7"/>
    <dgm:cxn modelId="{ECAD5CF0-FBE8-4962-83E1-8899761113DD}" srcId="{44FF4BF5-0C96-430D-BB11-03C3EEB70A16}" destId="{7550256D-1420-4F3E-B8B5-D29DA8DA4C78}" srcOrd="4" destOrd="0" parTransId="{B76AED85-F53D-424E-B100-D6733C059E09}" sibTransId="{4B102138-BAB0-4B39-BF28-A3F1218ADD96}"/>
    <dgm:cxn modelId="{73B31AFB-9F40-4635-9E97-8D369DCFBFE7}" type="presOf" srcId="{DF5711ED-1967-45FB-8A9D-F5D605546673}" destId="{DA0C63A0-24DD-4AAE-A12D-0030FBCE5736}" srcOrd="0" destOrd="0" presId="urn:microsoft.com/office/officeart/2005/8/layout/hList7"/>
    <dgm:cxn modelId="{B8DF76FE-C4E1-4B78-AC8D-E3E18E439F4F}" srcId="{44FF4BF5-0C96-430D-BB11-03C3EEB70A16}" destId="{CC20A82B-9BE5-4206-A97D-59BA8D3DE9D1}" srcOrd="3" destOrd="0" parTransId="{F318A827-6D63-4842-8872-E97202359BF6}" sibTransId="{81EDB618-048F-4E2C-BA7B-6D4357C63590}"/>
    <dgm:cxn modelId="{C3FE250B-1162-470F-BA09-3D2D066D032B}" type="presParOf" srcId="{2063139C-F422-461C-A32E-8CD62395F3B9}" destId="{D5E900C5-2C53-421C-A9B3-ECEA5EE08E69}" srcOrd="0" destOrd="0" presId="urn:microsoft.com/office/officeart/2005/8/layout/hList7"/>
    <dgm:cxn modelId="{70F97F65-C6D1-4D85-94A3-390D296D7C60}" type="presParOf" srcId="{2063139C-F422-461C-A32E-8CD62395F3B9}" destId="{13229E79-4C5A-46B9-99A5-9FBBD2147C0B}" srcOrd="1" destOrd="0" presId="urn:microsoft.com/office/officeart/2005/8/layout/hList7"/>
    <dgm:cxn modelId="{9B9ECEC1-FD0C-4F78-A39B-AB82E08EB1F4}" type="presParOf" srcId="{13229E79-4C5A-46B9-99A5-9FBBD2147C0B}" destId="{4ECEA330-BCC4-4B7D-8762-94FE17669564}" srcOrd="0" destOrd="0" presId="urn:microsoft.com/office/officeart/2005/8/layout/hList7"/>
    <dgm:cxn modelId="{E47A15D2-F1BB-420C-9990-B9F87349EF23}" type="presParOf" srcId="{4ECEA330-BCC4-4B7D-8762-94FE17669564}" destId="{A0522A38-6471-4317-8CC2-1D6C3885D24B}" srcOrd="0" destOrd="0" presId="urn:microsoft.com/office/officeart/2005/8/layout/hList7"/>
    <dgm:cxn modelId="{3D1F9552-F140-4E6B-8043-05E9499EFF60}" type="presParOf" srcId="{4ECEA330-BCC4-4B7D-8762-94FE17669564}" destId="{F39B2FA1-097E-4862-854D-C5583B8014D8}" srcOrd="1" destOrd="0" presId="urn:microsoft.com/office/officeart/2005/8/layout/hList7"/>
    <dgm:cxn modelId="{5AEB8C85-112B-4876-8E72-EF3190232724}" type="presParOf" srcId="{4ECEA330-BCC4-4B7D-8762-94FE17669564}" destId="{5D590858-9667-41B4-8E1A-AA58FC46E059}" srcOrd="2" destOrd="0" presId="urn:microsoft.com/office/officeart/2005/8/layout/hList7"/>
    <dgm:cxn modelId="{43719B9F-9518-4CEC-A88D-9344EACF3B11}" type="presParOf" srcId="{4ECEA330-BCC4-4B7D-8762-94FE17669564}" destId="{E8446AA8-2F0F-4D41-863F-53BF9B5E2960}" srcOrd="3" destOrd="0" presId="urn:microsoft.com/office/officeart/2005/8/layout/hList7"/>
    <dgm:cxn modelId="{3AE798FB-F888-4B52-966B-E7335FBDA722}" type="presParOf" srcId="{13229E79-4C5A-46B9-99A5-9FBBD2147C0B}" destId="{BC6B9F84-71FB-4FB9-9F8F-082E8BD34380}" srcOrd="1" destOrd="0" presId="urn:microsoft.com/office/officeart/2005/8/layout/hList7"/>
    <dgm:cxn modelId="{6A10F5A7-8EBD-44F7-B8BB-9E695346992D}" type="presParOf" srcId="{13229E79-4C5A-46B9-99A5-9FBBD2147C0B}" destId="{62F3217E-0A06-408E-98C3-61D35C0B9C17}" srcOrd="2" destOrd="0" presId="urn:microsoft.com/office/officeart/2005/8/layout/hList7"/>
    <dgm:cxn modelId="{8CC14587-9A67-4B2A-AAD7-59FFE1FA90AA}" type="presParOf" srcId="{62F3217E-0A06-408E-98C3-61D35C0B9C17}" destId="{DA0C63A0-24DD-4AAE-A12D-0030FBCE5736}" srcOrd="0" destOrd="0" presId="urn:microsoft.com/office/officeart/2005/8/layout/hList7"/>
    <dgm:cxn modelId="{D1E596DE-E50C-4EAB-B359-F1F3577DDFDB}" type="presParOf" srcId="{62F3217E-0A06-408E-98C3-61D35C0B9C17}" destId="{51E0727F-0A8D-4C3E-8800-1182B927DED0}" srcOrd="1" destOrd="0" presId="urn:microsoft.com/office/officeart/2005/8/layout/hList7"/>
    <dgm:cxn modelId="{89CEFDB8-6E98-4107-BAF9-2ABD61DAF040}" type="presParOf" srcId="{62F3217E-0A06-408E-98C3-61D35C0B9C17}" destId="{5B8F8364-A591-4798-A703-9F7170C50498}" srcOrd="2" destOrd="0" presId="urn:microsoft.com/office/officeart/2005/8/layout/hList7"/>
    <dgm:cxn modelId="{DB2EDB3F-E8C2-4145-ACB0-0B0BBF044D44}" type="presParOf" srcId="{62F3217E-0A06-408E-98C3-61D35C0B9C17}" destId="{463BCFAA-1067-4CC4-B2BE-AC6623B92ECD}" srcOrd="3" destOrd="0" presId="urn:microsoft.com/office/officeart/2005/8/layout/hList7"/>
    <dgm:cxn modelId="{5AE80C4F-7F4C-496A-A7E1-12AB1846EF0D}" type="presParOf" srcId="{13229E79-4C5A-46B9-99A5-9FBBD2147C0B}" destId="{6BE88EEA-1305-443B-B86F-1EA21F3D3EA0}" srcOrd="3" destOrd="0" presId="urn:microsoft.com/office/officeart/2005/8/layout/hList7"/>
    <dgm:cxn modelId="{0B8A7565-737A-406E-9951-89DED1EBA7C2}" type="presParOf" srcId="{13229E79-4C5A-46B9-99A5-9FBBD2147C0B}" destId="{D43FF8D6-AB8C-4E92-BCEB-649B2B3A5834}" srcOrd="4" destOrd="0" presId="urn:microsoft.com/office/officeart/2005/8/layout/hList7"/>
    <dgm:cxn modelId="{C06D8529-9830-4060-AE68-9B4F49819064}" type="presParOf" srcId="{D43FF8D6-AB8C-4E92-BCEB-649B2B3A5834}" destId="{1AC39F50-9D90-4FA5-86CB-7C8DA26E4A1D}" srcOrd="0" destOrd="0" presId="urn:microsoft.com/office/officeart/2005/8/layout/hList7"/>
    <dgm:cxn modelId="{CBE96ED2-BCF1-42D5-AACD-B64060C3E0B3}" type="presParOf" srcId="{D43FF8D6-AB8C-4E92-BCEB-649B2B3A5834}" destId="{1EB985C4-5594-4BC2-8FC2-5DC509D45E34}" srcOrd="1" destOrd="0" presId="urn:microsoft.com/office/officeart/2005/8/layout/hList7"/>
    <dgm:cxn modelId="{7DD65EC6-4D8E-4A52-9450-1A8FC84318D4}" type="presParOf" srcId="{D43FF8D6-AB8C-4E92-BCEB-649B2B3A5834}" destId="{A0829E2C-627E-4C53-9D45-C58790D67755}" srcOrd="2" destOrd="0" presId="urn:microsoft.com/office/officeart/2005/8/layout/hList7"/>
    <dgm:cxn modelId="{428A8A28-57E4-45CB-AB5C-1AECC0CFC157}" type="presParOf" srcId="{D43FF8D6-AB8C-4E92-BCEB-649B2B3A5834}" destId="{843F8520-3CBF-4613-81CC-8D9CE112B9F7}" srcOrd="3" destOrd="0" presId="urn:microsoft.com/office/officeart/2005/8/layout/hList7"/>
    <dgm:cxn modelId="{D7FDAF47-2DC1-4BA4-8701-AF389EADDC93}" type="presParOf" srcId="{13229E79-4C5A-46B9-99A5-9FBBD2147C0B}" destId="{620CA7F4-9636-4F54-9168-4522A1C3B638}" srcOrd="5" destOrd="0" presId="urn:microsoft.com/office/officeart/2005/8/layout/hList7"/>
    <dgm:cxn modelId="{9D767C06-6F56-4219-8AEB-41910590B238}" type="presParOf" srcId="{13229E79-4C5A-46B9-99A5-9FBBD2147C0B}" destId="{4DCBEFFE-B8E9-4CBB-8DC5-BA754D0824D9}" srcOrd="6" destOrd="0" presId="urn:microsoft.com/office/officeart/2005/8/layout/hList7"/>
    <dgm:cxn modelId="{483D757D-DA0B-4273-B139-2A588D781DAE}" type="presParOf" srcId="{4DCBEFFE-B8E9-4CBB-8DC5-BA754D0824D9}" destId="{A89E60AF-5DEB-4FD6-B99C-06F7421A1C6A}" srcOrd="0" destOrd="0" presId="urn:microsoft.com/office/officeart/2005/8/layout/hList7"/>
    <dgm:cxn modelId="{9C652824-F730-47BE-B659-EA97C0DFBB09}" type="presParOf" srcId="{4DCBEFFE-B8E9-4CBB-8DC5-BA754D0824D9}" destId="{B6916991-7C60-4978-9B47-354760122B8D}" srcOrd="1" destOrd="0" presId="urn:microsoft.com/office/officeart/2005/8/layout/hList7"/>
    <dgm:cxn modelId="{269894C5-AD1B-4385-9B96-62D064EACCE1}" type="presParOf" srcId="{4DCBEFFE-B8E9-4CBB-8DC5-BA754D0824D9}" destId="{AB794703-6F46-4395-B93A-5624F4721E90}" srcOrd="2" destOrd="0" presId="urn:microsoft.com/office/officeart/2005/8/layout/hList7"/>
    <dgm:cxn modelId="{54ED6F5D-6905-4D25-9DD7-355971BAA0E2}" type="presParOf" srcId="{4DCBEFFE-B8E9-4CBB-8DC5-BA754D0824D9}" destId="{3B81F68C-60C2-4EFE-83A8-D6F583068FB1}" srcOrd="3" destOrd="0" presId="urn:microsoft.com/office/officeart/2005/8/layout/hList7"/>
    <dgm:cxn modelId="{09A1D04C-6426-43F2-8E5A-B44074345BE2}" type="presParOf" srcId="{13229E79-4C5A-46B9-99A5-9FBBD2147C0B}" destId="{AA984227-9CC1-4B08-8A99-0C8D96B300BA}" srcOrd="7" destOrd="0" presId="urn:microsoft.com/office/officeart/2005/8/layout/hList7"/>
    <dgm:cxn modelId="{82717526-4A0F-4313-AE1C-E684FA05E0FF}" type="presParOf" srcId="{13229E79-4C5A-46B9-99A5-9FBBD2147C0B}" destId="{CC3AD477-C3A1-4E89-AAC8-5DD655B53628}" srcOrd="8" destOrd="0" presId="urn:microsoft.com/office/officeart/2005/8/layout/hList7"/>
    <dgm:cxn modelId="{D8832CFB-646E-4E1C-869E-2E55CF296D99}" type="presParOf" srcId="{CC3AD477-C3A1-4E89-AAC8-5DD655B53628}" destId="{06237EED-00B1-4F03-81F1-4267F0C38BD6}" srcOrd="0" destOrd="0" presId="urn:microsoft.com/office/officeart/2005/8/layout/hList7"/>
    <dgm:cxn modelId="{5853D5C9-8323-4B1E-8072-F9E6E1D4DD80}" type="presParOf" srcId="{CC3AD477-C3A1-4E89-AAC8-5DD655B53628}" destId="{BCDFCF96-1C01-4D64-B647-44224BD6887F}" srcOrd="1" destOrd="0" presId="urn:microsoft.com/office/officeart/2005/8/layout/hList7"/>
    <dgm:cxn modelId="{7F5CA335-42CA-49D4-99B9-7130ED3F0392}" type="presParOf" srcId="{CC3AD477-C3A1-4E89-AAC8-5DD655B53628}" destId="{99523348-3C3A-4C68-89B9-94B0595990D1}" srcOrd="2" destOrd="0" presId="urn:microsoft.com/office/officeart/2005/8/layout/hList7"/>
    <dgm:cxn modelId="{2E84B4C9-C1D0-43BE-9D6C-2EC7C712A4D6}" type="presParOf" srcId="{CC3AD477-C3A1-4E89-AAC8-5DD655B53628}" destId="{12918E0B-9BA2-4B15-8FEA-5CDFBDABBF04}" srcOrd="3" destOrd="0" presId="urn:microsoft.com/office/officeart/2005/8/layout/hList7"/>
    <dgm:cxn modelId="{D80874FE-52E5-45CD-8C8D-139D0E94B2ED}" type="presParOf" srcId="{13229E79-4C5A-46B9-99A5-9FBBD2147C0B}" destId="{F2781FA0-7E74-409C-AA56-AB832DEDF32B}" srcOrd="9" destOrd="0" presId="urn:microsoft.com/office/officeart/2005/8/layout/hList7"/>
    <dgm:cxn modelId="{2FC91DF2-61C6-4754-8753-0F5FE7D39124}" type="presParOf" srcId="{13229E79-4C5A-46B9-99A5-9FBBD2147C0B}" destId="{11AC9FF9-E460-4FB8-9198-D9BEEAE34467}" srcOrd="10" destOrd="0" presId="urn:microsoft.com/office/officeart/2005/8/layout/hList7"/>
    <dgm:cxn modelId="{A8886562-B721-41CA-AAEB-527B0BD2DB21}" type="presParOf" srcId="{11AC9FF9-E460-4FB8-9198-D9BEEAE34467}" destId="{1977439D-AB3D-4510-88C3-62B681DD9697}" srcOrd="0" destOrd="0" presId="urn:microsoft.com/office/officeart/2005/8/layout/hList7"/>
    <dgm:cxn modelId="{B347D106-0DDA-428F-9940-2D6540BFB695}" type="presParOf" srcId="{11AC9FF9-E460-4FB8-9198-D9BEEAE34467}" destId="{517F7611-541F-4652-A45B-0A8E53B192CF}" srcOrd="1" destOrd="0" presId="urn:microsoft.com/office/officeart/2005/8/layout/hList7"/>
    <dgm:cxn modelId="{B87AA332-9FE0-4EA3-876D-EFE3D4149DD2}" type="presParOf" srcId="{11AC9FF9-E460-4FB8-9198-D9BEEAE34467}" destId="{A24FB35F-031D-40EC-B95B-47C552757A62}" srcOrd="2" destOrd="0" presId="urn:microsoft.com/office/officeart/2005/8/layout/hList7"/>
    <dgm:cxn modelId="{234C76AA-F333-46F4-8C66-F6615B19071C}" type="presParOf" srcId="{11AC9FF9-E460-4FB8-9198-D9BEEAE34467}" destId="{51BDBC7D-03D2-4C71-B5A8-9D0897FE044B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4FF4BF5-0C96-430D-BB11-03C3EEB70A16}" type="doc">
      <dgm:prSet loTypeId="urn:microsoft.com/office/officeart/2005/8/layout/vList3" loCatId="list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E33F6371-3E97-4B29-BFE8-B6AB7BFC491F}">
      <dgm:prSet phldrT="[Text]" custT="1"/>
      <dgm:spPr/>
      <dgm:t>
        <a:bodyPr/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dirty="0">
              <a:solidFill>
                <a:srgbClr val="FFFFFF"/>
              </a:solidFill>
              <a:latin typeface="Calibri" panose="020F0502020204030204"/>
              <a:ea typeface="+mn-ea"/>
              <a:cs typeface="+mn-cs"/>
            </a:rPr>
            <a:t>SEA incidents and staff behavior </a:t>
          </a:r>
        </a:p>
      </dgm:t>
    </dgm:pt>
    <dgm:pt modelId="{1055F98F-E3F8-4E18-898D-59CEB6EBC341}" type="parTrans" cxnId="{4756F8AB-BFCF-4BEA-AC9D-D3B2805CB607}">
      <dgm:prSet/>
      <dgm:spPr/>
      <dgm:t>
        <a:bodyPr/>
        <a:lstStyle/>
        <a:p>
          <a:endParaRPr lang="en-US"/>
        </a:p>
      </dgm:t>
    </dgm:pt>
    <dgm:pt modelId="{F54F2170-927E-4160-BE0F-0FBD95E79A56}" type="sibTrans" cxnId="{4756F8AB-BFCF-4BEA-AC9D-D3B2805CB607}">
      <dgm:prSet/>
      <dgm:spPr/>
      <dgm:t>
        <a:bodyPr/>
        <a:lstStyle/>
        <a:p>
          <a:endParaRPr lang="en-US"/>
        </a:p>
      </dgm:t>
    </dgm:pt>
    <dgm:pt modelId="{DF5711ED-1967-45FB-8A9D-F5D605546673}">
      <dgm:prSet/>
      <dgm:spPr/>
      <dgm:t>
        <a:bodyPr/>
        <a:lstStyle/>
        <a:p>
          <a:r>
            <a:rPr lang="en-US" b="1" dirty="0"/>
            <a:t>Right staff for the right position at the right time</a:t>
          </a:r>
          <a:endParaRPr lang="en-US" dirty="0"/>
        </a:p>
      </dgm:t>
    </dgm:pt>
    <dgm:pt modelId="{29976C7F-564E-4B56-BBA2-5DF4BC941BA8}" type="parTrans" cxnId="{654C1FDA-BF4B-4C00-995B-8B8E535B8922}">
      <dgm:prSet/>
      <dgm:spPr/>
      <dgm:t>
        <a:bodyPr/>
        <a:lstStyle/>
        <a:p>
          <a:endParaRPr lang="en-US"/>
        </a:p>
      </dgm:t>
    </dgm:pt>
    <dgm:pt modelId="{863CC999-9ADA-48A9-83AA-28D7A4BD7D69}" type="sibTrans" cxnId="{654C1FDA-BF4B-4C00-995B-8B8E535B8922}">
      <dgm:prSet/>
      <dgm:spPr/>
      <dgm:t>
        <a:bodyPr/>
        <a:lstStyle/>
        <a:p>
          <a:endParaRPr lang="en-US"/>
        </a:p>
      </dgm:t>
    </dgm:pt>
    <dgm:pt modelId="{CC20A82B-9BE5-4206-A97D-59BA8D3DE9D1}">
      <dgm:prSet/>
      <dgm:spPr/>
      <dgm:t>
        <a:bodyPr/>
        <a:lstStyle/>
        <a:p>
          <a:r>
            <a:rPr lang="en-US" b="1" dirty="0"/>
            <a:t>PSEA responsibilities in JDs and performance review</a:t>
          </a:r>
        </a:p>
      </dgm:t>
    </dgm:pt>
    <dgm:pt modelId="{F318A827-6D63-4842-8872-E97202359BF6}" type="parTrans" cxnId="{B8DF76FE-C4E1-4B78-AC8D-E3E18E439F4F}">
      <dgm:prSet/>
      <dgm:spPr/>
      <dgm:t>
        <a:bodyPr/>
        <a:lstStyle/>
        <a:p>
          <a:endParaRPr lang="en-US"/>
        </a:p>
      </dgm:t>
    </dgm:pt>
    <dgm:pt modelId="{81EDB618-048F-4E2C-BA7B-6D4357C63590}" type="sibTrans" cxnId="{B8DF76FE-C4E1-4B78-AC8D-E3E18E439F4F}">
      <dgm:prSet/>
      <dgm:spPr/>
      <dgm:t>
        <a:bodyPr/>
        <a:lstStyle/>
        <a:p>
          <a:endParaRPr lang="en-US"/>
        </a:p>
      </dgm:t>
    </dgm:pt>
    <dgm:pt modelId="{D2D77B81-7313-4CA0-ABD7-A315C95B4BF1}">
      <dgm:prSet/>
      <dgm:spPr/>
      <dgm:t>
        <a:bodyPr/>
        <a:lstStyle/>
        <a:p>
          <a:r>
            <a:rPr lang="en-US" b="1" dirty="0"/>
            <a:t>PSEA responsive HR policies = SEA prevention</a:t>
          </a:r>
          <a:endParaRPr lang="en-US" dirty="0"/>
        </a:p>
      </dgm:t>
    </dgm:pt>
    <dgm:pt modelId="{036DB951-4D68-4BF7-822A-B5399280D28D}" type="sibTrans" cxnId="{63600CE5-7C50-4A61-8485-6D0F121F68AB}">
      <dgm:prSet/>
      <dgm:spPr/>
      <dgm:t>
        <a:bodyPr/>
        <a:lstStyle/>
        <a:p>
          <a:endParaRPr lang="en-US"/>
        </a:p>
      </dgm:t>
    </dgm:pt>
    <dgm:pt modelId="{7C6BCCA1-CE01-4881-BDBA-713107AEB17F}" type="parTrans" cxnId="{63600CE5-7C50-4A61-8485-6D0F121F68AB}">
      <dgm:prSet/>
      <dgm:spPr/>
      <dgm:t>
        <a:bodyPr/>
        <a:lstStyle/>
        <a:p>
          <a:endParaRPr lang="en-US"/>
        </a:p>
      </dgm:t>
    </dgm:pt>
    <dgm:pt modelId="{7550256D-1420-4F3E-B8B5-D29DA8DA4C78}">
      <dgm:prSet/>
      <dgm:spPr/>
      <dgm:t>
        <a:bodyPr/>
        <a:lstStyle/>
        <a:p>
          <a:r>
            <a:rPr lang="en-US" b="1" dirty="0"/>
            <a:t>PSEA elements in staff hiring processes</a:t>
          </a:r>
          <a:endParaRPr lang="en-US" dirty="0"/>
        </a:p>
      </dgm:t>
    </dgm:pt>
    <dgm:pt modelId="{B76AED85-F53D-424E-B100-D6733C059E09}" type="parTrans" cxnId="{ECAD5CF0-FBE8-4962-83E1-8899761113DD}">
      <dgm:prSet/>
      <dgm:spPr/>
      <dgm:t>
        <a:bodyPr/>
        <a:lstStyle/>
        <a:p>
          <a:endParaRPr lang="en-US"/>
        </a:p>
      </dgm:t>
    </dgm:pt>
    <dgm:pt modelId="{4B102138-BAB0-4B39-BF28-A3F1218ADD96}" type="sibTrans" cxnId="{ECAD5CF0-FBE8-4962-83E1-8899761113DD}">
      <dgm:prSet/>
      <dgm:spPr/>
      <dgm:t>
        <a:bodyPr/>
        <a:lstStyle/>
        <a:p>
          <a:endParaRPr lang="en-US"/>
        </a:p>
      </dgm:t>
    </dgm:pt>
    <dgm:pt modelId="{F81BFC48-D6DE-4A6F-A3DB-0C9A1062C52C}" type="pres">
      <dgm:prSet presAssocID="{44FF4BF5-0C96-430D-BB11-03C3EEB70A16}" presName="linearFlow" presStyleCnt="0">
        <dgm:presLayoutVars>
          <dgm:dir/>
          <dgm:resizeHandles val="exact"/>
        </dgm:presLayoutVars>
      </dgm:prSet>
      <dgm:spPr/>
    </dgm:pt>
    <dgm:pt modelId="{581AEB73-ADD5-4570-BE6B-5E22CC79CB0B}" type="pres">
      <dgm:prSet presAssocID="{E33F6371-3E97-4B29-BFE8-B6AB7BFC491F}" presName="composite" presStyleCnt="0"/>
      <dgm:spPr/>
    </dgm:pt>
    <dgm:pt modelId="{BABA315D-2AFD-459E-B6F6-3D5350D74ECE}" type="pres">
      <dgm:prSet presAssocID="{E33F6371-3E97-4B29-BFE8-B6AB7BFC491F}" presName="imgShp" presStyleLbl="fgImgPlace1" presStyleIdx="0" presStyleCnt="5"/>
      <dgm:spPr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"/>
              </a:ext>
            </a:extLst>
          </a:blip>
          <a:srcRect/>
          <a:stretch>
            <a:fillRect l="-28000" r="-28000"/>
          </a:stretch>
        </a:blipFill>
      </dgm:spPr>
    </dgm:pt>
    <dgm:pt modelId="{89D59E7D-CC55-4EC4-92DD-2EB1794ED2B8}" type="pres">
      <dgm:prSet presAssocID="{E33F6371-3E97-4B29-BFE8-B6AB7BFC491F}" presName="txShp" presStyleLbl="node1" presStyleIdx="0" presStyleCnt="5">
        <dgm:presLayoutVars>
          <dgm:bulletEnabled val="1"/>
        </dgm:presLayoutVars>
      </dgm:prSet>
      <dgm:spPr/>
    </dgm:pt>
    <dgm:pt modelId="{C79450B8-9D5A-4273-90B1-7C5838161377}" type="pres">
      <dgm:prSet presAssocID="{F54F2170-927E-4160-BE0F-0FBD95E79A56}" presName="spacing" presStyleCnt="0"/>
      <dgm:spPr/>
    </dgm:pt>
    <dgm:pt modelId="{FF0EFDA3-4B0F-4EFB-818E-3C260452AD35}" type="pres">
      <dgm:prSet presAssocID="{DF5711ED-1967-45FB-8A9D-F5D605546673}" presName="composite" presStyleCnt="0"/>
      <dgm:spPr/>
    </dgm:pt>
    <dgm:pt modelId="{D87B4ADE-0860-466B-94DE-173C9D60F94A}" type="pres">
      <dgm:prSet presAssocID="{DF5711ED-1967-45FB-8A9D-F5D605546673}" presName="imgShp" presStyleLbl="fgImgPlace1" presStyleIdx="1" presStyleCnt="5"/>
      <dgm:spPr>
        <a:blipFill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>
            <a:fillRect l="-12000" r="-12000"/>
          </a:stretch>
        </a:blipFill>
      </dgm:spPr>
    </dgm:pt>
    <dgm:pt modelId="{19F8DB3E-7301-4B0A-A617-441B0CA21CDF}" type="pres">
      <dgm:prSet presAssocID="{DF5711ED-1967-45FB-8A9D-F5D605546673}" presName="txShp" presStyleLbl="node1" presStyleIdx="1" presStyleCnt="5">
        <dgm:presLayoutVars>
          <dgm:bulletEnabled val="1"/>
        </dgm:presLayoutVars>
      </dgm:prSet>
      <dgm:spPr/>
    </dgm:pt>
    <dgm:pt modelId="{E06CE143-E062-4878-9A71-9196943952DA}" type="pres">
      <dgm:prSet presAssocID="{863CC999-9ADA-48A9-83AA-28D7A4BD7D69}" presName="spacing" presStyleCnt="0"/>
      <dgm:spPr/>
    </dgm:pt>
    <dgm:pt modelId="{85E13BAF-54A4-450A-AC3F-BA9072F1D21C}" type="pres">
      <dgm:prSet presAssocID="{D2D77B81-7313-4CA0-ABD7-A315C95B4BF1}" presName="composite" presStyleCnt="0"/>
      <dgm:spPr/>
    </dgm:pt>
    <dgm:pt modelId="{7129846D-8787-4020-B1BC-7DD9F49903CB}" type="pres">
      <dgm:prSet presAssocID="{D2D77B81-7313-4CA0-ABD7-A315C95B4BF1}" presName="imgShp" presStyleLbl="fgImgPlace1" presStyleIdx="2" presStyleCnt="5"/>
      <dgm:spPr>
        <a:blipFill rotWithShape="1"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/>
          <a:stretch>
            <a:fillRect/>
          </a:stretch>
        </a:blipFill>
      </dgm:spPr>
    </dgm:pt>
    <dgm:pt modelId="{D837AB82-1185-4D72-84F8-C72455910D28}" type="pres">
      <dgm:prSet presAssocID="{D2D77B81-7313-4CA0-ABD7-A315C95B4BF1}" presName="txShp" presStyleLbl="node1" presStyleIdx="2" presStyleCnt="5">
        <dgm:presLayoutVars>
          <dgm:bulletEnabled val="1"/>
        </dgm:presLayoutVars>
      </dgm:prSet>
      <dgm:spPr/>
    </dgm:pt>
    <dgm:pt modelId="{A83D8F0A-808A-4680-B73C-F7FAE7C30DCA}" type="pres">
      <dgm:prSet presAssocID="{036DB951-4D68-4BF7-822A-B5399280D28D}" presName="spacing" presStyleCnt="0"/>
      <dgm:spPr/>
    </dgm:pt>
    <dgm:pt modelId="{1F201F67-B63F-4ECA-8DB2-668250217A85}" type="pres">
      <dgm:prSet presAssocID="{CC20A82B-9BE5-4206-A97D-59BA8D3DE9D1}" presName="composite" presStyleCnt="0"/>
      <dgm:spPr/>
    </dgm:pt>
    <dgm:pt modelId="{96030699-2A86-4DDA-9A84-EBDF066C6CCF}" type="pres">
      <dgm:prSet presAssocID="{CC20A82B-9BE5-4206-A97D-59BA8D3DE9D1}" presName="imgShp" presStyleLbl="fgImgPlace1" presStyleIdx="3" presStyleCnt="5"/>
      <dgm:spPr>
        <a:blipFill rotWithShape="1"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rcRect/>
          <a:stretch>
            <a:fillRect l="-5000" r="-5000"/>
          </a:stretch>
        </a:blipFill>
      </dgm:spPr>
    </dgm:pt>
    <dgm:pt modelId="{52F41A89-4017-4403-BE2E-2A244AC1ECC8}" type="pres">
      <dgm:prSet presAssocID="{CC20A82B-9BE5-4206-A97D-59BA8D3DE9D1}" presName="txShp" presStyleLbl="node1" presStyleIdx="3" presStyleCnt="5">
        <dgm:presLayoutVars>
          <dgm:bulletEnabled val="1"/>
        </dgm:presLayoutVars>
      </dgm:prSet>
      <dgm:spPr/>
    </dgm:pt>
    <dgm:pt modelId="{7EB70316-A284-4CA7-B9B9-0162E6857B40}" type="pres">
      <dgm:prSet presAssocID="{81EDB618-048F-4E2C-BA7B-6D4357C63590}" presName="spacing" presStyleCnt="0"/>
      <dgm:spPr/>
    </dgm:pt>
    <dgm:pt modelId="{BDABA5DC-EFBB-43B4-936D-E6AC7DBA4CD9}" type="pres">
      <dgm:prSet presAssocID="{7550256D-1420-4F3E-B8B5-D29DA8DA4C78}" presName="composite" presStyleCnt="0"/>
      <dgm:spPr/>
    </dgm:pt>
    <dgm:pt modelId="{F7749841-1993-4B9E-A99A-EA46B5BE7CC4}" type="pres">
      <dgm:prSet presAssocID="{7550256D-1420-4F3E-B8B5-D29DA8DA4C78}" presName="imgShp" presStyleLbl="fgImgPlace1" presStyleIdx="4" presStyleCnt="5"/>
      <dgm:spPr>
        <a:blipFill rotWithShape="1"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rcRect/>
          <a:stretch>
            <a:fillRect l="-3000" r="-3000"/>
          </a:stretch>
        </a:blipFill>
      </dgm:spPr>
    </dgm:pt>
    <dgm:pt modelId="{A6C14974-2358-43D5-8416-AF0E30B21508}" type="pres">
      <dgm:prSet presAssocID="{7550256D-1420-4F3E-B8B5-D29DA8DA4C78}" presName="txShp" presStyleLbl="node1" presStyleIdx="4" presStyleCnt="5">
        <dgm:presLayoutVars>
          <dgm:bulletEnabled val="1"/>
        </dgm:presLayoutVars>
      </dgm:prSet>
      <dgm:spPr/>
    </dgm:pt>
  </dgm:ptLst>
  <dgm:cxnLst>
    <dgm:cxn modelId="{90E11B0A-CD9A-4D55-A68C-1BC6D7AB0BC8}" type="presOf" srcId="{DF5711ED-1967-45FB-8A9D-F5D605546673}" destId="{19F8DB3E-7301-4B0A-A617-441B0CA21CDF}" srcOrd="0" destOrd="0" presId="urn:microsoft.com/office/officeart/2005/8/layout/vList3"/>
    <dgm:cxn modelId="{7E56D42A-059D-48D0-BB70-1A7EFC4043DD}" type="presOf" srcId="{E33F6371-3E97-4B29-BFE8-B6AB7BFC491F}" destId="{89D59E7D-CC55-4EC4-92DD-2EB1794ED2B8}" srcOrd="0" destOrd="0" presId="urn:microsoft.com/office/officeart/2005/8/layout/vList3"/>
    <dgm:cxn modelId="{5263CE35-4515-4EEF-A232-63A6997F1D61}" type="presOf" srcId="{44FF4BF5-0C96-430D-BB11-03C3EEB70A16}" destId="{F81BFC48-D6DE-4A6F-A3DB-0C9A1062C52C}" srcOrd="0" destOrd="0" presId="urn:microsoft.com/office/officeart/2005/8/layout/vList3"/>
    <dgm:cxn modelId="{EF00EC9B-D773-442D-AE50-686C23FDE6B0}" type="presOf" srcId="{D2D77B81-7313-4CA0-ABD7-A315C95B4BF1}" destId="{D837AB82-1185-4D72-84F8-C72455910D28}" srcOrd="0" destOrd="0" presId="urn:microsoft.com/office/officeart/2005/8/layout/vList3"/>
    <dgm:cxn modelId="{4756F8AB-BFCF-4BEA-AC9D-D3B2805CB607}" srcId="{44FF4BF5-0C96-430D-BB11-03C3EEB70A16}" destId="{E33F6371-3E97-4B29-BFE8-B6AB7BFC491F}" srcOrd="0" destOrd="0" parTransId="{1055F98F-E3F8-4E18-898D-59CEB6EBC341}" sibTransId="{F54F2170-927E-4160-BE0F-0FBD95E79A56}"/>
    <dgm:cxn modelId="{B059CFB3-444A-4CAD-A7FF-1756C2E8F0B1}" type="presOf" srcId="{7550256D-1420-4F3E-B8B5-D29DA8DA4C78}" destId="{A6C14974-2358-43D5-8416-AF0E30B21508}" srcOrd="0" destOrd="0" presId="urn:microsoft.com/office/officeart/2005/8/layout/vList3"/>
    <dgm:cxn modelId="{7C3D99BE-331C-4EDF-BFAF-B19EF5615F80}" type="presOf" srcId="{CC20A82B-9BE5-4206-A97D-59BA8D3DE9D1}" destId="{52F41A89-4017-4403-BE2E-2A244AC1ECC8}" srcOrd="0" destOrd="0" presId="urn:microsoft.com/office/officeart/2005/8/layout/vList3"/>
    <dgm:cxn modelId="{654C1FDA-BF4B-4C00-995B-8B8E535B8922}" srcId="{44FF4BF5-0C96-430D-BB11-03C3EEB70A16}" destId="{DF5711ED-1967-45FB-8A9D-F5D605546673}" srcOrd="1" destOrd="0" parTransId="{29976C7F-564E-4B56-BBA2-5DF4BC941BA8}" sibTransId="{863CC999-9ADA-48A9-83AA-28D7A4BD7D69}"/>
    <dgm:cxn modelId="{63600CE5-7C50-4A61-8485-6D0F121F68AB}" srcId="{44FF4BF5-0C96-430D-BB11-03C3EEB70A16}" destId="{D2D77B81-7313-4CA0-ABD7-A315C95B4BF1}" srcOrd="2" destOrd="0" parTransId="{7C6BCCA1-CE01-4881-BDBA-713107AEB17F}" sibTransId="{036DB951-4D68-4BF7-822A-B5399280D28D}"/>
    <dgm:cxn modelId="{ECAD5CF0-FBE8-4962-83E1-8899761113DD}" srcId="{44FF4BF5-0C96-430D-BB11-03C3EEB70A16}" destId="{7550256D-1420-4F3E-B8B5-D29DA8DA4C78}" srcOrd="4" destOrd="0" parTransId="{B76AED85-F53D-424E-B100-D6733C059E09}" sibTransId="{4B102138-BAB0-4B39-BF28-A3F1218ADD96}"/>
    <dgm:cxn modelId="{B8DF76FE-C4E1-4B78-AC8D-E3E18E439F4F}" srcId="{44FF4BF5-0C96-430D-BB11-03C3EEB70A16}" destId="{CC20A82B-9BE5-4206-A97D-59BA8D3DE9D1}" srcOrd="3" destOrd="0" parTransId="{F318A827-6D63-4842-8872-E97202359BF6}" sibTransId="{81EDB618-048F-4E2C-BA7B-6D4357C63590}"/>
    <dgm:cxn modelId="{E34EDC2B-FDF4-46AC-9574-18D393705DC0}" type="presParOf" srcId="{F81BFC48-D6DE-4A6F-A3DB-0C9A1062C52C}" destId="{581AEB73-ADD5-4570-BE6B-5E22CC79CB0B}" srcOrd="0" destOrd="0" presId="urn:microsoft.com/office/officeart/2005/8/layout/vList3"/>
    <dgm:cxn modelId="{FD0339F6-FEE7-4AE5-B312-E7577921518F}" type="presParOf" srcId="{581AEB73-ADD5-4570-BE6B-5E22CC79CB0B}" destId="{BABA315D-2AFD-459E-B6F6-3D5350D74ECE}" srcOrd="0" destOrd="0" presId="urn:microsoft.com/office/officeart/2005/8/layout/vList3"/>
    <dgm:cxn modelId="{0A903D2F-B4F6-4A43-9981-819CFF1B2B34}" type="presParOf" srcId="{581AEB73-ADD5-4570-BE6B-5E22CC79CB0B}" destId="{89D59E7D-CC55-4EC4-92DD-2EB1794ED2B8}" srcOrd="1" destOrd="0" presId="urn:microsoft.com/office/officeart/2005/8/layout/vList3"/>
    <dgm:cxn modelId="{D99CB865-DA8F-4189-A1DC-CF593D9DD672}" type="presParOf" srcId="{F81BFC48-D6DE-4A6F-A3DB-0C9A1062C52C}" destId="{C79450B8-9D5A-4273-90B1-7C5838161377}" srcOrd="1" destOrd="0" presId="urn:microsoft.com/office/officeart/2005/8/layout/vList3"/>
    <dgm:cxn modelId="{1F4D0B2D-71B0-41D1-A500-C5B4FC57D98F}" type="presParOf" srcId="{F81BFC48-D6DE-4A6F-A3DB-0C9A1062C52C}" destId="{FF0EFDA3-4B0F-4EFB-818E-3C260452AD35}" srcOrd="2" destOrd="0" presId="urn:microsoft.com/office/officeart/2005/8/layout/vList3"/>
    <dgm:cxn modelId="{D29BCA17-388C-4178-B3D5-157AB6B4750C}" type="presParOf" srcId="{FF0EFDA3-4B0F-4EFB-818E-3C260452AD35}" destId="{D87B4ADE-0860-466B-94DE-173C9D60F94A}" srcOrd="0" destOrd="0" presId="urn:microsoft.com/office/officeart/2005/8/layout/vList3"/>
    <dgm:cxn modelId="{F4EB44A3-0351-41FF-8FED-A09C89E8D300}" type="presParOf" srcId="{FF0EFDA3-4B0F-4EFB-818E-3C260452AD35}" destId="{19F8DB3E-7301-4B0A-A617-441B0CA21CDF}" srcOrd="1" destOrd="0" presId="urn:microsoft.com/office/officeart/2005/8/layout/vList3"/>
    <dgm:cxn modelId="{551A1BFF-AB35-4B4E-842B-AA84BECE97F1}" type="presParOf" srcId="{F81BFC48-D6DE-4A6F-A3DB-0C9A1062C52C}" destId="{E06CE143-E062-4878-9A71-9196943952DA}" srcOrd="3" destOrd="0" presId="urn:microsoft.com/office/officeart/2005/8/layout/vList3"/>
    <dgm:cxn modelId="{E373C196-66CC-4E5D-92A6-F6B7C74DF85F}" type="presParOf" srcId="{F81BFC48-D6DE-4A6F-A3DB-0C9A1062C52C}" destId="{85E13BAF-54A4-450A-AC3F-BA9072F1D21C}" srcOrd="4" destOrd="0" presId="urn:microsoft.com/office/officeart/2005/8/layout/vList3"/>
    <dgm:cxn modelId="{1DD8CF87-846B-4EEC-A112-A45AA879D719}" type="presParOf" srcId="{85E13BAF-54A4-450A-AC3F-BA9072F1D21C}" destId="{7129846D-8787-4020-B1BC-7DD9F49903CB}" srcOrd="0" destOrd="0" presId="urn:microsoft.com/office/officeart/2005/8/layout/vList3"/>
    <dgm:cxn modelId="{CB342DE1-9058-4F6E-9EE8-1751FBEDE996}" type="presParOf" srcId="{85E13BAF-54A4-450A-AC3F-BA9072F1D21C}" destId="{D837AB82-1185-4D72-84F8-C72455910D28}" srcOrd="1" destOrd="0" presId="urn:microsoft.com/office/officeart/2005/8/layout/vList3"/>
    <dgm:cxn modelId="{1093A361-C803-46FD-A229-E0620A8DCEFA}" type="presParOf" srcId="{F81BFC48-D6DE-4A6F-A3DB-0C9A1062C52C}" destId="{A83D8F0A-808A-4680-B73C-F7FAE7C30DCA}" srcOrd="5" destOrd="0" presId="urn:microsoft.com/office/officeart/2005/8/layout/vList3"/>
    <dgm:cxn modelId="{8ED676B0-9C2F-42D2-B636-AB9F684CEB29}" type="presParOf" srcId="{F81BFC48-D6DE-4A6F-A3DB-0C9A1062C52C}" destId="{1F201F67-B63F-4ECA-8DB2-668250217A85}" srcOrd="6" destOrd="0" presId="urn:microsoft.com/office/officeart/2005/8/layout/vList3"/>
    <dgm:cxn modelId="{9F8C3E41-F289-460D-BAB1-7233CE086ED3}" type="presParOf" srcId="{1F201F67-B63F-4ECA-8DB2-668250217A85}" destId="{96030699-2A86-4DDA-9A84-EBDF066C6CCF}" srcOrd="0" destOrd="0" presId="urn:microsoft.com/office/officeart/2005/8/layout/vList3"/>
    <dgm:cxn modelId="{8372321C-8BFA-4F7A-8CB8-04482A4A39A4}" type="presParOf" srcId="{1F201F67-B63F-4ECA-8DB2-668250217A85}" destId="{52F41A89-4017-4403-BE2E-2A244AC1ECC8}" srcOrd="1" destOrd="0" presId="urn:microsoft.com/office/officeart/2005/8/layout/vList3"/>
    <dgm:cxn modelId="{423F08B3-FD38-46FB-9B8D-B4683A984860}" type="presParOf" srcId="{F81BFC48-D6DE-4A6F-A3DB-0C9A1062C52C}" destId="{7EB70316-A284-4CA7-B9B9-0162E6857B40}" srcOrd="7" destOrd="0" presId="urn:microsoft.com/office/officeart/2005/8/layout/vList3"/>
    <dgm:cxn modelId="{1734499F-D41A-49C0-9BC2-734E4D3494B7}" type="presParOf" srcId="{F81BFC48-D6DE-4A6F-A3DB-0C9A1062C52C}" destId="{BDABA5DC-EFBB-43B4-936D-E6AC7DBA4CD9}" srcOrd="8" destOrd="0" presId="urn:microsoft.com/office/officeart/2005/8/layout/vList3"/>
    <dgm:cxn modelId="{5A05F595-0E90-4936-9736-6EC24FAB6D94}" type="presParOf" srcId="{BDABA5DC-EFBB-43B4-936D-E6AC7DBA4CD9}" destId="{F7749841-1993-4B9E-A99A-EA46B5BE7CC4}" srcOrd="0" destOrd="0" presId="urn:microsoft.com/office/officeart/2005/8/layout/vList3"/>
    <dgm:cxn modelId="{5E7842C8-0197-4094-8B7C-0EA07D9DC4F3}" type="presParOf" srcId="{BDABA5DC-EFBB-43B4-936D-E6AC7DBA4CD9}" destId="{A6C14974-2358-43D5-8416-AF0E30B21508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F650FEC-3355-46F0-93F2-835A23127794}" type="doc">
      <dgm:prSet loTypeId="urn:microsoft.com/office/officeart/2005/8/layout/process4" loCatId="list" qsTypeId="urn:microsoft.com/office/officeart/2005/8/quickstyle/simple1" qsCatId="simple" csTypeId="urn:microsoft.com/office/officeart/2005/8/colors/accent5_5" csCatId="accent5" phldr="1"/>
      <dgm:spPr/>
      <dgm:t>
        <a:bodyPr/>
        <a:lstStyle/>
        <a:p>
          <a:endParaRPr lang="en-US"/>
        </a:p>
      </dgm:t>
    </dgm:pt>
    <dgm:pt modelId="{94CD4C7B-7304-44A2-8927-E2C371E5CF51}">
      <dgm:prSet custT="1"/>
      <dgm:spPr/>
      <dgm:t>
        <a:bodyPr/>
        <a:lstStyle/>
        <a:p>
          <a:r>
            <a:rPr lang="en-US" sz="2200" b="1" dirty="0"/>
            <a:t>Job adverts include PSEA commitments</a:t>
          </a:r>
        </a:p>
      </dgm:t>
    </dgm:pt>
    <dgm:pt modelId="{692E17F7-FE84-4946-ACE7-02B277B13DE2}" type="parTrans" cxnId="{A3CC837F-A9A9-4AA6-971D-EF221B1FCF72}">
      <dgm:prSet/>
      <dgm:spPr/>
      <dgm:t>
        <a:bodyPr/>
        <a:lstStyle/>
        <a:p>
          <a:endParaRPr lang="en-US"/>
        </a:p>
      </dgm:t>
    </dgm:pt>
    <dgm:pt modelId="{AF43AEF5-4120-4AB8-908E-E5E54BA103EF}" type="sibTrans" cxnId="{A3CC837F-A9A9-4AA6-971D-EF221B1FCF72}">
      <dgm:prSet/>
      <dgm:spPr/>
      <dgm:t>
        <a:bodyPr/>
        <a:lstStyle/>
        <a:p>
          <a:endParaRPr lang="en-US"/>
        </a:p>
      </dgm:t>
    </dgm:pt>
    <dgm:pt modelId="{42C78FCE-681C-479D-A98A-A7C3360E4FDF}">
      <dgm:prSet custT="1"/>
      <dgm:spPr/>
      <dgm:t>
        <a:bodyPr/>
        <a:lstStyle/>
        <a:p>
          <a:r>
            <a:rPr lang="en-US" sz="2200" b="1" dirty="0"/>
            <a:t>Gaps in employment history checked during interview</a:t>
          </a:r>
        </a:p>
      </dgm:t>
    </dgm:pt>
    <dgm:pt modelId="{813D3929-F266-4A66-B7A7-C7E79714188C}" type="parTrans" cxnId="{F9209ADC-34F2-4DAB-8B92-502B590FE47A}">
      <dgm:prSet/>
      <dgm:spPr/>
      <dgm:t>
        <a:bodyPr/>
        <a:lstStyle/>
        <a:p>
          <a:endParaRPr lang="en-US"/>
        </a:p>
      </dgm:t>
    </dgm:pt>
    <dgm:pt modelId="{258592CC-DAA0-473C-8872-F469CFF542E3}" type="sibTrans" cxnId="{F9209ADC-34F2-4DAB-8B92-502B590FE47A}">
      <dgm:prSet/>
      <dgm:spPr/>
      <dgm:t>
        <a:bodyPr/>
        <a:lstStyle/>
        <a:p>
          <a:endParaRPr lang="en-US"/>
        </a:p>
      </dgm:t>
    </dgm:pt>
    <dgm:pt modelId="{C12C041A-807F-41A2-AD12-27AFA807C8B8}">
      <dgm:prSet custT="1"/>
      <dgm:spPr/>
      <dgm:t>
        <a:bodyPr/>
        <a:lstStyle/>
        <a:p>
          <a:r>
            <a:rPr lang="en-US" sz="2200" b="1" dirty="0"/>
            <a:t>PSEA questions asked during interview</a:t>
          </a:r>
        </a:p>
      </dgm:t>
    </dgm:pt>
    <dgm:pt modelId="{63504D98-EDCE-4408-A1AE-9F5CA599DD61}" type="parTrans" cxnId="{718C3D3C-503A-487D-A0BA-017F1B3F4501}">
      <dgm:prSet/>
      <dgm:spPr/>
      <dgm:t>
        <a:bodyPr/>
        <a:lstStyle/>
        <a:p>
          <a:endParaRPr lang="en-US"/>
        </a:p>
      </dgm:t>
    </dgm:pt>
    <dgm:pt modelId="{46692E44-8215-4157-A8ED-CE517F61F290}" type="sibTrans" cxnId="{718C3D3C-503A-487D-A0BA-017F1B3F4501}">
      <dgm:prSet/>
      <dgm:spPr/>
      <dgm:t>
        <a:bodyPr/>
        <a:lstStyle/>
        <a:p>
          <a:endParaRPr lang="en-US"/>
        </a:p>
      </dgm:t>
    </dgm:pt>
    <dgm:pt modelId="{767054A9-5C1D-4ECA-9ED5-57EC61B4EE4F}">
      <dgm:prSet custT="1"/>
      <dgm:spPr/>
      <dgm:t>
        <a:bodyPr/>
        <a:lstStyle/>
        <a:p>
          <a:r>
            <a:rPr lang="en-US" sz="2200" b="1" dirty="0"/>
            <a:t>At least two references from previous employers</a:t>
          </a:r>
        </a:p>
      </dgm:t>
    </dgm:pt>
    <dgm:pt modelId="{27C47269-2347-400E-8958-16B4FEB6C81E}" type="parTrans" cxnId="{A0B1A611-9D09-452A-955E-9B6A01697BFF}">
      <dgm:prSet/>
      <dgm:spPr/>
      <dgm:t>
        <a:bodyPr/>
        <a:lstStyle/>
        <a:p>
          <a:endParaRPr lang="en-US"/>
        </a:p>
      </dgm:t>
    </dgm:pt>
    <dgm:pt modelId="{15640D70-A482-481A-B015-66B75660DA9C}" type="sibTrans" cxnId="{A0B1A611-9D09-452A-955E-9B6A01697BFF}">
      <dgm:prSet/>
      <dgm:spPr/>
      <dgm:t>
        <a:bodyPr/>
        <a:lstStyle/>
        <a:p>
          <a:endParaRPr lang="en-US"/>
        </a:p>
      </dgm:t>
    </dgm:pt>
    <dgm:pt modelId="{785F7C5A-52F0-4479-A09D-2878829AC2DC}">
      <dgm:prSet custT="1"/>
      <dgm:spPr/>
      <dgm:t>
        <a:bodyPr/>
        <a:lstStyle/>
        <a:p>
          <a:r>
            <a:rPr lang="en-US" sz="2200" b="1" dirty="0"/>
            <a:t>Criminal records check is conducted, where possible</a:t>
          </a:r>
        </a:p>
      </dgm:t>
    </dgm:pt>
    <dgm:pt modelId="{A4284883-5620-4612-BC96-F5B35FCD5941}" type="parTrans" cxnId="{DCB753E3-CB20-4672-968E-12F530E6F856}">
      <dgm:prSet/>
      <dgm:spPr/>
      <dgm:t>
        <a:bodyPr/>
        <a:lstStyle/>
        <a:p>
          <a:endParaRPr lang="en-US"/>
        </a:p>
      </dgm:t>
    </dgm:pt>
    <dgm:pt modelId="{E3DC5B92-856B-40A0-A584-AE45C27D2FEE}" type="sibTrans" cxnId="{DCB753E3-CB20-4672-968E-12F530E6F856}">
      <dgm:prSet/>
      <dgm:spPr/>
      <dgm:t>
        <a:bodyPr/>
        <a:lstStyle/>
        <a:p>
          <a:endParaRPr lang="en-US"/>
        </a:p>
      </dgm:t>
    </dgm:pt>
    <dgm:pt modelId="{CACF02F2-AFE1-4F14-A618-B04506A096B6}">
      <dgm:prSet custT="1"/>
      <dgm:spPr/>
      <dgm:t>
        <a:bodyPr/>
        <a:lstStyle/>
        <a:p>
          <a:r>
            <a:rPr lang="en-US" sz="2200" b="1" dirty="0"/>
            <a:t>New employees sign contracts which include PSEA and organization's code of conduct</a:t>
          </a:r>
        </a:p>
      </dgm:t>
    </dgm:pt>
    <dgm:pt modelId="{7DC6C538-6A27-490B-A5C1-5B9F3F12F3AF}" type="parTrans" cxnId="{7623922F-F54F-40F6-BCB4-E3507CA325C1}">
      <dgm:prSet/>
      <dgm:spPr/>
      <dgm:t>
        <a:bodyPr/>
        <a:lstStyle/>
        <a:p>
          <a:endParaRPr lang="en-US"/>
        </a:p>
      </dgm:t>
    </dgm:pt>
    <dgm:pt modelId="{2C93DBCB-7C5A-40AD-B4B5-71FA5477B156}" type="sibTrans" cxnId="{7623922F-F54F-40F6-BCB4-E3507CA325C1}">
      <dgm:prSet/>
      <dgm:spPr/>
      <dgm:t>
        <a:bodyPr/>
        <a:lstStyle/>
        <a:p>
          <a:endParaRPr lang="en-US"/>
        </a:p>
      </dgm:t>
    </dgm:pt>
    <dgm:pt modelId="{B871ABBB-178A-4FC6-BF90-A850B5A0DB53}" type="pres">
      <dgm:prSet presAssocID="{4F650FEC-3355-46F0-93F2-835A23127794}" presName="Name0" presStyleCnt="0">
        <dgm:presLayoutVars>
          <dgm:dir/>
          <dgm:animLvl val="lvl"/>
          <dgm:resizeHandles val="exact"/>
        </dgm:presLayoutVars>
      </dgm:prSet>
      <dgm:spPr/>
    </dgm:pt>
    <dgm:pt modelId="{5570CC61-EC35-4BB6-8511-62F163230544}" type="pres">
      <dgm:prSet presAssocID="{CACF02F2-AFE1-4F14-A618-B04506A096B6}" presName="boxAndChildren" presStyleCnt="0"/>
      <dgm:spPr/>
    </dgm:pt>
    <dgm:pt modelId="{CCCF4AF3-2DC7-44A9-B57E-D6B0AFDD3E1B}" type="pres">
      <dgm:prSet presAssocID="{CACF02F2-AFE1-4F14-A618-B04506A096B6}" presName="parentTextBox" presStyleLbl="node1" presStyleIdx="0" presStyleCnt="6"/>
      <dgm:spPr/>
    </dgm:pt>
    <dgm:pt modelId="{F8542D78-8A81-4516-A023-9DE45EC42BE0}" type="pres">
      <dgm:prSet presAssocID="{E3DC5B92-856B-40A0-A584-AE45C27D2FEE}" presName="sp" presStyleCnt="0"/>
      <dgm:spPr/>
    </dgm:pt>
    <dgm:pt modelId="{70B9F588-2235-4DA9-8830-53239F696255}" type="pres">
      <dgm:prSet presAssocID="{785F7C5A-52F0-4479-A09D-2878829AC2DC}" presName="arrowAndChildren" presStyleCnt="0"/>
      <dgm:spPr/>
    </dgm:pt>
    <dgm:pt modelId="{E4BDFB2E-18D4-4F28-988E-5C6C4A46CAC2}" type="pres">
      <dgm:prSet presAssocID="{785F7C5A-52F0-4479-A09D-2878829AC2DC}" presName="parentTextArrow" presStyleLbl="node1" presStyleIdx="1" presStyleCnt="6"/>
      <dgm:spPr/>
    </dgm:pt>
    <dgm:pt modelId="{078CC14B-CFE2-4E08-A205-D9000FA5CEA9}" type="pres">
      <dgm:prSet presAssocID="{15640D70-A482-481A-B015-66B75660DA9C}" presName="sp" presStyleCnt="0"/>
      <dgm:spPr/>
    </dgm:pt>
    <dgm:pt modelId="{2C02C87A-110A-442D-8A6B-42848C93DDD5}" type="pres">
      <dgm:prSet presAssocID="{767054A9-5C1D-4ECA-9ED5-57EC61B4EE4F}" presName="arrowAndChildren" presStyleCnt="0"/>
      <dgm:spPr/>
    </dgm:pt>
    <dgm:pt modelId="{0DD65410-F563-4702-AF16-E9CE8AA247FE}" type="pres">
      <dgm:prSet presAssocID="{767054A9-5C1D-4ECA-9ED5-57EC61B4EE4F}" presName="parentTextArrow" presStyleLbl="node1" presStyleIdx="2" presStyleCnt="6"/>
      <dgm:spPr/>
    </dgm:pt>
    <dgm:pt modelId="{7635131D-2E78-436B-B3C2-0CD78F4443D4}" type="pres">
      <dgm:prSet presAssocID="{46692E44-8215-4157-A8ED-CE517F61F290}" presName="sp" presStyleCnt="0"/>
      <dgm:spPr/>
    </dgm:pt>
    <dgm:pt modelId="{C303FFA0-7A3C-47D1-9428-B8EAF18E22FB}" type="pres">
      <dgm:prSet presAssocID="{C12C041A-807F-41A2-AD12-27AFA807C8B8}" presName="arrowAndChildren" presStyleCnt="0"/>
      <dgm:spPr/>
    </dgm:pt>
    <dgm:pt modelId="{121E48F3-2F35-40E9-B510-268FFCA252E7}" type="pres">
      <dgm:prSet presAssocID="{C12C041A-807F-41A2-AD12-27AFA807C8B8}" presName="parentTextArrow" presStyleLbl="node1" presStyleIdx="3" presStyleCnt="6"/>
      <dgm:spPr/>
    </dgm:pt>
    <dgm:pt modelId="{0F548472-92CD-478F-904D-31F82D5FE6FD}" type="pres">
      <dgm:prSet presAssocID="{258592CC-DAA0-473C-8872-F469CFF542E3}" presName="sp" presStyleCnt="0"/>
      <dgm:spPr/>
    </dgm:pt>
    <dgm:pt modelId="{E967E8CB-93D2-49DC-9ADF-DB6D6462DA3C}" type="pres">
      <dgm:prSet presAssocID="{42C78FCE-681C-479D-A98A-A7C3360E4FDF}" presName="arrowAndChildren" presStyleCnt="0"/>
      <dgm:spPr/>
    </dgm:pt>
    <dgm:pt modelId="{8CC2E476-853B-47D2-BAFC-5B8EEABA9CE1}" type="pres">
      <dgm:prSet presAssocID="{42C78FCE-681C-479D-A98A-A7C3360E4FDF}" presName="parentTextArrow" presStyleLbl="node1" presStyleIdx="4" presStyleCnt="6"/>
      <dgm:spPr/>
    </dgm:pt>
    <dgm:pt modelId="{DAAEF826-5894-4259-A713-37925052A746}" type="pres">
      <dgm:prSet presAssocID="{AF43AEF5-4120-4AB8-908E-E5E54BA103EF}" presName="sp" presStyleCnt="0"/>
      <dgm:spPr/>
    </dgm:pt>
    <dgm:pt modelId="{231DA152-EF63-43AA-B077-FF3689F2491D}" type="pres">
      <dgm:prSet presAssocID="{94CD4C7B-7304-44A2-8927-E2C371E5CF51}" presName="arrowAndChildren" presStyleCnt="0"/>
      <dgm:spPr/>
    </dgm:pt>
    <dgm:pt modelId="{A2EECE95-7F2A-4C29-8CA5-FDE40172DB40}" type="pres">
      <dgm:prSet presAssocID="{94CD4C7B-7304-44A2-8927-E2C371E5CF51}" presName="parentTextArrow" presStyleLbl="node1" presStyleIdx="5" presStyleCnt="6"/>
      <dgm:spPr/>
    </dgm:pt>
  </dgm:ptLst>
  <dgm:cxnLst>
    <dgm:cxn modelId="{A0B1A611-9D09-452A-955E-9B6A01697BFF}" srcId="{4F650FEC-3355-46F0-93F2-835A23127794}" destId="{767054A9-5C1D-4ECA-9ED5-57EC61B4EE4F}" srcOrd="3" destOrd="0" parTransId="{27C47269-2347-400E-8958-16B4FEB6C81E}" sibTransId="{15640D70-A482-481A-B015-66B75660DA9C}"/>
    <dgm:cxn modelId="{40FCA724-BDF6-49C3-BFAE-F6C9DB1785EA}" type="presOf" srcId="{4F650FEC-3355-46F0-93F2-835A23127794}" destId="{B871ABBB-178A-4FC6-BF90-A850B5A0DB53}" srcOrd="0" destOrd="0" presId="urn:microsoft.com/office/officeart/2005/8/layout/process4"/>
    <dgm:cxn modelId="{1ABDED29-A8C9-4B7B-8833-A922A6DB687F}" type="presOf" srcId="{767054A9-5C1D-4ECA-9ED5-57EC61B4EE4F}" destId="{0DD65410-F563-4702-AF16-E9CE8AA247FE}" srcOrd="0" destOrd="0" presId="urn:microsoft.com/office/officeart/2005/8/layout/process4"/>
    <dgm:cxn modelId="{7623922F-F54F-40F6-BCB4-E3507CA325C1}" srcId="{4F650FEC-3355-46F0-93F2-835A23127794}" destId="{CACF02F2-AFE1-4F14-A618-B04506A096B6}" srcOrd="5" destOrd="0" parTransId="{7DC6C538-6A27-490B-A5C1-5B9F3F12F3AF}" sibTransId="{2C93DBCB-7C5A-40AD-B4B5-71FA5477B156}"/>
    <dgm:cxn modelId="{718C3D3C-503A-487D-A0BA-017F1B3F4501}" srcId="{4F650FEC-3355-46F0-93F2-835A23127794}" destId="{C12C041A-807F-41A2-AD12-27AFA807C8B8}" srcOrd="2" destOrd="0" parTransId="{63504D98-EDCE-4408-A1AE-9F5CA599DD61}" sibTransId="{46692E44-8215-4157-A8ED-CE517F61F290}"/>
    <dgm:cxn modelId="{6894D741-0A80-4807-84A7-3EF8E2D4FB9D}" type="presOf" srcId="{42C78FCE-681C-479D-A98A-A7C3360E4FDF}" destId="{8CC2E476-853B-47D2-BAFC-5B8EEABA9CE1}" srcOrd="0" destOrd="0" presId="urn:microsoft.com/office/officeart/2005/8/layout/process4"/>
    <dgm:cxn modelId="{A5623151-B76F-417A-97B8-271F1DD764C8}" type="presOf" srcId="{94CD4C7B-7304-44A2-8927-E2C371E5CF51}" destId="{A2EECE95-7F2A-4C29-8CA5-FDE40172DB40}" srcOrd="0" destOrd="0" presId="urn:microsoft.com/office/officeart/2005/8/layout/process4"/>
    <dgm:cxn modelId="{A3CC837F-A9A9-4AA6-971D-EF221B1FCF72}" srcId="{4F650FEC-3355-46F0-93F2-835A23127794}" destId="{94CD4C7B-7304-44A2-8927-E2C371E5CF51}" srcOrd="0" destOrd="0" parTransId="{692E17F7-FE84-4946-ACE7-02B277B13DE2}" sibTransId="{AF43AEF5-4120-4AB8-908E-E5E54BA103EF}"/>
    <dgm:cxn modelId="{5CB729BD-1160-46DE-8905-9E6E6DF1412D}" type="presOf" srcId="{785F7C5A-52F0-4479-A09D-2878829AC2DC}" destId="{E4BDFB2E-18D4-4F28-988E-5C6C4A46CAC2}" srcOrd="0" destOrd="0" presId="urn:microsoft.com/office/officeart/2005/8/layout/process4"/>
    <dgm:cxn modelId="{810A1EBF-9DFB-4A1B-B88F-CD78F6950678}" type="presOf" srcId="{CACF02F2-AFE1-4F14-A618-B04506A096B6}" destId="{CCCF4AF3-2DC7-44A9-B57E-D6B0AFDD3E1B}" srcOrd="0" destOrd="0" presId="urn:microsoft.com/office/officeart/2005/8/layout/process4"/>
    <dgm:cxn modelId="{F9209ADC-34F2-4DAB-8B92-502B590FE47A}" srcId="{4F650FEC-3355-46F0-93F2-835A23127794}" destId="{42C78FCE-681C-479D-A98A-A7C3360E4FDF}" srcOrd="1" destOrd="0" parTransId="{813D3929-F266-4A66-B7A7-C7E79714188C}" sibTransId="{258592CC-DAA0-473C-8872-F469CFF542E3}"/>
    <dgm:cxn modelId="{DCB753E3-CB20-4672-968E-12F530E6F856}" srcId="{4F650FEC-3355-46F0-93F2-835A23127794}" destId="{785F7C5A-52F0-4479-A09D-2878829AC2DC}" srcOrd="4" destOrd="0" parTransId="{A4284883-5620-4612-BC96-F5B35FCD5941}" sibTransId="{E3DC5B92-856B-40A0-A584-AE45C27D2FEE}"/>
    <dgm:cxn modelId="{E4CBEEE4-18B0-4A4B-BE5C-1A293D275559}" type="presOf" srcId="{C12C041A-807F-41A2-AD12-27AFA807C8B8}" destId="{121E48F3-2F35-40E9-B510-268FFCA252E7}" srcOrd="0" destOrd="0" presId="urn:microsoft.com/office/officeart/2005/8/layout/process4"/>
    <dgm:cxn modelId="{5E08AEEA-93C0-4720-9461-B5F075B71D76}" type="presParOf" srcId="{B871ABBB-178A-4FC6-BF90-A850B5A0DB53}" destId="{5570CC61-EC35-4BB6-8511-62F163230544}" srcOrd="0" destOrd="0" presId="urn:microsoft.com/office/officeart/2005/8/layout/process4"/>
    <dgm:cxn modelId="{DD3DF23D-5AF3-4410-9B24-C0241EA993E4}" type="presParOf" srcId="{5570CC61-EC35-4BB6-8511-62F163230544}" destId="{CCCF4AF3-2DC7-44A9-B57E-D6B0AFDD3E1B}" srcOrd="0" destOrd="0" presId="urn:microsoft.com/office/officeart/2005/8/layout/process4"/>
    <dgm:cxn modelId="{A9451CF5-7E9A-40ED-B370-661DDA0B2DB1}" type="presParOf" srcId="{B871ABBB-178A-4FC6-BF90-A850B5A0DB53}" destId="{F8542D78-8A81-4516-A023-9DE45EC42BE0}" srcOrd="1" destOrd="0" presId="urn:microsoft.com/office/officeart/2005/8/layout/process4"/>
    <dgm:cxn modelId="{6F7AB5EA-9F22-45DE-9705-CD330950BFDC}" type="presParOf" srcId="{B871ABBB-178A-4FC6-BF90-A850B5A0DB53}" destId="{70B9F588-2235-4DA9-8830-53239F696255}" srcOrd="2" destOrd="0" presId="urn:microsoft.com/office/officeart/2005/8/layout/process4"/>
    <dgm:cxn modelId="{47B089B0-0A9E-42D6-A0FE-E681D6CE3EC8}" type="presParOf" srcId="{70B9F588-2235-4DA9-8830-53239F696255}" destId="{E4BDFB2E-18D4-4F28-988E-5C6C4A46CAC2}" srcOrd="0" destOrd="0" presId="urn:microsoft.com/office/officeart/2005/8/layout/process4"/>
    <dgm:cxn modelId="{69AE2ADF-6276-4CE2-9953-A1C151E9D151}" type="presParOf" srcId="{B871ABBB-178A-4FC6-BF90-A850B5A0DB53}" destId="{078CC14B-CFE2-4E08-A205-D9000FA5CEA9}" srcOrd="3" destOrd="0" presId="urn:microsoft.com/office/officeart/2005/8/layout/process4"/>
    <dgm:cxn modelId="{2DABAE9D-B8B6-483F-A1EF-8839F047EE61}" type="presParOf" srcId="{B871ABBB-178A-4FC6-BF90-A850B5A0DB53}" destId="{2C02C87A-110A-442D-8A6B-42848C93DDD5}" srcOrd="4" destOrd="0" presId="urn:microsoft.com/office/officeart/2005/8/layout/process4"/>
    <dgm:cxn modelId="{49A5904D-BDC8-4B99-AF84-0A889181216F}" type="presParOf" srcId="{2C02C87A-110A-442D-8A6B-42848C93DDD5}" destId="{0DD65410-F563-4702-AF16-E9CE8AA247FE}" srcOrd="0" destOrd="0" presId="urn:microsoft.com/office/officeart/2005/8/layout/process4"/>
    <dgm:cxn modelId="{0848681A-640B-4261-880E-059C1A703B39}" type="presParOf" srcId="{B871ABBB-178A-4FC6-BF90-A850B5A0DB53}" destId="{7635131D-2E78-436B-B3C2-0CD78F4443D4}" srcOrd="5" destOrd="0" presId="urn:microsoft.com/office/officeart/2005/8/layout/process4"/>
    <dgm:cxn modelId="{55650B5C-BF4C-42C2-BABC-1A8C28C8467A}" type="presParOf" srcId="{B871ABBB-178A-4FC6-BF90-A850B5A0DB53}" destId="{C303FFA0-7A3C-47D1-9428-B8EAF18E22FB}" srcOrd="6" destOrd="0" presId="urn:microsoft.com/office/officeart/2005/8/layout/process4"/>
    <dgm:cxn modelId="{B3953AD5-3133-4975-B519-857D9B8C0A29}" type="presParOf" srcId="{C303FFA0-7A3C-47D1-9428-B8EAF18E22FB}" destId="{121E48F3-2F35-40E9-B510-268FFCA252E7}" srcOrd="0" destOrd="0" presId="urn:microsoft.com/office/officeart/2005/8/layout/process4"/>
    <dgm:cxn modelId="{BF1F94FC-20E7-4263-890F-9F0F3A289AB8}" type="presParOf" srcId="{B871ABBB-178A-4FC6-BF90-A850B5A0DB53}" destId="{0F548472-92CD-478F-904D-31F82D5FE6FD}" srcOrd="7" destOrd="0" presId="urn:microsoft.com/office/officeart/2005/8/layout/process4"/>
    <dgm:cxn modelId="{6AF2E2A4-64D3-46DD-8B4A-97786CC84671}" type="presParOf" srcId="{B871ABBB-178A-4FC6-BF90-A850B5A0DB53}" destId="{E967E8CB-93D2-49DC-9ADF-DB6D6462DA3C}" srcOrd="8" destOrd="0" presId="urn:microsoft.com/office/officeart/2005/8/layout/process4"/>
    <dgm:cxn modelId="{8A5FF7DD-9AA4-4D7B-8826-8876BA34A643}" type="presParOf" srcId="{E967E8CB-93D2-49DC-9ADF-DB6D6462DA3C}" destId="{8CC2E476-853B-47D2-BAFC-5B8EEABA9CE1}" srcOrd="0" destOrd="0" presId="urn:microsoft.com/office/officeart/2005/8/layout/process4"/>
    <dgm:cxn modelId="{8C58D541-82F4-454A-9373-200845F74E77}" type="presParOf" srcId="{B871ABBB-178A-4FC6-BF90-A850B5A0DB53}" destId="{DAAEF826-5894-4259-A713-37925052A746}" srcOrd="9" destOrd="0" presId="urn:microsoft.com/office/officeart/2005/8/layout/process4"/>
    <dgm:cxn modelId="{610CB7D6-46BB-4A73-990E-B4FC5414ADD5}" type="presParOf" srcId="{B871ABBB-178A-4FC6-BF90-A850B5A0DB53}" destId="{231DA152-EF63-43AA-B077-FF3689F2491D}" srcOrd="10" destOrd="0" presId="urn:microsoft.com/office/officeart/2005/8/layout/process4"/>
    <dgm:cxn modelId="{12218401-AC63-4FE8-A4D5-848AD58D42FB}" type="presParOf" srcId="{231DA152-EF63-43AA-B077-FF3689F2491D}" destId="{A2EECE95-7F2A-4C29-8CA5-FDE40172DB40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6B61AD8-497C-40ED-8BFC-78F572BED606}" type="doc">
      <dgm:prSet loTypeId="urn:microsoft.com/office/officeart/2005/8/layout/vList5" loCatId="list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E234B792-12BE-4C9B-ADB9-9F8498346619}">
      <dgm:prSet phldrT="[Text]" custT="1"/>
      <dgm:spPr/>
      <dgm:t>
        <a:bodyPr/>
        <a:lstStyle/>
        <a:p>
          <a:r>
            <a:rPr lang="en-US" sz="3000" dirty="0"/>
            <a:t>Make a clear commitment to PSEA by including a sample statement </a:t>
          </a:r>
        </a:p>
      </dgm:t>
    </dgm:pt>
    <dgm:pt modelId="{9D3727D1-E239-4B43-ABED-FE3D935B4E5A}" type="parTrans" cxnId="{73E61E71-A4C1-4959-AF7F-F99C9861F17C}">
      <dgm:prSet/>
      <dgm:spPr/>
      <dgm:t>
        <a:bodyPr/>
        <a:lstStyle/>
        <a:p>
          <a:endParaRPr lang="en-US"/>
        </a:p>
      </dgm:t>
    </dgm:pt>
    <dgm:pt modelId="{8FA0C7AE-ED5A-4BCB-A043-376312EE8D3D}" type="sibTrans" cxnId="{73E61E71-A4C1-4959-AF7F-F99C9861F17C}">
      <dgm:prSet/>
      <dgm:spPr/>
      <dgm:t>
        <a:bodyPr/>
        <a:lstStyle/>
        <a:p>
          <a:endParaRPr lang="en-US"/>
        </a:p>
      </dgm:t>
    </dgm:pt>
    <dgm:pt modelId="{C0EF447B-1C60-47D1-B525-F4D8DB417C09}">
      <dgm:prSet phldrT="[Text]"/>
      <dgm:spPr/>
      <dgm:t>
        <a:bodyPr/>
        <a:lstStyle/>
        <a:p>
          <a:pPr>
            <a:buFont typeface="Wingdings" panose="05000000000000000000" pitchFamily="2" charset="2"/>
            <a:buChar char="q"/>
          </a:pPr>
          <a:r>
            <a:rPr lang="en-US" dirty="0"/>
            <a:t>Include key values, i.e. as honesty, respect, diversity, accountability, etc. </a:t>
          </a:r>
        </a:p>
      </dgm:t>
    </dgm:pt>
    <dgm:pt modelId="{E8B74796-4416-4B2E-8F11-BAA7BC986A0C}" type="parTrans" cxnId="{6D485669-E2DD-41DB-9F07-AD16E9D5EF06}">
      <dgm:prSet/>
      <dgm:spPr/>
      <dgm:t>
        <a:bodyPr/>
        <a:lstStyle/>
        <a:p>
          <a:endParaRPr lang="en-US"/>
        </a:p>
      </dgm:t>
    </dgm:pt>
    <dgm:pt modelId="{E428C215-251F-45C2-8CBD-068AC89B5BBF}" type="sibTrans" cxnId="{6D485669-E2DD-41DB-9F07-AD16E9D5EF06}">
      <dgm:prSet/>
      <dgm:spPr/>
      <dgm:t>
        <a:bodyPr/>
        <a:lstStyle/>
        <a:p>
          <a:endParaRPr lang="en-US"/>
        </a:p>
      </dgm:t>
    </dgm:pt>
    <dgm:pt modelId="{E6B38EF3-30A6-4E4E-A79D-2B491AC57DCB}">
      <dgm:prSet phldrT="[Text]"/>
      <dgm:spPr/>
      <dgm:t>
        <a:bodyPr/>
        <a:lstStyle/>
        <a:p>
          <a:pPr>
            <a:buFont typeface="Wingdings" panose="05000000000000000000" pitchFamily="2" charset="2"/>
            <a:buChar char="q"/>
          </a:pPr>
          <a:r>
            <a:rPr lang="en-US" dirty="0"/>
            <a:t>Include statements on candidate’s motivation, i.e.. “We are looking for people who are values led and results driven.”</a:t>
          </a:r>
        </a:p>
      </dgm:t>
    </dgm:pt>
    <dgm:pt modelId="{57B9D389-88EC-4095-9B7D-68E678B541AF}" type="parTrans" cxnId="{7D631AD6-E6F5-49C6-BE77-51978283BFC0}">
      <dgm:prSet/>
      <dgm:spPr/>
      <dgm:t>
        <a:bodyPr/>
        <a:lstStyle/>
        <a:p>
          <a:endParaRPr lang="en-US"/>
        </a:p>
      </dgm:t>
    </dgm:pt>
    <dgm:pt modelId="{51CB4BA6-91EF-4591-A4BC-F11742BDF310}" type="sibTrans" cxnId="{7D631AD6-E6F5-49C6-BE77-51978283BFC0}">
      <dgm:prSet/>
      <dgm:spPr/>
      <dgm:t>
        <a:bodyPr/>
        <a:lstStyle/>
        <a:p>
          <a:endParaRPr lang="en-US"/>
        </a:p>
      </dgm:t>
    </dgm:pt>
    <dgm:pt modelId="{8DFADCA3-7E16-40DE-92C6-83A9853A3F1F}">
      <dgm:prSet phldrT="[Text]"/>
      <dgm:spPr/>
      <dgm:t>
        <a:bodyPr/>
        <a:lstStyle/>
        <a:p>
          <a:pPr>
            <a:buFont typeface="Wingdings" panose="05000000000000000000" pitchFamily="2" charset="2"/>
            <a:buChar char="q"/>
          </a:pPr>
          <a:r>
            <a:rPr lang="en-US" dirty="0"/>
            <a:t>Include organizational principles: neutrality, impartiality, humanity and independence </a:t>
          </a:r>
        </a:p>
      </dgm:t>
    </dgm:pt>
    <dgm:pt modelId="{7006F444-32E9-4FA2-9574-1CA5BB77A823}" type="parTrans" cxnId="{9BCC4981-AB47-4D1A-8560-D6EA610E03A7}">
      <dgm:prSet/>
      <dgm:spPr/>
      <dgm:t>
        <a:bodyPr/>
        <a:lstStyle/>
        <a:p>
          <a:endParaRPr lang="en-US"/>
        </a:p>
      </dgm:t>
    </dgm:pt>
    <dgm:pt modelId="{1B7FDC36-3B88-494B-83E6-B039F288EC31}" type="sibTrans" cxnId="{9BCC4981-AB47-4D1A-8560-D6EA610E03A7}">
      <dgm:prSet/>
      <dgm:spPr/>
      <dgm:t>
        <a:bodyPr/>
        <a:lstStyle/>
        <a:p>
          <a:endParaRPr lang="en-US"/>
        </a:p>
      </dgm:t>
    </dgm:pt>
    <dgm:pt modelId="{64908D73-D199-4AD4-8111-9013E74FEAA6}" type="pres">
      <dgm:prSet presAssocID="{96B61AD8-497C-40ED-8BFC-78F572BED606}" presName="Name0" presStyleCnt="0">
        <dgm:presLayoutVars>
          <dgm:dir/>
          <dgm:animLvl val="lvl"/>
          <dgm:resizeHandles val="exact"/>
        </dgm:presLayoutVars>
      </dgm:prSet>
      <dgm:spPr/>
    </dgm:pt>
    <dgm:pt modelId="{A1AF58CF-E4AA-495E-8F96-30881FA2A574}" type="pres">
      <dgm:prSet presAssocID="{E234B792-12BE-4C9B-ADB9-9F8498346619}" presName="linNode" presStyleCnt="0"/>
      <dgm:spPr/>
    </dgm:pt>
    <dgm:pt modelId="{57A25075-46F4-4A63-8D63-75E0BC13CDAE}" type="pres">
      <dgm:prSet presAssocID="{E234B792-12BE-4C9B-ADB9-9F8498346619}" presName="parentText" presStyleLbl="node1" presStyleIdx="0" presStyleCnt="1" custScaleX="79040" custScaleY="70734" custLinFactNeighborX="-3698" custLinFactNeighborY="-17104">
        <dgm:presLayoutVars>
          <dgm:chMax val="1"/>
          <dgm:bulletEnabled val="1"/>
        </dgm:presLayoutVars>
      </dgm:prSet>
      <dgm:spPr/>
    </dgm:pt>
    <dgm:pt modelId="{1510E8FC-3E09-4349-8350-2C1E1AD449EF}" type="pres">
      <dgm:prSet presAssocID="{E234B792-12BE-4C9B-ADB9-9F8498346619}" presName="descendantText" presStyleLbl="alignAccFollowNode1" presStyleIdx="0" presStyleCnt="1" custLinFactNeighborX="-1101" custLinFactNeighborY="-15588">
        <dgm:presLayoutVars>
          <dgm:bulletEnabled val="1"/>
        </dgm:presLayoutVars>
      </dgm:prSet>
      <dgm:spPr/>
    </dgm:pt>
  </dgm:ptLst>
  <dgm:cxnLst>
    <dgm:cxn modelId="{8B0CBF64-85F0-4884-BEBF-54CB58CF3267}" type="presOf" srcId="{96B61AD8-497C-40ED-8BFC-78F572BED606}" destId="{64908D73-D199-4AD4-8111-9013E74FEAA6}" srcOrd="0" destOrd="0" presId="urn:microsoft.com/office/officeart/2005/8/layout/vList5"/>
    <dgm:cxn modelId="{6D485669-E2DD-41DB-9F07-AD16E9D5EF06}" srcId="{E234B792-12BE-4C9B-ADB9-9F8498346619}" destId="{C0EF447B-1C60-47D1-B525-F4D8DB417C09}" srcOrd="0" destOrd="0" parTransId="{E8B74796-4416-4B2E-8F11-BAA7BC986A0C}" sibTransId="{E428C215-251F-45C2-8CBD-068AC89B5BBF}"/>
    <dgm:cxn modelId="{73E61E71-A4C1-4959-AF7F-F99C9861F17C}" srcId="{96B61AD8-497C-40ED-8BFC-78F572BED606}" destId="{E234B792-12BE-4C9B-ADB9-9F8498346619}" srcOrd="0" destOrd="0" parTransId="{9D3727D1-E239-4B43-ABED-FE3D935B4E5A}" sibTransId="{8FA0C7AE-ED5A-4BCB-A043-376312EE8D3D}"/>
    <dgm:cxn modelId="{9BCC4981-AB47-4D1A-8560-D6EA610E03A7}" srcId="{E234B792-12BE-4C9B-ADB9-9F8498346619}" destId="{8DFADCA3-7E16-40DE-92C6-83A9853A3F1F}" srcOrd="2" destOrd="0" parTransId="{7006F444-32E9-4FA2-9574-1CA5BB77A823}" sibTransId="{1B7FDC36-3B88-494B-83E6-B039F288EC31}"/>
    <dgm:cxn modelId="{8636B684-027A-443E-88E6-6918D0B89340}" type="presOf" srcId="{C0EF447B-1C60-47D1-B525-F4D8DB417C09}" destId="{1510E8FC-3E09-4349-8350-2C1E1AD449EF}" srcOrd="0" destOrd="0" presId="urn:microsoft.com/office/officeart/2005/8/layout/vList5"/>
    <dgm:cxn modelId="{667A6EC9-BB94-4419-8511-7392FD8AF68F}" type="presOf" srcId="{8DFADCA3-7E16-40DE-92C6-83A9853A3F1F}" destId="{1510E8FC-3E09-4349-8350-2C1E1AD449EF}" srcOrd="0" destOrd="2" presId="urn:microsoft.com/office/officeart/2005/8/layout/vList5"/>
    <dgm:cxn modelId="{8ED4E3CA-58D8-4748-AEA4-7EF806E13346}" type="presOf" srcId="{E234B792-12BE-4C9B-ADB9-9F8498346619}" destId="{57A25075-46F4-4A63-8D63-75E0BC13CDAE}" srcOrd="0" destOrd="0" presId="urn:microsoft.com/office/officeart/2005/8/layout/vList5"/>
    <dgm:cxn modelId="{7D631AD6-E6F5-49C6-BE77-51978283BFC0}" srcId="{E234B792-12BE-4C9B-ADB9-9F8498346619}" destId="{E6B38EF3-30A6-4E4E-A79D-2B491AC57DCB}" srcOrd="1" destOrd="0" parTransId="{57B9D389-88EC-4095-9B7D-68E678B541AF}" sibTransId="{51CB4BA6-91EF-4591-A4BC-F11742BDF310}"/>
    <dgm:cxn modelId="{370437F5-C4BB-4A05-9C43-D3168A429F95}" type="presOf" srcId="{E6B38EF3-30A6-4E4E-A79D-2B491AC57DCB}" destId="{1510E8FC-3E09-4349-8350-2C1E1AD449EF}" srcOrd="0" destOrd="1" presId="urn:microsoft.com/office/officeart/2005/8/layout/vList5"/>
    <dgm:cxn modelId="{0E8844FD-C4A0-499A-9B2B-303359C55412}" type="presParOf" srcId="{64908D73-D199-4AD4-8111-9013E74FEAA6}" destId="{A1AF58CF-E4AA-495E-8F96-30881FA2A574}" srcOrd="0" destOrd="0" presId="urn:microsoft.com/office/officeart/2005/8/layout/vList5"/>
    <dgm:cxn modelId="{8B93449D-1BAC-41CC-BD54-07CFEB21BCFA}" type="presParOf" srcId="{A1AF58CF-E4AA-495E-8F96-30881FA2A574}" destId="{57A25075-46F4-4A63-8D63-75E0BC13CDAE}" srcOrd="0" destOrd="0" presId="urn:microsoft.com/office/officeart/2005/8/layout/vList5"/>
    <dgm:cxn modelId="{2DB39E2B-F8D6-44BA-942C-AC14916BF5CD}" type="presParOf" srcId="{A1AF58CF-E4AA-495E-8F96-30881FA2A574}" destId="{1510E8FC-3E09-4349-8350-2C1E1AD449EF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22D01DA-84D0-4474-AF27-596B281A3E1D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58299520-F219-45E7-80C6-149BDBA26513}">
      <dgm:prSet custT="1"/>
      <dgm:spPr/>
      <dgm:t>
        <a:bodyPr/>
        <a:lstStyle/>
        <a:p>
          <a:r>
            <a:rPr lang="en-US" sz="2200" b="0" dirty="0"/>
            <a:t>Include overview responsibilities/competencies </a:t>
          </a:r>
        </a:p>
      </dgm:t>
    </dgm:pt>
    <dgm:pt modelId="{BF5F3ABA-2CEC-4839-A16B-DCDCBACE527D}" type="parTrans" cxnId="{F0775455-1921-49B0-9B5C-7AF996897383}">
      <dgm:prSet/>
      <dgm:spPr/>
      <dgm:t>
        <a:bodyPr/>
        <a:lstStyle/>
        <a:p>
          <a:endParaRPr lang="en-US"/>
        </a:p>
      </dgm:t>
    </dgm:pt>
    <dgm:pt modelId="{E1897D3F-9133-4D5D-A978-740DC9C2AE79}" type="sibTrans" cxnId="{F0775455-1921-49B0-9B5C-7AF996897383}">
      <dgm:prSet/>
      <dgm:spPr/>
      <dgm:t>
        <a:bodyPr/>
        <a:lstStyle/>
        <a:p>
          <a:endParaRPr lang="en-US"/>
        </a:p>
      </dgm:t>
    </dgm:pt>
    <dgm:pt modelId="{2B695C95-EA00-4A05-BFB9-031398067221}">
      <dgm:prSet custT="1"/>
      <dgm:spPr/>
      <dgm:t>
        <a:bodyPr/>
        <a:lstStyle/>
        <a:p>
          <a:r>
            <a:rPr lang="en-US" sz="2200" dirty="0"/>
            <a:t>Serves as basis for staff performance appraisals</a:t>
          </a:r>
        </a:p>
      </dgm:t>
    </dgm:pt>
    <dgm:pt modelId="{9CB76217-A6ED-447A-9851-4DB28AF74AF5}" type="parTrans" cxnId="{4F104791-E080-483B-ACF5-82F52AB9E709}">
      <dgm:prSet/>
      <dgm:spPr/>
      <dgm:t>
        <a:bodyPr/>
        <a:lstStyle/>
        <a:p>
          <a:endParaRPr lang="en-US"/>
        </a:p>
      </dgm:t>
    </dgm:pt>
    <dgm:pt modelId="{28773E59-8F55-4A03-B936-8B6B2C702F57}" type="sibTrans" cxnId="{4F104791-E080-483B-ACF5-82F52AB9E709}">
      <dgm:prSet/>
      <dgm:spPr/>
      <dgm:t>
        <a:bodyPr/>
        <a:lstStyle/>
        <a:p>
          <a:endParaRPr lang="en-US"/>
        </a:p>
      </dgm:t>
    </dgm:pt>
    <dgm:pt modelId="{8A01E64B-8CD5-4653-B0BD-864DC05B2E86}">
      <dgm:prSet custT="1"/>
      <dgm:spPr/>
      <dgm:t>
        <a:bodyPr/>
        <a:lstStyle/>
        <a:p>
          <a:r>
            <a:rPr lang="en-US" sz="2200" dirty="0"/>
            <a:t>Direct work with vulnerable groups, especially children = soft competencies </a:t>
          </a:r>
        </a:p>
      </dgm:t>
    </dgm:pt>
    <dgm:pt modelId="{63F33033-6ECD-43F5-8B7B-99DFC1CACE98}" type="parTrans" cxnId="{AE978569-9EEE-4BE2-B7ED-A50794A6C14B}">
      <dgm:prSet/>
      <dgm:spPr/>
      <dgm:t>
        <a:bodyPr/>
        <a:lstStyle/>
        <a:p>
          <a:endParaRPr lang="en-US"/>
        </a:p>
      </dgm:t>
    </dgm:pt>
    <dgm:pt modelId="{F1BBB17D-1F74-4AD3-A061-DD6A4A0AFA04}" type="sibTrans" cxnId="{AE978569-9EEE-4BE2-B7ED-A50794A6C14B}">
      <dgm:prSet/>
      <dgm:spPr/>
      <dgm:t>
        <a:bodyPr/>
        <a:lstStyle/>
        <a:p>
          <a:endParaRPr lang="en-US"/>
        </a:p>
      </dgm:t>
    </dgm:pt>
    <dgm:pt modelId="{607E5A36-FF01-4BC6-B944-0CE8F6C441EC}">
      <dgm:prSet custT="1"/>
      <dgm:spPr/>
      <dgm:t>
        <a:bodyPr/>
        <a:lstStyle/>
        <a:p>
          <a:r>
            <a:rPr lang="en-US" sz="2400" dirty="0"/>
            <a:t>ALL JDs to </a:t>
          </a:r>
          <a:r>
            <a:rPr lang="en-US" sz="2400" dirty="0" err="1"/>
            <a:t>i</a:t>
          </a:r>
          <a:r>
            <a:rPr lang="en-IE" sz="2400" dirty="0" err="1"/>
            <a:t>nclude</a:t>
          </a:r>
          <a:r>
            <a:rPr lang="en-IE" sz="2400" dirty="0"/>
            <a:t> commitments to Safeguarding/PSEA  </a:t>
          </a:r>
          <a:endParaRPr lang="en-US" sz="2400" dirty="0"/>
        </a:p>
      </dgm:t>
    </dgm:pt>
    <dgm:pt modelId="{C4A8FA4B-6BD2-4A22-84BF-CA3F587F884E}" type="parTrans" cxnId="{BE0B1487-C9F3-47F5-A914-4884A2F93C70}">
      <dgm:prSet/>
      <dgm:spPr/>
      <dgm:t>
        <a:bodyPr/>
        <a:lstStyle/>
        <a:p>
          <a:endParaRPr lang="en-US"/>
        </a:p>
      </dgm:t>
    </dgm:pt>
    <dgm:pt modelId="{F87C8F25-203D-4AE1-82D4-4F670D7E3BFC}" type="sibTrans" cxnId="{BE0B1487-C9F3-47F5-A914-4884A2F93C70}">
      <dgm:prSet/>
      <dgm:spPr/>
      <dgm:t>
        <a:bodyPr/>
        <a:lstStyle/>
        <a:p>
          <a:endParaRPr lang="en-US"/>
        </a:p>
      </dgm:t>
    </dgm:pt>
    <dgm:pt modelId="{AAEA63DF-470F-4EFE-A452-A21E3AC22081}" type="pres">
      <dgm:prSet presAssocID="{922D01DA-84D0-4474-AF27-596B281A3E1D}" presName="diagram" presStyleCnt="0">
        <dgm:presLayoutVars>
          <dgm:dir/>
          <dgm:resizeHandles val="exact"/>
        </dgm:presLayoutVars>
      </dgm:prSet>
      <dgm:spPr/>
    </dgm:pt>
    <dgm:pt modelId="{44E5FC53-716B-4745-A47E-17BEACAF0A7A}" type="pres">
      <dgm:prSet presAssocID="{607E5A36-FF01-4BC6-B944-0CE8F6C441EC}" presName="node" presStyleLbl="node1" presStyleIdx="0" presStyleCnt="4">
        <dgm:presLayoutVars>
          <dgm:bulletEnabled val="1"/>
        </dgm:presLayoutVars>
      </dgm:prSet>
      <dgm:spPr/>
    </dgm:pt>
    <dgm:pt modelId="{1BFF1918-739D-4248-ABEB-7941308427F5}" type="pres">
      <dgm:prSet presAssocID="{F87C8F25-203D-4AE1-82D4-4F670D7E3BFC}" presName="sibTrans" presStyleCnt="0"/>
      <dgm:spPr/>
    </dgm:pt>
    <dgm:pt modelId="{DE90A4EB-197E-4EB6-9718-330735D9DEA2}" type="pres">
      <dgm:prSet presAssocID="{58299520-F219-45E7-80C6-149BDBA26513}" presName="node" presStyleLbl="node1" presStyleIdx="1" presStyleCnt="4">
        <dgm:presLayoutVars>
          <dgm:bulletEnabled val="1"/>
        </dgm:presLayoutVars>
      </dgm:prSet>
      <dgm:spPr/>
    </dgm:pt>
    <dgm:pt modelId="{61048922-2228-43AE-AB3D-C57CF6FB688F}" type="pres">
      <dgm:prSet presAssocID="{E1897D3F-9133-4D5D-A978-740DC9C2AE79}" presName="sibTrans" presStyleCnt="0"/>
      <dgm:spPr/>
    </dgm:pt>
    <dgm:pt modelId="{10BFF317-8676-4384-BB54-8ADE3A4E9DAE}" type="pres">
      <dgm:prSet presAssocID="{8A01E64B-8CD5-4653-B0BD-864DC05B2E86}" presName="node" presStyleLbl="node1" presStyleIdx="2" presStyleCnt="4">
        <dgm:presLayoutVars>
          <dgm:bulletEnabled val="1"/>
        </dgm:presLayoutVars>
      </dgm:prSet>
      <dgm:spPr/>
    </dgm:pt>
    <dgm:pt modelId="{7B17C8D8-60DA-4235-B1BB-4E697A49C889}" type="pres">
      <dgm:prSet presAssocID="{F1BBB17D-1F74-4AD3-A061-DD6A4A0AFA04}" presName="sibTrans" presStyleCnt="0"/>
      <dgm:spPr/>
    </dgm:pt>
    <dgm:pt modelId="{ADDF62FC-08B3-4DA6-B84C-36319BD93F43}" type="pres">
      <dgm:prSet presAssocID="{2B695C95-EA00-4A05-BFB9-031398067221}" presName="node" presStyleLbl="node1" presStyleIdx="3" presStyleCnt="4">
        <dgm:presLayoutVars>
          <dgm:bulletEnabled val="1"/>
        </dgm:presLayoutVars>
      </dgm:prSet>
      <dgm:spPr/>
    </dgm:pt>
  </dgm:ptLst>
  <dgm:cxnLst>
    <dgm:cxn modelId="{08F0E506-F75B-4DC5-A45E-5A2430FCAD6D}" type="presOf" srcId="{2B695C95-EA00-4A05-BFB9-031398067221}" destId="{ADDF62FC-08B3-4DA6-B84C-36319BD93F43}" srcOrd="0" destOrd="0" presId="urn:microsoft.com/office/officeart/2005/8/layout/default"/>
    <dgm:cxn modelId="{4070300A-64AF-43E9-A88C-83D019784773}" type="presOf" srcId="{8A01E64B-8CD5-4653-B0BD-864DC05B2E86}" destId="{10BFF317-8676-4384-BB54-8ADE3A4E9DAE}" srcOrd="0" destOrd="0" presId="urn:microsoft.com/office/officeart/2005/8/layout/default"/>
    <dgm:cxn modelId="{628D5434-AA8D-496F-8694-3A28A047BE96}" type="presOf" srcId="{922D01DA-84D0-4474-AF27-596B281A3E1D}" destId="{AAEA63DF-470F-4EFE-A452-A21E3AC22081}" srcOrd="0" destOrd="0" presId="urn:microsoft.com/office/officeart/2005/8/layout/default"/>
    <dgm:cxn modelId="{20425863-5A4E-40C8-BE66-0A5F30DA5443}" type="presOf" srcId="{58299520-F219-45E7-80C6-149BDBA26513}" destId="{DE90A4EB-197E-4EB6-9718-330735D9DEA2}" srcOrd="0" destOrd="0" presId="urn:microsoft.com/office/officeart/2005/8/layout/default"/>
    <dgm:cxn modelId="{AE978569-9EEE-4BE2-B7ED-A50794A6C14B}" srcId="{922D01DA-84D0-4474-AF27-596B281A3E1D}" destId="{8A01E64B-8CD5-4653-B0BD-864DC05B2E86}" srcOrd="2" destOrd="0" parTransId="{63F33033-6ECD-43F5-8B7B-99DFC1CACE98}" sibTransId="{F1BBB17D-1F74-4AD3-A061-DD6A4A0AFA04}"/>
    <dgm:cxn modelId="{F0775455-1921-49B0-9B5C-7AF996897383}" srcId="{922D01DA-84D0-4474-AF27-596B281A3E1D}" destId="{58299520-F219-45E7-80C6-149BDBA26513}" srcOrd="1" destOrd="0" parTransId="{BF5F3ABA-2CEC-4839-A16B-DCDCBACE527D}" sibTransId="{E1897D3F-9133-4D5D-A978-740DC9C2AE79}"/>
    <dgm:cxn modelId="{AE00DC76-A2B6-476B-8231-E0A733D916E8}" type="presOf" srcId="{607E5A36-FF01-4BC6-B944-0CE8F6C441EC}" destId="{44E5FC53-716B-4745-A47E-17BEACAF0A7A}" srcOrd="0" destOrd="0" presId="urn:microsoft.com/office/officeart/2005/8/layout/default"/>
    <dgm:cxn modelId="{BE0B1487-C9F3-47F5-A914-4884A2F93C70}" srcId="{922D01DA-84D0-4474-AF27-596B281A3E1D}" destId="{607E5A36-FF01-4BC6-B944-0CE8F6C441EC}" srcOrd="0" destOrd="0" parTransId="{C4A8FA4B-6BD2-4A22-84BF-CA3F587F884E}" sibTransId="{F87C8F25-203D-4AE1-82D4-4F670D7E3BFC}"/>
    <dgm:cxn modelId="{4F104791-E080-483B-ACF5-82F52AB9E709}" srcId="{922D01DA-84D0-4474-AF27-596B281A3E1D}" destId="{2B695C95-EA00-4A05-BFB9-031398067221}" srcOrd="3" destOrd="0" parTransId="{9CB76217-A6ED-447A-9851-4DB28AF74AF5}" sibTransId="{28773E59-8F55-4A03-B936-8B6B2C702F57}"/>
    <dgm:cxn modelId="{2FCB5A33-D123-42ED-9217-55D63B0940CA}" type="presParOf" srcId="{AAEA63DF-470F-4EFE-A452-A21E3AC22081}" destId="{44E5FC53-716B-4745-A47E-17BEACAF0A7A}" srcOrd="0" destOrd="0" presId="urn:microsoft.com/office/officeart/2005/8/layout/default"/>
    <dgm:cxn modelId="{D6A3A385-C44E-4F07-80CA-0D0C1022992F}" type="presParOf" srcId="{AAEA63DF-470F-4EFE-A452-A21E3AC22081}" destId="{1BFF1918-739D-4248-ABEB-7941308427F5}" srcOrd="1" destOrd="0" presId="urn:microsoft.com/office/officeart/2005/8/layout/default"/>
    <dgm:cxn modelId="{BD25C174-0BD6-4733-9926-D094CD143D6B}" type="presParOf" srcId="{AAEA63DF-470F-4EFE-A452-A21E3AC22081}" destId="{DE90A4EB-197E-4EB6-9718-330735D9DEA2}" srcOrd="2" destOrd="0" presId="urn:microsoft.com/office/officeart/2005/8/layout/default"/>
    <dgm:cxn modelId="{5B14C92B-92D6-4E46-8560-F089DD02DE2A}" type="presParOf" srcId="{AAEA63DF-470F-4EFE-A452-A21E3AC22081}" destId="{61048922-2228-43AE-AB3D-C57CF6FB688F}" srcOrd="3" destOrd="0" presId="urn:microsoft.com/office/officeart/2005/8/layout/default"/>
    <dgm:cxn modelId="{44A3FB84-F0B4-4D8F-9983-6E4BB595F9B5}" type="presParOf" srcId="{AAEA63DF-470F-4EFE-A452-A21E3AC22081}" destId="{10BFF317-8676-4384-BB54-8ADE3A4E9DAE}" srcOrd="4" destOrd="0" presId="urn:microsoft.com/office/officeart/2005/8/layout/default"/>
    <dgm:cxn modelId="{5BB21D98-33A6-47AB-8E08-787CAC4D225E}" type="presParOf" srcId="{AAEA63DF-470F-4EFE-A452-A21E3AC22081}" destId="{7B17C8D8-60DA-4235-B1BB-4E697A49C889}" srcOrd="5" destOrd="0" presId="urn:microsoft.com/office/officeart/2005/8/layout/default"/>
    <dgm:cxn modelId="{AFA95AFC-9023-4D38-9E0D-0208069DA33B}" type="presParOf" srcId="{AAEA63DF-470F-4EFE-A452-A21E3AC22081}" destId="{ADDF62FC-08B3-4DA6-B84C-36319BD93F43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209FA77-B49D-49A0-8207-725A0CAAC10F}" type="doc">
      <dgm:prSet loTypeId="urn:microsoft.com/office/officeart/2009/3/layout/StepUpProcess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32C73FA7-D351-46AB-AC7F-1A5BCC165C72}">
      <dgm:prSet custT="1"/>
      <dgm:spPr/>
      <dgm:t>
        <a:bodyPr/>
        <a:lstStyle/>
        <a:p>
          <a:r>
            <a:rPr lang="en-US" sz="1300" b="0" dirty="0"/>
            <a:t>Strive - gender-balance</a:t>
          </a:r>
          <a:endParaRPr lang="en-US" sz="1300" dirty="0"/>
        </a:p>
      </dgm:t>
    </dgm:pt>
    <dgm:pt modelId="{41E9CA28-7456-4EFD-85B6-AA0176541F1B}" type="parTrans" cxnId="{0388069F-B106-4B45-B764-1A7F27AA469E}">
      <dgm:prSet/>
      <dgm:spPr/>
      <dgm:t>
        <a:bodyPr/>
        <a:lstStyle/>
        <a:p>
          <a:endParaRPr lang="en-US"/>
        </a:p>
      </dgm:t>
    </dgm:pt>
    <dgm:pt modelId="{E12BC33F-6426-4F63-8091-8C2483134407}" type="sibTrans" cxnId="{0388069F-B106-4B45-B764-1A7F27AA469E}">
      <dgm:prSet/>
      <dgm:spPr/>
      <dgm:t>
        <a:bodyPr/>
        <a:lstStyle/>
        <a:p>
          <a:endParaRPr lang="en-US"/>
        </a:p>
      </dgm:t>
    </dgm:pt>
    <dgm:pt modelId="{5A9B2540-4109-4DA4-9CE5-5DEFA3C1ACE4}">
      <dgm:prSet custT="1"/>
      <dgm:spPr/>
      <dgm:t>
        <a:bodyPr/>
        <a:lstStyle/>
        <a:p>
          <a:r>
            <a:rPr lang="en-US" sz="1300" b="0" dirty="0"/>
            <a:t>No limitations of the candidate pool </a:t>
          </a:r>
          <a:endParaRPr lang="en-US" sz="1300" dirty="0"/>
        </a:p>
      </dgm:t>
    </dgm:pt>
    <dgm:pt modelId="{9BB659CA-2CD1-4F6D-BEE3-4B6F142F36B6}" type="parTrans" cxnId="{3C08509E-C928-4605-8E46-3040CFCB3F5A}">
      <dgm:prSet/>
      <dgm:spPr/>
      <dgm:t>
        <a:bodyPr/>
        <a:lstStyle/>
        <a:p>
          <a:endParaRPr lang="en-US"/>
        </a:p>
      </dgm:t>
    </dgm:pt>
    <dgm:pt modelId="{A2D36821-E630-4B4D-A74A-040800CB75FA}" type="sibTrans" cxnId="{3C08509E-C928-4605-8E46-3040CFCB3F5A}">
      <dgm:prSet/>
      <dgm:spPr/>
      <dgm:t>
        <a:bodyPr/>
        <a:lstStyle/>
        <a:p>
          <a:endParaRPr lang="en-US"/>
        </a:p>
      </dgm:t>
    </dgm:pt>
    <dgm:pt modelId="{E061D5B9-D191-4096-AA98-968C6D00D730}">
      <dgm:prSet custT="1"/>
      <dgm:spPr/>
      <dgm:t>
        <a:bodyPr/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Job posting strategy not limited to online platforms</a:t>
          </a:r>
        </a:p>
      </dgm:t>
    </dgm:pt>
    <dgm:pt modelId="{F50E0057-DF07-4237-BA85-62C841A215FA}" type="parTrans" cxnId="{7ED24D76-D997-439E-9893-604FC78D0AB1}">
      <dgm:prSet/>
      <dgm:spPr/>
      <dgm:t>
        <a:bodyPr/>
        <a:lstStyle/>
        <a:p>
          <a:endParaRPr lang="en-US"/>
        </a:p>
      </dgm:t>
    </dgm:pt>
    <dgm:pt modelId="{18C048F8-699D-475E-A088-93B41B403DA0}" type="sibTrans" cxnId="{7ED24D76-D997-439E-9893-604FC78D0AB1}">
      <dgm:prSet/>
      <dgm:spPr/>
      <dgm:t>
        <a:bodyPr/>
        <a:lstStyle/>
        <a:p>
          <a:endParaRPr lang="en-US"/>
        </a:p>
      </dgm:t>
    </dgm:pt>
    <dgm:pt modelId="{600534E3-59D4-4B00-B5D8-D1E2EDF9D95E}">
      <dgm:prSet custT="1"/>
      <dgm:spPr/>
      <dgm:t>
        <a:bodyPr/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Input from male + female staff on diverse candidate </a:t>
          </a:r>
        </a:p>
      </dgm:t>
    </dgm:pt>
    <dgm:pt modelId="{4BDA59D6-98A1-4226-8962-09B60C8997DC}" type="parTrans" cxnId="{49050A77-DBA1-48D9-BF77-6AB7094494AD}">
      <dgm:prSet/>
      <dgm:spPr/>
      <dgm:t>
        <a:bodyPr/>
        <a:lstStyle/>
        <a:p>
          <a:endParaRPr lang="en-US"/>
        </a:p>
      </dgm:t>
    </dgm:pt>
    <dgm:pt modelId="{48E6182A-C704-4C28-B1C9-DB844E92CAD4}" type="sibTrans" cxnId="{49050A77-DBA1-48D9-BF77-6AB7094494AD}">
      <dgm:prSet/>
      <dgm:spPr/>
      <dgm:t>
        <a:bodyPr/>
        <a:lstStyle/>
        <a:p>
          <a:endParaRPr lang="en-US"/>
        </a:p>
      </dgm:t>
    </dgm:pt>
    <dgm:pt modelId="{452F4985-ADAC-4A85-BB5F-3EBD73DEC8C1}">
      <dgm:prSet custT="1"/>
      <dgm:spPr/>
      <dgm:t>
        <a:bodyPr/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Job </a:t>
          </a:r>
          <a:r>
            <a:rPr lang="en-US" sz="1300" b="0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advr</a:t>
          </a:r>
          <a:r>
            <a:rPr lang="en-US" sz="1300" b="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 attract a wider pool of female candidate </a:t>
          </a:r>
        </a:p>
      </dgm:t>
    </dgm:pt>
    <dgm:pt modelId="{91E6D784-FF10-4194-A647-48420475168D}" type="parTrans" cxnId="{45A925CA-BECD-451E-B2CA-C4279B4AD6F8}">
      <dgm:prSet/>
      <dgm:spPr/>
      <dgm:t>
        <a:bodyPr/>
        <a:lstStyle/>
        <a:p>
          <a:endParaRPr lang="en-US"/>
        </a:p>
      </dgm:t>
    </dgm:pt>
    <dgm:pt modelId="{99957237-2BF7-499D-B474-0D8A0D98EBC9}" type="sibTrans" cxnId="{45A925CA-BECD-451E-B2CA-C4279B4AD6F8}">
      <dgm:prSet/>
      <dgm:spPr/>
      <dgm:t>
        <a:bodyPr/>
        <a:lstStyle/>
        <a:p>
          <a:endParaRPr lang="en-US"/>
        </a:p>
      </dgm:t>
    </dgm:pt>
    <dgm:pt modelId="{626E13B3-3AA2-47F6-BC76-EA66680DACF8}">
      <dgm:prSet custT="1"/>
      <dgm:spPr/>
      <dgm:t>
        <a:bodyPr/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Hiring committee- male + female </a:t>
          </a:r>
        </a:p>
      </dgm:t>
    </dgm:pt>
    <dgm:pt modelId="{9056499F-B86E-4BD0-B7B1-403908B6B8F1}" type="parTrans" cxnId="{E2D25F9D-997C-470A-9804-0991B9A42BDA}">
      <dgm:prSet/>
      <dgm:spPr/>
      <dgm:t>
        <a:bodyPr/>
        <a:lstStyle/>
        <a:p>
          <a:endParaRPr lang="en-US"/>
        </a:p>
      </dgm:t>
    </dgm:pt>
    <dgm:pt modelId="{704C0FA3-8979-45CC-9D01-BF75C851A577}" type="sibTrans" cxnId="{E2D25F9D-997C-470A-9804-0991B9A42BDA}">
      <dgm:prSet/>
      <dgm:spPr/>
      <dgm:t>
        <a:bodyPr/>
        <a:lstStyle/>
        <a:p>
          <a:endParaRPr lang="en-US"/>
        </a:p>
      </dgm:t>
    </dgm:pt>
    <dgm:pt modelId="{7235107A-EFC7-439D-9A0D-69486245D245}">
      <dgm:prSet custT="1"/>
      <dgm:spPr/>
      <dgm:t>
        <a:bodyPr/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Properly emphasize non-technical competencies</a:t>
          </a:r>
        </a:p>
      </dgm:t>
    </dgm:pt>
    <dgm:pt modelId="{F0854F60-8F94-4FB1-A7BA-158E1739957A}" type="parTrans" cxnId="{1E388F6B-0681-4EAC-9EDB-826381C24A23}">
      <dgm:prSet/>
      <dgm:spPr/>
      <dgm:t>
        <a:bodyPr/>
        <a:lstStyle/>
        <a:p>
          <a:endParaRPr lang="en-US"/>
        </a:p>
      </dgm:t>
    </dgm:pt>
    <dgm:pt modelId="{671CF5E1-E970-40D8-9FBD-EA5713A31D7F}" type="sibTrans" cxnId="{1E388F6B-0681-4EAC-9EDB-826381C24A23}">
      <dgm:prSet/>
      <dgm:spPr/>
      <dgm:t>
        <a:bodyPr/>
        <a:lstStyle/>
        <a:p>
          <a:endParaRPr lang="en-US"/>
        </a:p>
      </dgm:t>
    </dgm:pt>
    <dgm:pt modelId="{BA13FAFB-9B5A-4997-ABD2-9DCE74E427D0}">
      <dgm:prSet custT="1"/>
      <dgm:spPr/>
      <dgm:t>
        <a:bodyPr/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Do not ask female candidates if they plan to have kids </a:t>
          </a:r>
        </a:p>
      </dgm:t>
    </dgm:pt>
    <dgm:pt modelId="{19D33709-A94D-416E-A020-8F8C0D656D73}" type="parTrans" cxnId="{182774F6-9E43-4109-B3C2-EB370C53948A}">
      <dgm:prSet/>
      <dgm:spPr/>
      <dgm:t>
        <a:bodyPr/>
        <a:lstStyle/>
        <a:p>
          <a:endParaRPr lang="en-US"/>
        </a:p>
      </dgm:t>
    </dgm:pt>
    <dgm:pt modelId="{E5695391-4AF2-428B-8371-3135389D19C0}" type="sibTrans" cxnId="{182774F6-9E43-4109-B3C2-EB370C53948A}">
      <dgm:prSet/>
      <dgm:spPr/>
      <dgm:t>
        <a:bodyPr/>
        <a:lstStyle/>
        <a:p>
          <a:endParaRPr lang="en-US"/>
        </a:p>
      </dgm:t>
    </dgm:pt>
    <dgm:pt modelId="{D624D150-CA48-4982-A9A6-27E62DA43B98}">
      <dgm:prSet custT="1"/>
      <dgm:spPr/>
      <dgm:t>
        <a:bodyPr/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Flexibility in the reference process is suggested</a:t>
          </a:r>
        </a:p>
      </dgm:t>
    </dgm:pt>
    <dgm:pt modelId="{4E585559-ED3B-47C7-9AC1-20FC77A351D2}" type="parTrans" cxnId="{CF42D86F-478E-4AAF-8DBE-3E7B69EAD062}">
      <dgm:prSet/>
      <dgm:spPr/>
      <dgm:t>
        <a:bodyPr/>
        <a:lstStyle/>
        <a:p>
          <a:endParaRPr lang="en-US"/>
        </a:p>
      </dgm:t>
    </dgm:pt>
    <dgm:pt modelId="{AE315770-E66A-4ABC-AFCD-118F6836E20C}" type="sibTrans" cxnId="{CF42D86F-478E-4AAF-8DBE-3E7B69EAD062}">
      <dgm:prSet/>
      <dgm:spPr/>
      <dgm:t>
        <a:bodyPr/>
        <a:lstStyle/>
        <a:p>
          <a:endParaRPr lang="en-US"/>
        </a:p>
      </dgm:t>
    </dgm:pt>
    <dgm:pt modelId="{63A1996A-A4D0-4D00-8A60-89995288A693}">
      <dgm:prSet custT="1"/>
      <dgm:spPr/>
      <dgm:t>
        <a:bodyPr/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Salary internal audits to avoid gender </a:t>
          </a:r>
          <a:r>
            <a:rPr lang="en-US" sz="1300" b="0" kern="120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pay gaps</a:t>
          </a:r>
          <a:endParaRPr lang="en-US" sz="1300" b="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Calibri" panose="020F0502020204030204"/>
            <a:ea typeface="+mn-ea"/>
            <a:cs typeface="+mn-cs"/>
          </a:endParaRPr>
        </a:p>
      </dgm:t>
    </dgm:pt>
    <dgm:pt modelId="{C62DFD8D-E1C7-4AAA-9125-CC0B5C375809}" type="parTrans" cxnId="{9FCBBEDA-37E4-4304-AB26-F4BBC0BEC38C}">
      <dgm:prSet/>
      <dgm:spPr/>
      <dgm:t>
        <a:bodyPr/>
        <a:lstStyle/>
        <a:p>
          <a:endParaRPr lang="en-US"/>
        </a:p>
      </dgm:t>
    </dgm:pt>
    <dgm:pt modelId="{62EA4C14-88BD-4407-8F18-EB5A2BCF8394}" type="sibTrans" cxnId="{9FCBBEDA-37E4-4304-AB26-F4BBC0BEC38C}">
      <dgm:prSet/>
      <dgm:spPr/>
      <dgm:t>
        <a:bodyPr/>
        <a:lstStyle/>
        <a:p>
          <a:endParaRPr lang="en-US"/>
        </a:p>
      </dgm:t>
    </dgm:pt>
    <dgm:pt modelId="{4E1C4123-C1F7-4FEF-9381-E22127691CB1}" type="pres">
      <dgm:prSet presAssocID="{D209FA77-B49D-49A0-8207-725A0CAAC10F}" presName="rootnode" presStyleCnt="0">
        <dgm:presLayoutVars>
          <dgm:chMax/>
          <dgm:chPref/>
          <dgm:dir/>
          <dgm:animLvl val="lvl"/>
        </dgm:presLayoutVars>
      </dgm:prSet>
      <dgm:spPr/>
    </dgm:pt>
    <dgm:pt modelId="{108655E2-3B5D-444D-96A0-3A11075C02A9}" type="pres">
      <dgm:prSet presAssocID="{32C73FA7-D351-46AB-AC7F-1A5BCC165C72}" presName="composite" presStyleCnt="0"/>
      <dgm:spPr/>
    </dgm:pt>
    <dgm:pt modelId="{D054C893-D77E-403F-85BB-1799B116BE64}" type="pres">
      <dgm:prSet presAssocID="{32C73FA7-D351-46AB-AC7F-1A5BCC165C72}" presName="LShape" presStyleLbl="alignNode1" presStyleIdx="0" presStyleCnt="19"/>
      <dgm:spPr/>
    </dgm:pt>
    <dgm:pt modelId="{C94525ED-27D5-4659-8E8A-2B788EF5CE33}" type="pres">
      <dgm:prSet presAssocID="{32C73FA7-D351-46AB-AC7F-1A5BCC165C72}" presName="ParentText" presStyleLbl="revTx" presStyleIdx="0" presStyleCnt="10">
        <dgm:presLayoutVars>
          <dgm:chMax val="0"/>
          <dgm:chPref val="0"/>
          <dgm:bulletEnabled val="1"/>
        </dgm:presLayoutVars>
      </dgm:prSet>
      <dgm:spPr/>
    </dgm:pt>
    <dgm:pt modelId="{E25CA9A1-35E2-4EB5-A758-BF44B671E08F}" type="pres">
      <dgm:prSet presAssocID="{32C73FA7-D351-46AB-AC7F-1A5BCC165C72}" presName="Triangle" presStyleLbl="alignNode1" presStyleIdx="1" presStyleCnt="19"/>
      <dgm:spPr/>
    </dgm:pt>
    <dgm:pt modelId="{A933C198-75CB-4D6E-A3F7-32A02A971373}" type="pres">
      <dgm:prSet presAssocID="{E12BC33F-6426-4F63-8091-8C2483134407}" presName="sibTrans" presStyleCnt="0"/>
      <dgm:spPr/>
    </dgm:pt>
    <dgm:pt modelId="{52A45F83-43C8-46C5-B7AC-5FAAA7BF1A40}" type="pres">
      <dgm:prSet presAssocID="{E12BC33F-6426-4F63-8091-8C2483134407}" presName="space" presStyleCnt="0"/>
      <dgm:spPr/>
    </dgm:pt>
    <dgm:pt modelId="{562F0B53-9C04-42AF-B017-DAFB03240A6E}" type="pres">
      <dgm:prSet presAssocID="{5A9B2540-4109-4DA4-9CE5-5DEFA3C1ACE4}" presName="composite" presStyleCnt="0"/>
      <dgm:spPr/>
    </dgm:pt>
    <dgm:pt modelId="{2881B400-E7CD-4720-B1E9-9AF18BBA05A7}" type="pres">
      <dgm:prSet presAssocID="{5A9B2540-4109-4DA4-9CE5-5DEFA3C1ACE4}" presName="LShape" presStyleLbl="alignNode1" presStyleIdx="2" presStyleCnt="19"/>
      <dgm:spPr/>
    </dgm:pt>
    <dgm:pt modelId="{ED6BCF4E-2E8A-4E42-B9A6-EE2536BA227F}" type="pres">
      <dgm:prSet presAssocID="{5A9B2540-4109-4DA4-9CE5-5DEFA3C1ACE4}" presName="ParentText" presStyleLbl="revTx" presStyleIdx="1" presStyleCnt="10">
        <dgm:presLayoutVars>
          <dgm:chMax val="0"/>
          <dgm:chPref val="0"/>
          <dgm:bulletEnabled val="1"/>
        </dgm:presLayoutVars>
      </dgm:prSet>
      <dgm:spPr/>
    </dgm:pt>
    <dgm:pt modelId="{DC5C915D-D1EA-4163-9F1F-A1C1C2D6FCB8}" type="pres">
      <dgm:prSet presAssocID="{5A9B2540-4109-4DA4-9CE5-5DEFA3C1ACE4}" presName="Triangle" presStyleLbl="alignNode1" presStyleIdx="3" presStyleCnt="19"/>
      <dgm:spPr/>
    </dgm:pt>
    <dgm:pt modelId="{A88BAF9C-6138-42F9-8FC1-00AB282C921D}" type="pres">
      <dgm:prSet presAssocID="{A2D36821-E630-4B4D-A74A-040800CB75FA}" presName="sibTrans" presStyleCnt="0"/>
      <dgm:spPr/>
    </dgm:pt>
    <dgm:pt modelId="{77853603-F4E4-4755-B5CD-E14FD851B034}" type="pres">
      <dgm:prSet presAssocID="{A2D36821-E630-4B4D-A74A-040800CB75FA}" presName="space" presStyleCnt="0"/>
      <dgm:spPr/>
    </dgm:pt>
    <dgm:pt modelId="{9B7369D6-0302-4C26-BC21-C771E62FBC82}" type="pres">
      <dgm:prSet presAssocID="{E061D5B9-D191-4096-AA98-968C6D00D730}" presName="composite" presStyleCnt="0"/>
      <dgm:spPr/>
    </dgm:pt>
    <dgm:pt modelId="{BD9B1C82-A7F5-4F3C-93F7-BF3D7AC8D3C4}" type="pres">
      <dgm:prSet presAssocID="{E061D5B9-D191-4096-AA98-968C6D00D730}" presName="LShape" presStyleLbl="alignNode1" presStyleIdx="4" presStyleCnt="19"/>
      <dgm:spPr/>
    </dgm:pt>
    <dgm:pt modelId="{14B2C608-0DF6-4651-9005-9E778555EA7A}" type="pres">
      <dgm:prSet presAssocID="{E061D5B9-D191-4096-AA98-968C6D00D730}" presName="ParentText" presStyleLbl="revTx" presStyleIdx="2" presStyleCnt="10">
        <dgm:presLayoutVars>
          <dgm:chMax val="0"/>
          <dgm:chPref val="0"/>
          <dgm:bulletEnabled val="1"/>
        </dgm:presLayoutVars>
      </dgm:prSet>
      <dgm:spPr/>
    </dgm:pt>
    <dgm:pt modelId="{A7BBEE21-2869-4BAE-89EB-CB22930A6CF5}" type="pres">
      <dgm:prSet presAssocID="{E061D5B9-D191-4096-AA98-968C6D00D730}" presName="Triangle" presStyleLbl="alignNode1" presStyleIdx="5" presStyleCnt="19"/>
      <dgm:spPr/>
    </dgm:pt>
    <dgm:pt modelId="{C007DCDF-0362-403B-89BE-219D1E53FE48}" type="pres">
      <dgm:prSet presAssocID="{18C048F8-699D-475E-A088-93B41B403DA0}" presName="sibTrans" presStyleCnt="0"/>
      <dgm:spPr/>
    </dgm:pt>
    <dgm:pt modelId="{20AF20FF-92D8-452D-9D75-5BC84DA72DFB}" type="pres">
      <dgm:prSet presAssocID="{18C048F8-699D-475E-A088-93B41B403DA0}" presName="space" presStyleCnt="0"/>
      <dgm:spPr/>
    </dgm:pt>
    <dgm:pt modelId="{2E1174F8-34B8-4040-94AA-BDB562B575F9}" type="pres">
      <dgm:prSet presAssocID="{600534E3-59D4-4B00-B5D8-D1E2EDF9D95E}" presName="composite" presStyleCnt="0"/>
      <dgm:spPr/>
    </dgm:pt>
    <dgm:pt modelId="{EA69F3CC-61FC-447E-A453-2C17DBDE91C0}" type="pres">
      <dgm:prSet presAssocID="{600534E3-59D4-4B00-B5D8-D1E2EDF9D95E}" presName="LShape" presStyleLbl="alignNode1" presStyleIdx="6" presStyleCnt="19"/>
      <dgm:spPr/>
    </dgm:pt>
    <dgm:pt modelId="{F30A3AD0-731B-4089-9DCE-B9BB491D5EC1}" type="pres">
      <dgm:prSet presAssocID="{600534E3-59D4-4B00-B5D8-D1E2EDF9D95E}" presName="ParentText" presStyleLbl="revTx" presStyleIdx="3" presStyleCnt="10">
        <dgm:presLayoutVars>
          <dgm:chMax val="0"/>
          <dgm:chPref val="0"/>
          <dgm:bulletEnabled val="1"/>
        </dgm:presLayoutVars>
      </dgm:prSet>
      <dgm:spPr/>
    </dgm:pt>
    <dgm:pt modelId="{365BB2E4-338D-4E84-9DDB-ED37DBB34218}" type="pres">
      <dgm:prSet presAssocID="{600534E3-59D4-4B00-B5D8-D1E2EDF9D95E}" presName="Triangle" presStyleLbl="alignNode1" presStyleIdx="7" presStyleCnt="19"/>
      <dgm:spPr/>
    </dgm:pt>
    <dgm:pt modelId="{FBC4D598-824F-4275-B652-F7F79F7BCDA7}" type="pres">
      <dgm:prSet presAssocID="{48E6182A-C704-4C28-B1C9-DB844E92CAD4}" presName="sibTrans" presStyleCnt="0"/>
      <dgm:spPr/>
    </dgm:pt>
    <dgm:pt modelId="{A52039DF-BE65-4006-9F06-2A4EF474EAAE}" type="pres">
      <dgm:prSet presAssocID="{48E6182A-C704-4C28-B1C9-DB844E92CAD4}" presName="space" presStyleCnt="0"/>
      <dgm:spPr/>
    </dgm:pt>
    <dgm:pt modelId="{276EE412-6313-436A-9CA6-8F56A0EB1D7A}" type="pres">
      <dgm:prSet presAssocID="{452F4985-ADAC-4A85-BB5F-3EBD73DEC8C1}" presName="composite" presStyleCnt="0"/>
      <dgm:spPr/>
    </dgm:pt>
    <dgm:pt modelId="{CCE8A46E-5AB3-46D6-915D-27775F44AB98}" type="pres">
      <dgm:prSet presAssocID="{452F4985-ADAC-4A85-BB5F-3EBD73DEC8C1}" presName="LShape" presStyleLbl="alignNode1" presStyleIdx="8" presStyleCnt="19"/>
      <dgm:spPr/>
    </dgm:pt>
    <dgm:pt modelId="{A187B867-2E7A-48E0-895A-E4EB027D5621}" type="pres">
      <dgm:prSet presAssocID="{452F4985-ADAC-4A85-BB5F-3EBD73DEC8C1}" presName="ParentText" presStyleLbl="revTx" presStyleIdx="4" presStyleCnt="10">
        <dgm:presLayoutVars>
          <dgm:chMax val="0"/>
          <dgm:chPref val="0"/>
          <dgm:bulletEnabled val="1"/>
        </dgm:presLayoutVars>
      </dgm:prSet>
      <dgm:spPr/>
    </dgm:pt>
    <dgm:pt modelId="{F0A12E45-0633-4F87-A6EE-ECA30455E6DB}" type="pres">
      <dgm:prSet presAssocID="{452F4985-ADAC-4A85-BB5F-3EBD73DEC8C1}" presName="Triangle" presStyleLbl="alignNode1" presStyleIdx="9" presStyleCnt="19"/>
      <dgm:spPr/>
    </dgm:pt>
    <dgm:pt modelId="{D82D47DA-7585-4B40-8D5C-7D4FD4315E3F}" type="pres">
      <dgm:prSet presAssocID="{99957237-2BF7-499D-B474-0D8A0D98EBC9}" presName="sibTrans" presStyleCnt="0"/>
      <dgm:spPr/>
    </dgm:pt>
    <dgm:pt modelId="{AFF49F24-6BD5-4F42-954F-BC9A3B38A084}" type="pres">
      <dgm:prSet presAssocID="{99957237-2BF7-499D-B474-0D8A0D98EBC9}" presName="space" presStyleCnt="0"/>
      <dgm:spPr/>
    </dgm:pt>
    <dgm:pt modelId="{08416880-92A2-403A-A1DD-8581590E9A7D}" type="pres">
      <dgm:prSet presAssocID="{626E13B3-3AA2-47F6-BC76-EA66680DACF8}" presName="composite" presStyleCnt="0"/>
      <dgm:spPr/>
    </dgm:pt>
    <dgm:pt modelId="{BBC12FAA-3F75-44F9-A62E-3F2D87B6EDBA}" type="pres">
      <dgm:prSet presAssocID="{626E13B3-3AA2-47F6-BC76-EA66680DACF8}" presName="LShape" presStyleLbl="alignNode1" presStyleIdx="10" presStyleCnt="19"/>
      <dgm:spPr/>
    </dgm:pt>
    <dgm:pt modelId="{825CFCE0-47DB-49F6-AF17-6E9094227B44}" type="pres">
      <dgm:prSet presAssocID="{626E13B3-3AA2-47F6-BC76-EA66680DACF8}" presName="ParentText" presStyleLbl="revTx" presStyleIdx="5" presStyleCnt="10">
        <dgm:presLayoutVars>
          <dgm:chMax val="0"/>
          <dgm:chPref val="0"/>
          <dgm:bulletEnabled val="1"/>
        </dgm:presLayoutVars>
      </dgm:prSet>
      <dgm:spPr/>
    </dgm:pt>
    <dgm:pt modelId="{26E60C16-2638-49F1-8914-779ABB7A8221}" type="pres">
      <dgm:prSet presAssocID="{626E13B3-3AA2-47F6-BC76-EA66680DACF8}" presName="Triangle" presStyleLbl="alignNode1" presStyleIdx="11" presStyleCnt="19"/>
      <dgm:spPr/>
    </dgm:pt>
    <dgm:pt modelId="{B9305351-D194-4F9F-A7A9-91BB852173AC}" type="pres">
      <dgm:prSet presAssocID="{704C0FA3-8979-45CC-9D01-BF75C851A577}" presName="sibTrans" presStyleCnt="0"/>
      <dgm:spPr/>
    </dgm:pt>
    <dgm:pt modelId="{0F6EA611-4057-43C0-AA37-DB84ED91BDF8}" type="pres">
      <dgm:prSet presAssocID="{704C0FA3-8979-45CC-9D01-BF75C851A577}" presName="space" presStyleCnt="0"/>
      <dgm:spPr/>
    </dgm:pt>
    <dgm:pt modelId="{32687444-7FC4-4A79-B28B-D88302E4A5F7}" type="pres">
      <dgm:prSet presAssocID="{7235107A-EFC7-439D-9A0D-69486245D245}" presName="composite" presStyleCnt="0"/>
      <dgm:spPr/>
    </dgm:pt>
    <dgm:pt modelId="{DCC5D8E3-2009-442F-9ADF-F2A0FD7921AF}" type="pres">
      <dgm:prSet presAssocID="{7235107A-EFC7-439D-9A0D-69486245D245}" presName="LShape" presStyleLbl="alignNode1" presStyleIdx="12" presStyleCnt="19"/>
      <dgm:spPr/>
    </dgm:pt>
    <dgm:pt modelId="{A227B2D0-7E9B-4DB7-9372-F72A4C5C678F}" type="pres">
      <dgm:prSet presAssocID="{7235107A-EFC7-439D-9A0D-69486245D245}" presName="ParentText" presStyleLbl="revTx" presStyleIdx="6" presStyleCnt="10">
        <dgm:presLayoutVars>
          <dgm:chMax val="0"/>
          <dgm:chPref val="0"/>
          <dgm:bulletEnabled val="1"/>
        </dgm:presLayoutVars>
      </dgm:prSet>
      <dgm:spPr/>
    </dgm:pt>
    <dgm:pt modelId="{10302809-4641-4160-A59F-10383D5A3DDD}" type="pres">
      <dgm:prSet presAssocID="{7235107A-EFC7-439D-9A0D-69486245D245}" presName="Triangle" presStyleLbl="alignNode1" presStyleIdx="13" presStyleCnt="19"/>
      <dgm:spPr/>
    </dgm:pt>
    <dgm:pt modelId="{88D2EF90-5766-4149-AC7B-B4E3AF65410A}" type="pres">
      <dgm:prSet presAssocID="{671CF5E1-E970-40D8-9FBD-EA5713A31D7F}" presName="sibTrans" presStyleCnt="0"/>
      <dgm:spPr/>
    </dgm:pt>
    <dgm:pt modelId="{E1FA48C9-6011-4F7F-9FBF-B2EF51E3CFC5}" type="pres">
      <dgm:prSet presAssocID="{671CF5E1-E970-40D8-9FBD-EA5713A31D7F}" presName="space" presStyleCnt="0"/>
      <dgm:spPr/>
    </dgm:pt>
    <dgm:pt modelId="{08E45031-BBD2-4159-8EDE-98151F277F3B}" type="pres">
      <dgm:prSet presAssocID="{BA13FAFB-9B5A-4997-ABD2-9DCE74E427D0}" presName="composite" presStyleCnt="0"/>
      <dgm:spPr/>
    </dgm:pt>
    <dgm:pt modelId="{7CB98F4D-487A-43F0-BE40-F1D2DA03B948}" type="pres">
      <dgm:prSet presAssocID="{BA13FAFB-9B5A-4997-ABD2-9DCE74E427D0}" presName="LShape" presStyleLbl="alignNode1" presStyleIdx="14" presStyleCnt="19"/>
      <dgm:spPr/>
    </dgm:pt>
    <dgm:pt modelId="{3976A119-D49C-46ED-9499-2B589F8ED450}" type="pres">
      <dgm:prSet presAssocID="{BA13FAFB-9B5A-4997-ABD2-9DCE74E427D0}" presName="ParentText" presStyleLbl="revTx" presStyleIdx="7" presStyleCnt="10">
        <dgm:presLayoutVars>
          <dgm:chMax val="0"/>
          <dgm:chPref val="0"/>
          <dgm:bulletEnabled val="1"/>
        </dgm:presLayoutVars>
      </dgm:prSet>
      <dgm:spPr/>
    </dgm:pt>
    <dgm:pt modelId="{771F52CB-07B0-426C-9738-CA9D5E0CF84C}" type="pres">
      <dgm:prSet presAssocID="{BA13FAFB-9B5A-4997-ABD2-9DCE74E427D0}" presName="Triangle" presStyleLbl="alignNode1" presStyleIdx="15" presStyleCnt="19"/>
      <dgm:spPr/>
    </dgm:pt>
    <dgm:pt modelId="{2066B480-5440-48BF-A6BB-0A923B48AE99}" type="pres">
      <dgm:prSet presAssocID="{E5695391-4AF2-428B-8371-3135389D19C0}" presName="sibTrans" presStyleCnt="0"/>
      <dgm:spPr/>
    </dgm:pt>
    <dgm:pt modelId="{7AF91990-93FD-4C89-B59D-2DBA6AD9E3C9}" type="pres">
      <dgm:prSet presAssocID="{E5695391-4AF2-428B-8371-3135389D19C0}" presName="space" presStyleCnt="0"/>
      <dgm:spPr/>
    </dgm:pt>
    <dgm:pt modelId="{993BB912-B152-47C6-AF88-D53F453960E2}" type="pres">
      <dgm:prSet presAssocID="{D624D150-CA48-4982-A9A6-27E62DA43B98}" presName="composite" presStyleCnt="0"/>
      <dgm:spPr/>
    </dgm:pt>
    <dgm:pt modelId="{B4F370AC-E114-4BF3-8908-18AB76C6C6B5}" type="pres">
      <dgm:prSet presAssocID="{D624D150-CA48-4982-A9A6-27E62DA43B98}" presName="LShape" presStyleLbl="alignNode1" presStyleIdx="16" presStyleCnt="19"/>
      <dgm:spPr/>
    </dgm:pt>
    <dgm:pt modelId="{CB34A628-D7F1-42B2-B4AF-EE462D47B993}" type="pres">
      <dgm:prSet presAssocID="{D624D150-CA48-4982-A9A6-27E62DA43B98}" presName="ParentText" presStyleLbl="revTx" presStyleIdx="8" presStyleCnt="10" custScaleY="114586">
        <dgm:presLayoutVars>
          <dgm:chMax val="0"/>
          <dgm:chPref val="0"/>
          <dgm:bulletEnabled val="1"/>
        </dgm:presLayoutVars>
      </dgm:prSet>
      <dgm:spPr/>
    </dgm:pt>
    <dgm:pt modelId="{D097B3C8-A7BC-4DCD-80A4-2573328F8871}" type="pres">
      <dgm:prSet presAssocID="{D624D150-CA48-4982-A9A6-27E62DA43B98}" presName="Triangle" presStyleLbl="alignNode1" presStyleIdx="17" presStyleCnt="19"/>
      <dgm:spPr/>
    </dgm:pt>
    <dgm:pt modelId="{12E0E018-6464-4BAD-99E4-7E8165885E5D}" type="pres">
      <dgm:prSet presAssocID="{AE315770-E66A-4ABC-AFCD-118F6836E20C}" presName="sibTrans" presStyleCnt="0"/>
      <dgm:spPr/>
    </dgm:pt>
    <dgm:pt modelId="{E9C03FBF-02D5-4580-8916-159DCF4DB40F}" type="pres">
      <dgm:prSet presAssocID="{AE315770-E66A-4ABC-AFCD-118F6836E20C}" presName="space" presStyleCnt="0"/>
      <dgm:spPr/>
    </dgm:pt>
    <dgm:pt modelId="{19C5611C-98DA-4BB2-A356-2EA49AADA06F}" type="pres">
      <dgm:prSet presAssocID="{63A1996A-A4D0-4D00-8A60-89995288A693}" presName="composite" presStyleCnt="0"/>
      <dgm:spPr/>
    </dgm:pt>
    <dgm:pt modelId="{EA2584AC-D344-4560-AF02-FD6803495011}" type="pres">
      <dgm:prSet presAssocID="{63A1996A-A4D0-4D00-8A60-89995288A693}" presName="LShape" presStyleLbl="alignNode1" presStyleIdx="18" presStyleCnt="19"/>
      <dgm:spPr/>
    </dgm:pt>
    <dgm:pt modelId="{AA7BABAF-2FCC-49FC-BC22-BFE866C95EB8}" type="pres">
      <dgm:prSet presAssocID="{63A1996A-A4D0-4D00-8A60-89995288A693}" presName="ParentText" presStyleLbl="revTx" presStyleIdx="9" presStyleCnt="10">
        <dgm:presLayoutVars>
          <dgm:chMax val="0"/>
          <dgm:chPref val="0"/>
          <dgm:bulletEnabled val="1"/>
        </dgm:presLayoutVars>
      </dgm:prSet>
      <dgm:spPr/>
    </dgm:pt>
  </dgm:ptLst>
  <dgm:cxnLst>
    <dgm:cxn modelId="{56F74823-3185-4154-98FE-8FD4405018E3}" type="presOf" srcId="{32C73FA7-D351-46AB-AC7F-1A5BCC165C72}" destId="{C94525ED-27D5-4659-8E8A-2B788EF5CE33}" srcOrd="0" destOrd="0" presId="urn:microsoft.com/office/officeart/2009/3/layout/StepUpProcess"/>
    <dgm:cxn modelId="{6AFD0966-AB3D-47B9-AFB5-4E2A8D5E0B1F}" type="presOf" srcId="{D624D150-CA48-4982-A9A6-27E62DA43B98}" destId="{CB34A628-D7F1-42B2-B4AF-EE462D47B993}" srcOrd="0" destOrd="0" presId="urn:microsoft.com/office/officeart/2009/3/layout/StepUpProcess"/>
    <dgm:cxn modelId="{1E388F6B-0681-4EAC-9EDB-826381C24A23}" srcId="{D209FA77-B49D-49A0-8207-725A0CAAC10F}" destId="{7235107A-EFC7-439D-9A0D-69486245D245}" srcOrd="6" destOrd="0" parTransId="{F0854F60-8F94-4FB1-A7BA-158E1739957A}" sibTransId="{671CF5E1-E970-40D8-9FBD-EA5713A31D7F}"/>
    <dgm:cxn modelId="{CF42D86F-478E-4AAF-8DBE-3E7B69EAD062}" srcId="{D209FA77-B49D-49A0-8207-725A0CAAC10F}" destId="{D624D150-CA48-4982-A9A6-27E62DA43B98}" srcOrd="8" destOrd="0" parTransId="{4E585559-ED3B-47C7-9AC1-20FC77A351D2}" sibTransId="{AE315770-E66A-4ABC-AFCD-118F6836E20C}"/>
    <dgm:cxn modelId="{7ED24D76-D997-439E-9893-604FC78D0AB1}" srcId="{D209FA77-B49D-49A0-8207-725A0CAAC10F}" destId="{E061D5B9-D191-4096-AA98-968C6D00D730}" srcOrd="2" destOrd="0" parTransId="{F50E0057-DF07-4237-BA85-62C841A215FA}" sibTransId="{18C048F8-699D-475E-A088-93B41B403DA0}"/>
    <dgm:cxn modelId="{49050A77-DBA1-48D9-BF77-6AB7094494AD}" srcId="{D209FA77-B49D-49A0-8207-725A0CAAC10F}" destId="{600534E3-59D4-4B00-B5D8-D1E2EDF9D95E}" srcOrd="3" destOrd="0" parTransId="{4BDA59D6-98A1-4226-8962-09B60C8997DC}" sibTransId="{48E6182A-C704-4C28-B1C9-DB844E92CAD4}"/>
    <dgm:cxn modelId="{50495896-F57D-4475-B6B5-B03F417F0AB1}" type="presOf" srcId="{7235107A-EFC7-439D-9A0D-69486245D245}" destId="{A227B2D0-7E9B-4DB7-9372-F72A4C5C678F}" srcOrd="0" destOrd="0" presId="urn:microsoft.com/office/officeart/2009/3/layout/StepUpProcess"/>
    <dgm:cxn modelId="{0F057D98-12E9-47A9-B2D3-A533362C2A77}" type="presOf" srcId="{E061D5B9-D191-4096-AA98-968C6D00D730}" destId="{14B2C608-0DF6-4651-9005-9E778555EA7A}" srcOrd="0" destOrd="0" presId="urn:microsoft.com/office/officeart/2009/3/layout/StepUpProcess"/>
    <dgm:cxn modelId="{46E4229D-4E40-4CE3-BB5F-29116FCC79B0}" type="presOf" srcId="{63A1996A-A4D0-4D00-8A60-89995288A693}" destId="{AA7BABAF-2FCC-49FC-BC22-BFE866C95EB8}" srcOrd="0" destOrd="0" presId="urn:microsoft.com/office/officeart/2009/3/layout/StepUpProcess"/>
    <dgm:cxn modelId="{E2D25F9D-997C-470A-9804-0991B9A42BDA}" srcId="{D209FA77-B49D-49A0-8207-725A0CAAC10F}" destId="{626E13B3-3AA2-47F6-BC76-EA66680DACF8}" srcOrd="5" destOrd="0" parTransId="{9056499F-B86E-4BD0-B7B1-403908B6B8F1}" sibTransId="{704C0FA3-8979-45CC-9D01-BF75C851A577}"/>
    <dgm:cxn modelId="{3C08509E-C928-4605-8E46-3040CFCB3F5A}" srcId="{D209FA77-B49D-49A0-8207-725A0CAAC10F}" destId="{5A9B2540-4109-4DA4-9CE5-5DEFA3C1ACE4}" srcOrd="1" destOrd="0" parTransId="{9BB659CA-2CD1-4F6D-BEE3-4B6F142F36B6}" sibTransId="{A2D36821-E630-4B4D-A74A-040800CB75FA}"/>
    <dgm:cxn modelId="{0388069F-B106-4B45-B764-1A7F27AA469E}" srcId="{D209FA77-B49D-49A0-8207-725A0CAAC10F}" destId="{32C73FA7-D351-46AB-AC7F-1A5BCC165C72}" srcOrd="0" destOrd="0" parTransId="{41E9CA28-7456-4EFD-85B6-AA0176541F1B}" sibTransId="{E12BC33F-6426-4F63-8091-8C2483134407}"/>
    <dgm:cxn modelId="{05ED0AA7-9106-45D0-9A8A-C6C95F8F51DC}" type="presOf" srcId="{626E13B3-3AA2-47F6-BC76-EA66680DACF8}" destId="{825CFCE0-47DB-49F6-AF17-6E9094227B44}" srcOrd="0" destOrd="0" presId="urn:microsoft.com/office/officeart/2009/3/layout/StepUpProcess"/>
    <dgm:cxn modelId="{DFE002BA-26F9-410C-87BE-27357F1D1FF2}" type="presOf" srcId="{600534E3-59D4-4B00-B5D8-D1E2EDF9D95E}" destId="{F30A3AD0-731B-4089-9DCE-B9BB491D5EC1}" srcOrd="0" destOrd="0" presId="urn:microsoft.com/office/officeart/2009/3/layout/StepUpProcess"/>
    <dgm:cxn modelId="{45A925CA-BECD-451E-B2CA-C4279B4AD6F8}" srcId="{D209FA77-B49D-49A0-8207-725A0CAAC10F}" destId="{452F4985-ADAC-4A85-BB5F-3EBD73DEC8C1}" srcOrd="4" destOrd="0" parTransId="{91E6D784-FF10-4194-A647-48420475168D}" sibTransId="{99957237-2BF7-499D-B474-0D8A0D98EBC9}"/>
    <dgm:cxn modelId="{91BDE9D2-5CE3-42FF-AF22-460ECB0FF7D3}" type="presOf" srcId="{BA13FAFB-9B5A-4997-ABD2-9DCE74E427D0}" destId="{3976A119-D49C-46ED-9499-2B589F8ED450}" srcOrd="0" destOrd="0" presId="urn:microsoft.com/office/officeart/2009/3/layout/StepUpProcess"/>
    <dgm:cxn modelId="{6EDAECD5-99BA-4638-970B-019BF571ED7A}" type="presOf" srcId="{5A9B2540-4109-4DA4-9CE5-5DEFA3C1ACE4}" destId="{ED6BCF4E-2E8A-4E42-B9A6-EE2536BA227F}" srcOrd="0" destOrd="0" presId="urn:microsoft.com/office/officeart/2009/3/layout/StepUpProcess"/>
    <dgm:cxn modelId="{9FCBBEDA-37E4-4304-AB26-F4BBC0BEC38C}" srcId="{D209FA77-B49D-49A0-8207-725A0CAAC10F}" destId="{63A1996A-A4D0-4D00-8A60-89995288A693}" srcOrd="9" destOrd="0" parTransId="{C62DFD8D-E1C7-4AAA-9125-CC0B5C375809}" sibTransId="{62EA4C14-88BD-4407-8F18-EB5A2BCF8394}"/>
    <dgm:cxn modelId="{7403B4EE-9426-404B-84ED-91CF39294CDD}" type="presOf" srcId="{D209FA77-B49D-49A0-8207-725A0CAAC10F}" destId="{4E1C4123-C1F7-4FEF-9381-E22127691CB1}" srcOrd="0" destOrd="0" presId="urn:microsoft.com/office/officeart/2009/3/layout/StepUpProcess"/>
    <dgm:cxn modelId="{182774F6-9E43-4109-B3C2-EB370C53948A}" srcId="{D209FA77-B49D-49A0-8207-725A0CAAC10F}" destId="{BA13FAFB-9B5A-4997-ABD2-9DCE74E427D0}" srcOrd="7" destOrd="0" parTransId="{19D33709-A94D-416E-A020-8F8C0D656D73}" sibTransId="{E5695391-4AF2-428B-8371-3135389D19C0}"/>
    <dgm:cxn modelId="{2255DCF9-2EA1-4005-99FF-9F4A911113AD}" type="presOf" srcId="{452F4985-ADAC-4A85-BB5F-3EBD73DEC8C1}" destId="{A187B867-2E7A-48E0-895A-E4EB027D5621}" srcOrd="0" destOrd="0" presId="urn:microsoft.com/office/officeart/2009/3/layout/StepUpProcess"/>
    <dgm:cxn modelId="{2883AFF0-6A21-42A0-8211-354BE511A0E3}" type="presParOf" srcId="{4E1C4123-C1F7-4FEF-9381-E22127691CB1}" destId="{108655E2-3B5D-444D-96A0-3A11075C02A9}" srcOrd="0" destOrd="0" presId="urn:microsoft.com/office/officeart/2009/3/layout/StepUpProcess"/>
    <dgm:cxn modelId="{4F97E3C0-DD26-40FA-932B-D2486BE55018}" type="presParOf" srcId="{108655E2-3B5D-444D-96A0-3A11075C02A9}" destId="{D054C893-D77E-403F-85BB-1799B116BE64}" srcOrd="0" destOrd="0" presId="urn:microsoft.com/office/officeart/2009/3/layout/StepUpProcess"/>
    <dgm:cxn modelId="{99C82E1B-36D5-4857-877C-A669BFB50D4D}" type="presParOf" srcId="{108655E2-3B5D-444D-96A0-3A11075C02A9}" destId="{C94525ED-27D5-4659-8E8A-2B788EF5CE33}" srcOrd="1" destOrd="0" presId="urn:microsoft.com/office/officeart/2009/3/layout/StepUpProcess"/>
    <dgm:cxn modelId="{4846F76E-B135-4E70-8B8A-0222DA30B51E}" type="presParOf" srcId="{108655E2-3B5D-444D-96A0-3A11075C02A9}" destId="{E25CA9A1-35E2-4EB5-A758-BF44B671E08F}" srcOrd="2" destOrd="0" presId="urn:microsoft.com/office/officeart/2009/3/layout/StepUpProcess"/>
    <dgm:cxn modelId="{D1EE3292-7B41-4D27-BEC4-3F552688D3F0}" type="presParOf" srcId="{4E1C4123-C1F7-4FEF-9381-E22127691CB1}" destId="{A933C198-75CB-4D6E-A3F7-32A02A971373}" srcOrd="1" destOrd="0" presId="urn:microsoft.com/office/officeart/2009/3/layout/StepUpProcess"/>
    <dgm:cxn modelId="{FE2D86B1-D1AE-4538-8306-69BE510DAC3F}" type="presParOf" srcId="{A933C198-75CB-4D6E-A3F7-32A02A971373}" destId="{52A45F83-43C8-46C5-B7AC-5FAAA7BF1A40}" srcOrd="0" destOrd="0" presId="urn:microsoft.com/office/officeart/2009/3/layout/StepUpProcess"/>
    <dgm:cxn modelId="{54EC64E0-79FB-4040-B117-573066E55412}" type="presParOf" srcId="{4E1C4123-C1F7-4FEF-9381-E22127691CB1}" destId="{562F0B53-9C04-42AF-B017-DAFB03240A6E}" srcOrd="2" destOrd="0" presId="urn:microsoft.com/office/officeart/2009/3/layout/StepUpProcess"/>
    <dgm:cxn modelId="{9A278F74-D554-4C6E-8F77-1E9ABA1BA1ED}" type="presParOf" srcId="{562F0B53-9C04-42AF-B017-DAFB03240A6E}" destId="{2881B400-E7CD-4720-B1E9-9AF18BBA05A7}" srcOrd="0" destOrd="0" presId="urn:microsoft.com/office/officeart/2009/3/layout/StepUpProcess"/>
    <dgm:cxn modelId="{5FE19180-BD3F-4E79-B384-562237D2E8AD}" type="presParOf" srcId="{562F0B53-9C04-42AF-B017-DAFB03240A6E}" destId="{ED6BCF4E-2E8A-4E42-B9A6-EE2536BA227F}" srcOrd="1" destOrd="0" presId="urn:microsoft.com/office/officeart/2009/3/layout/StepUpProcess"/>
    <dgm:cxn modelId="{24A71EAF-B002-42CA-9EDA-87225E5F090B}" type="presParOf" srcId="{562F0B53-9C04-42AF-B017-DAFB03240A6E}" destId="{DC5C915D-D1EA-4163-9F1F-A1C1C2D6FCB8}" srcOrd="2" destOrd="0" presId="urn:microsoft.com/office/officeart/2009/3/layout/StepUpProcess"/>
    <dgm:cxn modelId="{4FCA8266-4DE6-4722-80FF-A11CCBD5EB2D}" type="presParOf" srcId="{4E1C4123-C1F7-4FEF-9381-E22127691CB1}" destId="{A88BAF9C-6138-42F9-8FC1-00AB282C921D}" srcOrd="3" destOrd="0" presId="urn:microsoft.com/office/officeart/2009/3/layout/StepUpProcess"/>
    <dgm:cxn modelId="{12D22766-3DC2-46AF-BF93-5A9793E06572}" type="presParOf" srcId="{A88BAF9C-6138-42F9-8FC1-00AB282C921D}" destId="{77853603-F4E4-4755-B5CD-E14FD851B034}" srcOrd="0" destOrd="0" presId="urn:microsoft.com/office/officeart/2009/3/layout/StepUpProcess"/>
    <dgm:cxn modelId="{AC87E95E-6280-427B-91FF-65EC06C2232B}" type="presParOf" srcId="{4E1C4123-C1F7-4FEF-9381-E22127691CB1}" destId="{9B7369D6-0302-4C26-BC21-C771E62FBC82}" srcOrd="4" destOrd="0" presId="urn:microsoft.com/office/officeart/2009/3/layout/StepUpProcess"/>
    <dgm:cxn modelId="{A84F2F00-70E9-45ED-A605-79BE9E33B531}" type="presParOf" srcId="{9B7369D6-0302-4C26-BC21-C771E62FBC82}" destId="{BD9B1C82-A7F5-4F3C-93F7-BF3D7AC8D3C4}" srcOrd="0" destOrd="0" presId="urn:microsoft.com/office/officeart/2009/3/layout/StepUpProcess"/>
    <dgm:cxn modelId="{2B24BF23-979E-4DFE-B5A6-D991B7537E93}" type="presParOf" srcId="{9B7369D6-0302-4C26-BC21-C771E62FBC82}" destId="{14B2C608-0DF6-4651-9005-9E778555EA7A}" srcOrd="1" destOrd="0" presId="urn:microsoft.com/office/officeart/2009/3/layout/StepUpProcess"/>
    <dgm:cxn modelId="{911F9E44-0A11-487F-A86D-740C2AE4F0C1}" type="presParOf" srcId="{9B7369D6-0302-4C26-BC21-C771E62FBC82}" destId="{A7BBEE21-2869-4BAE-89EB-CB22930A6CF5}" srcOrd="2" destOrd="0" presId="urn:microsoft.com/office/officeart/2009/3/layout/StepUpProcess"/>
    <dgm:cxn modelId="{2CA2EF9A-1C2D-47C2-A739-6A3D0FE57B50}" type="presParOf" srcId="{4E1C4123-C1F7-4FEF-9381-E22127691CB1}" destId="{C007DCDF-0362-403B-89BE-219D1E53FE48}" srcOrd="5" destOrd="0" presId="urn:microsoft.com/office/officeart/2009/3/layout/StepUpProcess"/>
    <dgm:cxn modelId="{266E0FCE-975E-4D02-A5CE-005866A731A4}" type="presParOf" srcId="{C007DCDF-0362-403B-89BE-219D1E53FE48}" destId="{20AF20FF-92D8-452D-9D75-5BC84DA72DFB}" srcOrd="0" destOrd="0" presId="urn:microsoft.com/office/officeart/2009/3/layout/StepUpProcess"/>
    <dgm:cxn modelId="{040882B2-80C5-4D5D-B77A-58A7DD43BBCC}" type="presParOf" srcId="{4E1C4123-C1F7-4FEF-9381-E22127691CB1}" destId="{2E1174F8-34B8-4040-94AA-BDB562B575F9}" srcOrd="6" destOrd="0" presId="urn:microsoft.com/office/officeart/2009/3/layout/StepUpProcess"/>
    <dgm:cxn modelId="{0B30EF33-F44B-4BA2-8780-073DD315C654}" type="presParOf" srcId="{2E1174F8-34B8-4040-94AA-BDB562B575F9}" destId="{EA69F3CC-61FC-447E-A453-2C17DBDE91C0}" srcOrd="0" destOrd="0" presId="urn:microsoft.com/office/officeart/2009/3/layout/StepUpProcess"/>
    <dgm:cxn modelId="{AA599DC8-C911-407A-9770-BE3CB8BC734C}" type="presParOf" srcId="{2E1174F8-34B8-4040-94AA-BDB562B575F9}" destId="{F30A3AD0-731B-4089-9DCE-B9BB491D5EC1}" srcOrd="1" destOrd="0" presId="urn:microsoft.com/office/officeart/2009/3/layout/StepUpProcess"/>
    <dgm:cxn modelId="{D24340D2-8EF0-4C25-BE9E-86579F507DAD}" type="presParOf" srcId="{2E1174F8-34B8-4040-94AA-BDB562B575F9}" destId="{365BB2E4-338D-4E84-9DDB-ED37DBB34218}" srcOrd="2" destOrd="0" presId="urn:microsoft.com/office/officeart/2009/3/layout/StepUpProcess"/>
    <dgm:cxn modelId="{6E0316AB-6F44-42D1-8ECB-F6F9AE1B5668}" type="presParOf" srcId="{4E1C4123-C1F7-4FEF-9381-E22127691CB1}" destId="{FBC4D598-824F-4275-B652-F7F79F7BCDA7}" srcOrd="7" destOrd="0" presId="urn:microsoft.com/office/officeart/2009/3/layout/StepUpProcess"/>
    <dgm:cxn modelId="{923594F1-2ACF-4A93-B850-9C1A944E8A25}" type="presParOf" srcId="{FBC4D598-824F-4275-B652-F7F79F7BCDA7}" destId="{A52039DF-BE65-4006-9F06-2A4EF474EAAE}" srcOrd="0" destOrd="0" presId="urn:microsoft.com/office/officeart/2009/3/layout/StepUpProcess"/>
    <dgm:cxn modelId="{E5811516-3BB4-49ED-BAF8-6799921BCD72}" type="presParOf" srcId="{4E1C4123-C1F7-4FEF-9381-E22127691CB1}" destId="{276EE412-6313-436A-9CA6-8F56A0EB1D7A}" srcOrd="8" destOrd="0" presId="urn:microsoft.com/office/officeart/2009/3/layout/StepUpProcess"/>
    <dgm:cxn modelId="{10D78495-E3BA-4762-9EBF-B29F4FE91483}" type="presParOf" srcId="{276EE412-6313-436A-9CA6-8F56A0EB1D7A}" destId="{CCE8A46E-5AB3-46D6-915D-27775F44AB98}" srcOrd="0" destOrd="0" presId="urn:microsoft.com/office/officeart/2009/3/layout/StepUpProcess"/>
    <dgm:cxn modelId="{AF34C659-3D4C-492F-B3BF-4934476CE9FF}" type="presParOf" srcId="{276EE412-6313-436A-9CA6-8F56A0EB1D7A}" destId="{A187B867-2E7A-48E0-895A-E4EB027D5621}" srcOrd="1" destOrd="0" presId="urn:microsoft.com/office/officeart/2009/3/layout/StepUpProcess"/>
    <dgm:cxn modelId="{3B9D247C-E456-4278-ABBC-B611E4DCD65E}" type="presParOf" srcId="{276EE412-6313-436A-9CA6-8F56A0EB1D7A}" destId="{F0A12E45-0633-4F87-A6EE-ECA30455E6DB}" srcOrd="2" destOrd="0" presId="urn:microsoft.com/office/officeart/2009/3/layout/StepUpProcess"/>
    <dgm:cxn modelId="{91453F3F-06BF-4961-A359-C3C3E28B3AF1}" type="presParOf" srcId="{4E1C4123-C1F7-4FEF-9381-E22127691CB1}" destId="{D82D47DA-7585-4B40-8D5C-7D4FD4315E3F}" srcOrd="9" destOrd="0" presId="urn:microsoft.com/office/officeart/2009/3/layout/StepUpProcess"/>
    <dgm:cxn modelId="{6BBB25DF-0AC3-49E9-AF0F-8ACB9DA422C8}" type="presParOf" srcId="{D82D47DA-7585-4B40-8D5C-7D4FD4315E3F}" destId="{AFF49F24-6BD5-4F42-954F-BC9A3B38A084}" srcOrd="0" destOrd="0" presId="urn:microsoft.com/office/officeart/2009/3/layout/StepUpProcess"/>
    <dgm:cxn modelId="{82835878-1779-4D7C-8EFE-ED8E6DDCCA6C}" type="presParOf" srcId="{4E1C4123-C1F7-4FEF-9381-E22127691CB1}" destId="{08416880-92A2-403A-A1DD-8581590E9A7D}" srcOrd="10" destOrd="0" presId="urn:microsoft.com/office/officeart/2009/3/layout/StepUpProcess"/>
    <dgm:cxn modelId="{3696CF87-6E82-4255-9E20-4F536DA6041E}" type="presParOf" srcId="{08416880-92A2-403A-A1DD-8581590E9A7D}" destId="{BBC12FAA-3F75-44F9-A62E-3F2D87B6EDBA}" srcOrd="0" destOrd="0" presId="urn:microsoft.com/office/officeart/2009/3/layout/StepUpProcess"/>
    <dgm:cxn modelId="{C0368AD5-4B19-4140-9D53-0B0B6FA5540B}" type="presParOf" srcId="{08416880-92A2-403A-A1DD-8581590E9A7D}" destId="{825CFCE0-47DB-49F6-AF17-6E9094227B44}" srcOrd="1" destOrd="0" presId="urn:microsoft.com/office/officeart/2009/3/layout/StepUpProcess"/>
    <dgm:cxn modelId="{0D6852F6-5320-4E08-A28D-87A62CA6C76E}" type="presParOf" srcId="{08416880-92A2-403A-A1DD-8581590E9A7D}" destId="{26E60C16-2638-49F1-8914-779ABB7A8221}" srcOrd="2" destOrd="0" presId="urn:microsoft.com/office/officeart/2009/3/layout/StepUpProcess"/>
    <dgm:cxn modelId="{028E1BD0-DCD6-4660-9054-8B518FC4C559}" type="presParOf" srcId="{4E1C4123-C1F7-4FEF-9381-E22127691CB1}" destId="{B9305351-D194-4F9F-A7A9-91BB852173AC}" srcOrd="11" destOrd="0" presId="urn:microsoft.com/office/officeart/2009/3/layout/StepUpProcess"/>
    <dgm:cxn modelId="{8B0490F4-9E1C-4CFA-8E2F-B73440104730}" type="presParOf" srcId="{B9305351-D194-4F9F-A7A9-91BB852173AC}" destId="{0F6EA611-4057-43C0-AA37-DB84ED91BDF8}" srcOrd="0" destOrd="0" presId="urn:microsoft.com/office/officeart/2009/3/layout/StepUpProcess"/>
    <dgm:cxn modelId="{4AE88BBC-2A0A-46F5-9C10-D1C7827546B1}" type="presParOf" srcId="{4E1C4123-C1F7-4FEF-9381-E22127691CB1}" destId="{32687444-7FC4-4A79-B28B-D88302E4A5F7}" srcOrd="12" destOrd="0" presId="urn:microsoft.com/office/officeart/2009/3/layout/StepUpProcess"/>
    <dgm:cxn modelId="{0EF6BB73-DF99-4A72-BB49-A1CBAE29B80C}" type="presParOf" srcId="{32687444-7FC4-4A79-B28B-D88302E4A5F7}" destId="{DCC5D8E3-2009-442F-9ADF-F2A0FD7921AF}" srcOrd="0" destOrd="0" presId="urn:microsoft.com/office/officeart/2009/3/layout/StepUpProcess"/>
    <dgm:cxn modelId="{A721B8F0-CEFA-4488-8D80-6BA0C9739D00}" type="presParOf" srcId="{32687444-7FC4-4A79-B28B-D88302E4A5F7}" destId="{A227B2D0-7E9B-4DB7-9372-F72A4C5C678F}" srcOrd="1" destOrd="0" presId="urn:microsoft.com/office/officeart/2009/3/layout/StepUpProcess"/>
    <dgm:cxn modelId="{D5B40932-A0F3-468D-BC1A-EEFDF0EE6BA4}" type="presParOf" srcId="{32687444-7FC4-4A79-B28B-D88302E4A5F7}" destId="{10302809-4641-4160-A59F-10383D5A3DDD}" srcOrd="2" destOrd="0" presId="urn:microsoft.com/office/officeart/2009/3/layout/StepUpProcess"/>
    <dgm:cxn modelId="{AF1ED486-A8B6-4F5B-AB8F-DEC49480FC08}" type="presParOf" srcId="{4E1C4123-C1F7-4FEF-9381-E22127691CB1}" destId="{88D2EF90-5766-4149-AC7B-B4E3AF65410A}" srcOrd="13" destOrd="0" presId="urn:microsoft.com/office/officeart/2009/3/layout/StepUpProcess"/>
    <dgm:cxn modelId="{843235C6-3CEE-4131-A164-671D2A41E13C}" type="presParOf" srcId="{88D2EF90-5766-4149-AC7B-B4E3AF65410A}" destId="{E1FA48C9-6011-4F7F-9FBF-B2EF51E3CFC5}" srcOrd="0" destOrd="0" presId="urn:microsoft.com/office/officeart/2009/3/layout/StepUpProcess"/>
    <dgm:cxn modelId="{8581BA1C-40EC-4290-AE58-E5D675855746}" type="presParOf" srcId="{4E1C4123-C1F7-4FEF-9381-E22127691CB1}" destId="{08E45031-BBD2-4159-8EDE-98151F277F3B}" srcOrd="14" destOrd="0" presId="urn:microsoft.com/office/officeart/2009/3/layout/StepUpProcess"/>
    <dgm:cxn modelId="{5FD65AC7-8B2B-4640-9735-0A69BE0646EB}" type="presParOf" srcId="{08E45031-BBD2-4159-8EDE-98151F277F3B}" destId="{7CB98F4D-487A-43F0-BE40-F1D2DA03B948}" srcOrd="0" destOrd="0" presId="urn:microsoft.com/office/officeart/2009/3/layout/StepUpProcess"/>
    <dgm:cxn modelId="{57DB50C1-492B-4086-B441-532644DCCF98}" type="presParOf" srcId="{08E45031-BBD2-4159-8EDE-98151F277F3B}" destId="{3976A119-D49C-46ED-9499-2B589F8ED450}" srcOrd="1" destOrd="0" presId="urn:microsoft.com/office/officeart/2009/3/layout/StepUpProcess"/>
    <dgm:cxn modelId="{8C50D886-FCCE-40E3-B40F-1318F39B4EBC}" type="presParOf" srcId="{08E45031-BBD2-4159-8EDE-98151F277F3B}" destId="{771F52CB-07B0-426C-9738-CA9D5E0CF84C}" srcOrd="2" destOrd="0" presId="urn:microsoft.com/office/officeart/2009/3/layout/StepUpProcess"/>
    <dgm:cxn modelId="{22C09FDE-EE73-49A3-904C-30CFABF88F4F}" type="presParOf" srcId="{4E1C4123-C1F7-4FEF-9381-E22127691CB1}" destId="{2066B480-5440-48BF-A6BB-0A923B48AE99}" srcOrd="15" destOrd="0" presId="urn:microsoft.com/office/officeart/2009/3/layout/StepUpProcess"/>
    <dgm:cxn modelId="{D763131E-262F-4A76-952D-870B8C9D4B5D}" type="presParOf" srcId="{2066B480-5440-48BF-A6BB-0A923B48AE99}" destId="{7AF91990-93FD-4C89-B59D-2DBA6AD9E3C9}" srcOrd="0" destOrd="0" presId="urn:microsoft.com/office/officeart/2009/3/layout/StepUpProcess"/>
    <dgm:cxn modelId="{8610CE52-0234-4E1A-843D-A7E8A4A3C3FF}" type="presParOf" srcId="{4E1C4123-C1F7-4FEF-9381-E22127691CB1}" destId="{993BB912-B152-47C6-AF88-D53F453960E2}" srcOrd="16" destOrd="0" presId="urn:microsoft.com/office/officeart/2009/3/layout/StepUpProcess"/>
    <dgm:cxn modelId="{C2F1CF7E-3757-4DB5-8209-E3ECD7D9C0C7}" type="presParOf" srcId="{993BB912-B152-47C6-AF88-D53F453960E2}" destId="{B4F370AC-E114-4BF3-8908-18AB76C6C6B5}" srcOrd="0" destOrd="0" presId="urn:microsoft.com/office/officeart/2009/3/layout/StepUpProcess"/>
    <dgm:cxn modelId="{A6F2F8E4-880C-44CF-9DD9-A2E525EC8AA2}" type="presParOf" srcId="{993BB912-B152-47C6-AF88-D53F453960E2}" destId="{CB34A628-D7F1-42B2-B4AF-EE462D47B993}" srcOrd="1" destOrd="0" presId="urn:microsoft.com/office/officeart/2009/3/layout/StepUpProcess"/>
    <dgm:cxn modelId="{72079618-6A08-4704-B2E7-62DF77190116}" type="presParOf" srcId="{993BB912-B152-47C6-AF88-D53F453960E2}" destId="{D097B3C8-A7BC-4DCD-80A4-2573328F8871}" srcOrd="2" destOrd="0" presId="urn:microsoft.com/office/officeart/2009/3/layout/StepUpProcess"/>
    <dgm:cxn modelId="{8AC3ED26-85D2-4B9C-BB74-EBA5B307D73A}" type="presParOf" srcId="{4E1C4123-C1F7-4FEF-9381-E22127691CB1}" destId="{12E0E018-6464-4BAD-99E4-7E8165885E5D}" srcOrd="17" destOrd="0" presId="urn:microsoft.com/office/officeart/2009/3/layout/StepUpProcess"/>
    <dgm:cxn modelId="{77D6C55D-F214-462F-B6CD-920C280262F6}" type="presParOf" srcId="{12E0E018-6464-4BAD-99E4-7E8165885E5D}" destId="{E9C03FBF-02D5-4580-8916-159DCF4DB40F}" srcOrd="0" destOrd="0" presId="urn:microsoft.com/office/officeart/2009/3/layout/StepUpProcess"/>
    <dgm:cxn modelId="{836E2D71-1049-48E4-8D90-6010122B86A1}" type="presParOf" srcId="{4E1C4123-C1F7-4FEF-9381-E22127691CB1}" destId="{19C5611C-98DA-4BB2-A356-2EA49AADA06F}" srcOrd="18" destOrd="0" presId="urn:microsoft.com/office/officeart/2009/3/layout/StepUpProcess"/>
    <dgm:cxn modelId="{A7518AF1-B315-487E-9206-40C96C9D2681}" type="presParOf" srcId="{19C5611C-98DA-4BB2-A356-2EA49AADA06F}" destId="{EA2584AC-D344-4560-AF02-FD6803495011}" srcOrd="0" destOrd="0" presId="urn:microsoft.com/office/officeart/2009/3/layout/StepUpProcess"/>
    <dgm:cxn modelId="{345FE162-FF50-480C-A33B-56B63B17E888}" type="presParOf" srcId="{19C5611C-98DA-4BB2-A356-2EA49AADA06F}" destId="{AA7BABAF-2FCC-49FC-BC22-BFE866C95EB8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79DAB954-3D3F-475A-8223-B80EF8354ED6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75E99CB0-3B3E-47F8-99D3-1F2682652551}">
      <dgm:prSet phldrT="[Text]">
        <dgm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/>
            <a:t>References gathered</a:t>
          </a:r>
        </a:p>
        <a:p>
          <a:endParaRPr lang="en-US" dirty="0"/>
        </a:p>
      </dgm:t>
    </dgm:pt>
    <dgm:pt modelId="{2E546424-D8F2-4005-BAEB-857CC2900204}" type="parTrans" cxnId="{28E5761E-3A0C-46F4-9AF0-881CF510EEED}">
      <dgm:prSet/>
      <dgm:spPr/>
      <dgm:t>
        <a:bodyPr/>
        <a:lstStyle/>
        <a:p>
          <a:endParaRPr lang="en-US"/>
        </a:p>
      </dgm:t>
    </dgm:pt>
    <dgm:pt modelId="{36AA5523-3E68-43E3-9784-A8E01C0EC61F}" type="sibTrans" cxnId="{28E5761E-3A0C-46F4-9AF0-881CF510EEED}">
      <dgm:prSet/>
      <dgm:spPr/>
      <dgm:t>
        <a:bodyPr/>
        <a:lstStyle/>
        <a:p>
          <a:endParaRPr lang="en-US"/>
        </a:p>
      </dgm:t>
    </dgm:pt>
    <dgm:pt modelId="{79A835BB-25F8-472E-8C8B-F9807D4EA79D}">
      <dgm:prSet>
        <dgm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/>
            <a:t>CONCERNS - Communicate and record in writing </a:t>
          </a:r>
        </a:p>
      </dgm:t>
    </dgm:pt>
    <dgm:pt modelId="{906B49B6-67BE-47DF-AD31-6EA7B8ED1427}" type="parTrans" cxnId="{00F7D2FF-3A9D-4E90-A001-5BEE078028EE}">
      <dgm:prSet/>
      <dgm:spPr/>
      <dgm:t>
        <a:bodyPr/>
        <a:lstStyle/>
        <a:p>
          <a:endParaRPr lang="en-US"/>
        </a:p>
      </dgm:t>
    </dgm:pt>
    <dgm:pt modelId="{7ECBA554-0D8C-4213-B33B-90DD16C88A73}" type="sibTrans" cxnId="{00F7D2FF-3A9D-4E90-A001-5BEE078028EE}">
      <dgm:prSet/>
      <dgm:spPr/>
      <dgm:t>
        <a:bodyPr/>
        <a:lstStyle/>
        <a:p>
          <a:endParaRPr lang="en-US"/>
        </a:p>
      </dgm:t>
    </dgm:pt>
    <dgm:pt modelId="{4686CEA1-931A-43C2-98E8-A3D6F77F8274}">
      <dgm:prSet>
        <dgm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/>
            <a:t>Background checks  </a:t>
          </a:r>
        </a:p>
      </dgm:t>
    </dgm:pt>
    <dgm:pt modelId="{931018EE-6FD3-484A-9B43-7C7B7746911E}" type="parTrans" cxnId="{AB005BDE-0602-4444-9FB2-4A9F9E6B755A}">
      <dgm:prSet/>
      <dgm:spPr/>
      <dgm:t>
        <a:bodyPr/>
        <a:lstStyle/>
        <a:p>
          <a:endParaRPr lang="en-US"/>
        </a:p>
      </dgm:t>
    </dgm:pt>
    <dgm:pt modelId="{5144AFAC-415C-4597-9F17-13EB534CA41F}" type="sibTrans" cxnId="{AB005BDE-0602-4444-9FB2-4A9F9E6B755A}">
      <dgm:prSet/>
      <dgm:spPr/>
      <dgm:t>
        <a:bodyPr/>
        <a:lstStyle/>
        <a:p>
          <a:endParaRPr lang="en-US"/>
        </a:p>
      </dgm:t>
    </dgm:pt>
    <dgm:pt modelId="{2D89A81F-F473-4E55-BED4-7AADCD966913}">
      <dgm:prSet>
        <dgm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b="0" i="1" dirty="0"/>
            <a:t>Written consent </a:t>
          </a:r>
          <a:endParaRPr lang="en-US" dirty="0"/>
        </a:p>
      </dgm:t>
    </dgm:pt>
    <dgm:pt modelId="{96215657-6ACC-4E0E-BF9B-E5BA8BA2DCF8}" type="parTrans" cxnId="{B49C3DB9-F390-4027-A822-E37F319F8E50}">
      <dgm:prSet/>
      <dgm:spPr/>
      <dgm:t>
        <a:bodyPr/>
        <a:lstStyle/>
        <a:p>
          <a:endParaRPr lang="en-US"/>
        </a:p>
      </dgm:t>
    </dgm:pt>
    <dgm:pt modelId="{33C6EE70-21F6-49AB-82BB-5115E50B10AD}" type="sibTrans" cxnId="{B49C3DB9-F390-4027-A822-E37F319F8E50}">
      <dgm:prSet/>
      <dgm:spPr/>
      <dgm:t>
        <a:bodyPr/>
        <a:lstStyle/>
        <a:p>
          <a:endParaRPr lang="en-US"/>
        </a:p>
      </dgm:t>
    </dgm:pt>
    <dgm:pt modelId="{A63C0B45-175E-4B14-9551-7B8F0FC0CB1D}">
      <dgm:prSet>
        <dgm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b="0" i="1" dirty="0"/>
            <a:t>Declaration statement</a:t>
          </a:r>
          <a:endParaRPr lang="en-US" dirty="0"/>
        </a:p>
      </dgm:t>
    </dgm:pt>
    <dgm:pt modelId="{B3C4C175-ADA1-44B5-A409-7996AD886967}" type="parTrans" cxnId="{C90DC206-6EFF-479F-97C2-6D0DE9CF1F4B}">
      <dgm:prSet/>
      <dgm:spPr/>
      <dgm:t>
        <a:bodyPr/>
        <a:lstStyle/>
        <a:p>
          <a:endParaRPr lang="en-US"/>
        </a:p>
      </dgm:t>
    </dgm:pt>
    <dgm:pt modelId="{411981FB-6325-43F7-AC5A-12F1F48B2B73}" type="sibTrans" cxnId="{C90DC206-6EFF-479F-97C2-6D0DE9CF1F4B}">
      <dgm:prSet/>
      <dgm:spPr/>
      <dgm:t>
        <a:bodyPr/>
        <a:lstStyle/>
        <a:p>
          <a:endParaRPr lang="en-US"/>
        </a:p>
      </dgm:t>
    </dgm:pt>
    <dgm:pt modelId="{9636CCDB-DBE9-4099-BE71-2E8C260CEB77}">
      <dgm:prSet>
        <dgm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b="0" i="1" dirty="0"/>
            <a:t>Concerns + further information.</a:t>
          </a:r>
          <a:endParaRPr lang="en-US" dirty="0"/>
        </a:p>
      </dgm:t>
    </dgm:pt>
    <dgm:pt modelId="{1F25E35A-00FF-46DF-B049-B259209938CC}" type="parTrans" cxnId="{8640C82F-3588-4D04-A7DA-B3FEBB2D05C9}">
      <dgm:prSet/>
      <dgm:spPr/>
      <dgm:t>
        <a:bodyPr/>
        <a:lstStyle/>
        <a:p>
          <a:endParaRPr lang="en-US"/>
        </a:p>
      </dgm:t>
    </dgm:pt>
    <dgm:pt modelId="{DEF2EC2B-9DAB-41AF-B9E3-DA8092BC26C3}" type="sibTrans" cxnId="{8640C82F-3588-4D04-A7DA-B3FEBB2D05C9}">
      <dgm:prSet/>
      <dgm:spPr/>
      <dgm:t>
        <a:bodyPr/>
        <a:lstStyle/>
        <a:p>
          <a:endParaRPr lang="en-US"/>
        </a:p>
      </dgm:t>
    </dgm:pt>
    <dgm:pt modelId="{9143C9A0-59E7-45B4-9752-B67D7F10915B}">
      <dgm:prSet>
        <dgm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b="0" i="1" dirty="0"/>
            <a:t>Reference check procedure at all times!</a:t>
          </a:r>
          <a:endParaRPr lang="en-US" dirty="0"/>
        </a:p>
      </dgm:t>
    </dgm:pt>
    <dgm:pt modelId="{059FEC00-3179-4257-89E6-C33742ADEC44}" type="parTrans" cxnId="{13B291BF-3424-4593-852F-733C696226E4}">
      <dgm:prSet/>
      <dgm:spPr/>
      <dgm:t>
        <a:bodyPr/>
        <a:lstStyle/>
        <a:p>
          <a:endParaRPr lang="en-US"/>
        </a:p>
      </dgm:t>
    </dgm:pt>
    <dgm:pt modelId="{52C120DD-B756-4976-8C8D-AC37481412EA}" type="sibTrans" cxnId="{13B291BF-3424-4593-852F-733C696226E4}">
      <dgm:prSet/>
      <dgm:spPr/>
      <dgm:t>
        <a:bodyPr/>
        <a:lstStyle/>
        <a:p>
          <a:endParaRPr lang="en-US"/>
        </a:p>
      </dgm:t>
    </dgm:pt>
    <dgm:pt modelId="{88F96DA8-C840-4156-96D9-EE650EF54687}" type="pres">
      <dgm:prSet presAssocID="{79DAB954-3D3F-475A-8223-B80EF8354ED6}" presName="CompostProcess" presStyleCnt="0">
        <dgm:presLayoutVars>
          <dgm:dir/>
          <dgm:resizeHandles val="exact"/>
        </dgm:presLayoutVars>
      </dgm:prSet>
      <dgm:spPr/>
    </dgm:pt>
    <dgm:pt modelId="{943A4E69-FFE7-4417-B37F-E4A7382C58F6}" type="pres">
      <dgm:prSet presAssocID="{79DAB954-3D3F-475A-8223-B80EF8354ED6}" presName="arrow" presStyleLbl="bgShp" presStyleIdx="0" presStyleCnt="1"/>
      <dgm:spPr/>
    </dgm:pt>
    <dgm:pt modelId="{6FB2CB2D-BB96-480D-8BC1-19D071D1C2E0}" type="pres">
      <dgm:prSet presAssocID="{79DAB954-3D3F-475A-8223-B80EF8354ED6}" presName="linearProcess" presStyleCnt="0"/>
      <dgm:spPr/>
    </dgm:pt>
    <dgm:pt modelId="{25B5C80E-7CD1-4374-A824-45FCFA8E7E8C}" type="pres">
      <dgm:prSet presAssocID="{75E99CB0-3B3E-47F8-99D3-1F2682652551}" presName="textNode" presStyleLbl="node1" presStyleIdx="0" presStyleCnt="7">
        <dgm:presLayoutVars>
          <dgm:bulletEnabled val="1"/>
        </dgm:presLayoutVars>
      </dgm:prSet>
      <dgm:spPr/>
    </dgm:pt>
    <dgm:pt modelId="{58F66B42-DE65-49C5-BE8C-5CB880A383B9}" type="pres">
      <dgm:prSet presAssocID="{36AA5523-3E68-43E3-9784-A8E01C0EC61F}" presName="sibTrans" presStyleCnt="0"/>
      <dgm:spPr/>
    </dgm:pt>
    <dgm:pt modelId="{A3821935-C544-489A-9B9F-2EB0A6B713AF}" type="pres">
      <dgm:prSet presAssocID="{79A835BB-25F8-472E-8C8B-F9807D4EA79D}" presName="textNode" presStyleLbl="node1" presStyleIdx="1" presStyleCnt="7">
        <dgm:presLayoutVars>
          <dgm:bulletEnabled val="1"/>
        </dgm:presLayoutVars>
      </dgm:prSet>
      <dgm:spPr/>
    </dgm:pt>
    <dgm:pt modelId="{50D27E61-E48B-49B8-9850-8C3F196D0996}" type="pres">
      <dgm:prSet presAssocID="{7ECBA554-0D8C-4213-B33B-90DD16C88A73}" presName="sibTrans" presStyleCnt="0"/>
      <dgm:spPr/>
    </dgm:pt>
    <dgm:pt modelId="{87EC04D2-109C-4D47-B24E-10D4B915FDE7}" type="pres">
      <dgm:prSet presAssocID="{4686CEA1-931A-43C2-98E8-A3D6F77F8274}" presName="textNode" presStyleLbl="node1" presStyleIdx="2" presStyleCnt="7">
        <dgm:presLayoutVars>
          <dgm:bulletEnabled val="1"/>
        </dgm:presLayoutVars>
      </dgm:prSet>
      <dgm:spPr/>
    </dgm:pt>
    <dgm:pt modelId="{A5F6F0A0-59BF-4E69-9981-FD093879C84E}" type="pres">
      <dgm:prSet presAssocID="{5144AFAC-415C-4597-9F17-13EB534CA41F}" presName="sibTrans" presStyleCnt="0"/>
      <dgm:spPr/>
    </dgm:pt>
    <dgm:pt modelId="{F0B9B35F-A1CC-4A10-B846-501A473C0CCB}" type="pres">
      <dgm:prSet presAssocID="{2D89A81F-F473-4E55-BED4-7AADCD966913}" presName="textNode" presStyleLbl="node1" presStyleIdx="3" presStyleCnt="7" custScaleX="125116">
        <dgm:presLayoutVars>
          <dgm:bulletEnabled val="1"/>
        </dgm:presLayoutVars>
      </dgm:prSet>
      <dgm:spPr/>
    </dgm:pt>
    <dgm:pt modelId="{B6DE02E9-78E9-4ED9-8B8A-DECB8BCCD7E5}" type="pres">
      <dgm:prSet presAssocID="{33C6EE70-21F6-49AB-82BB-5115E50B10AD}" presName="sibTrans" presStyleCnt="0"/>
      <dgm:spPr/>
    </dgm:pt>
    <dgm:pt modelId="{1D80942C-A6B0-4CED-BB76-E0D4CEA2F827}" type="pres">
      <dgm:prSet presAssocID="{A63C0B45-175E-4B14-9551-7B8F0FC0CB1D}" presName="textNode" presStyleLbl="node1" presStyleIdx="4" presStyleCnt="7" custScaleX="154708">
        <dgm:presLayoutVars>
          <dgm:bulletEnabled val="1"/>
        </dgm:presLayoutVars>
      </dgm:prSet>
      <dgm:spPr/>
    </dgm:pt>
    <dgm:pt modelId="{EA1A58CF-87D7-42CB-83F7-ACF1F7DEE8EC}" type="pres">
      <dgm:prSet presAssocID="{411981FB-6325-43F7-AC5A-12F1F48B2B73}" presName="sibTrans" presStyleCnt="0"/>
      <dgm:spPr/>
    </dgm:pt>
    <dgm:pt modelId="{80E4C878-B160-4E8C-A07C-AA359658F6DB}" type="pres">
      <dgm:prSet presAssocID="{9636CCDB-DBE9-4099-BE71-2E8C260CEB77}" presName="textNode" presStyleLbl="node1" presStyleIdx="5" presStyleCnt="7" custScaleX="127358">
        <dgm:presLayoutVars>
          <dgm:bulletEnabled val="1"/>
        </dgm:presLayoutVars>
      </dgm:prSet>
      <dgm:spPr/>
    </dgm:pt>
    <dgm:pt modelId="{4C01FCFD-056D-489F-8C18-2145278EF1DC}" type="pres">
      <dgm:prSet presAssocID="{DEF2EC2B-9DAB-41AF-B9E3-DA8092BC26C3}" presName="sibTrans" presStyleCnt="0"/>
      <dgm:spPr/>
    </dgm:pt>
    <dgm:pt modelId="{D292C24B-5E60-404B-8A0C-9E23F45F3C95}" type="pres">
      <dgm:prSet presAssocID="{9143C9A0-59E7-45B4-9752-B67D7F10915B}" presName="textNode" presStyleLbl="node1" presStyleIdx="6" presStyleCnt="7" custScaleX="122920">
        <dgm:presLayoutVars>
          <dgm:bulletEnabled val="1"/>
        </dgm:presLayoutVars>
      </dgm:prSet>
      <dgm:spPr/>
    </dgm:pt>
  </dgm:ptLst>
  <dgm:cxnLst>
    <dgm:cxn modelId="{C90DC206-6EFF-479F-97C2-6D0DE9CF1F4B}" srcId="{79DAB954-3D3F-475A-8223-B80EF8354ED6}" destId="{A63C0B45-175E-4B14-9551-7B8F0FC0CB1D}" srcOrd="4" destOrd="0" parTransId="{B3C4C175-ADA1-44B5-A409-7996AD886967}" sibTransId="{411981FB-6325-43F7-AC5A-12F1F48B2B73}"/>
    <dgm:cxn modelId="{75B1451B-B6BD-4A10-BECC-E3D89CE5EA44}" type="presOf" srcId="{79DAB954-3D3F-475A-8223-B80EF8354ED6}" destId="{88F96DA8-C840-4156-96D9-EE650EF54687}" srcOrd="0" destOrd="0" presId="urn:microsoft.com/office/officeart/2005/8/layout/hProcess9"/>
    <dgm:cxn modelId="{28E5761E-3A0C-46F4-9AF0-881CF510EEED}" srcId="{79DAB954-3D3F-475A-8223-B80EF8354ED6}" destId="{75E99CB0-3B3E-47F8-99D3-1F2682652551}" srcOrd="0" destOrd="0" parTransId="{2E546424-D8F2-4005-BAEB-857CC2900204}" sibTransId="{36AA5523-3E68-43E3-9784-A8E01C0EC61F}"/>
    <dgm:cxn modelId="{F8105C24-857E-439C-AB88-6D3C27EFCE1A}" type="presOf" srcId="{2D89A81F-F473-4E55-BED4-7AADCD966913}" destId="{F0B9B35F-A1CC-4A10-B846-501A473C0CCB}" srcOrd="0" destOrd="0" presId="urn:microsoft.com/office/officeart/2005/8/layout/hProcess9"/>
    <dgm:cxn modelId="{8640C82F-3588-4D04-A7DA-B3FEBB2D05C9}" srcId="{79DAB954-3D3F-475A-8223-B80EF8354ED6}" destId="{9636CCDB-DBE9-4099-BE71-2E8C260CEB77}" srcOrd="5" destOrd="0" parTransId="{1F25E35A-00FF-46DF-B049-B259209938CC}" sibTransId="{DEF2EC2B-9DAB-41AF-B9E3-DA8092BC26C3}"/>
    <dgm:cxn modelId="{311AD73A-0D0A-41FA-80B8-28B0BAA01714}" type="presOf" srcId="{A63C0B45-175E-4B14-9551-7B8F0FC0CB1D}" destId="{1D80942C-A6B0-4CED-BB76-E0D4CEA2F827}" srcOrd="0" destOrd="0" presId="urn:microsoft.com/office/officeart/2005/8/layout/hProcess9"/>
    <dgm:cxn modelId="{3F2BDA3B-F673-41D2-B24B-740C26A572B0}" type="presOf" srcId="{9636CCDB-DBE9-4099-BE71-2E8C260CEB77}" destId="{80E4C878-B160-4E8C-A07C-AA359658F6DB}" srcOrd="0" destOrd="0" presId="urn:microsoft.com/office/officeart/2005/8/layout/hProcess9"/>
    <dgm:cxn modelId="{5FC9557F-B1D1-4DAB-83B7-31C9DEE379C9}" type="presOf" srcId="{9143C9A0-59E7-45B4-9752-B67D7F10915B}" destId="{D292C24B-5E60-404B-8A0C-9E23F45F3C95}" srcOrd="0" destOrd="0" presId="urn:microsoft.com/office/officeart/2005/8/layout/hProcess9"/>
    <dgm:cxn modelId="{B49C3DB9-F390-4027-A822-E37F319F8E50}" srcId="{79DAB954-3D3F-475A-8223-B80EF8354ED6}" destId="{2D89A81F-F473-4E55-BED4-7AADCD966913}" srcOrd="3" destOrd="0" parTransId="{96215657-6ACC-4E0E-BF9B-E5BA8BA2DCF8}" sibTransId="{33C6EE70-21F6-49AB-82BB-5115E50B10AD}"/>
    <dgm:cxn modelId="{13B291BF-3424-4593-852F-733C696226E4}" srcId="{79DAB954-3D3F-475A-8223-B80EF8354ED6}" destId="{9143C9A0-59E7-45B4-9752-B67D7F10915B}" srcOrd="6" destOrd="0" parTransId="{059FEC00-3179-4257-89E6-C33742ADEC44}" sibTransId="{52C120DD-B756-4976-8C8D-AC37481412EA}"/>
    <dgm:cxn modelId="{BEAE11C4-687A-40AB-A666-9CFD3D04F26D}" type="presOf" srcId="{4686CEA1-931A-43C2-98E8-A3D6F77F8274}" destId="{87EC04D2-109C-4D47-B24E-10D4B915FDE7}" srcOrd="0" destOrd="0" presId="urn:microsoft.com/office/officeart/2005/8/layout/hProcess9"/>
    <dgm:cxn modelId="{148030DB-89A1-4BB5-96E6-D98B9414BF09}" type="presOf" srcId="{75E99CB0-3B3E-47F8-99D3-1F2682652551}" destId="{25B5C80E-7CD1-4374-A824-45FCFA8E7E8C}" srcOrd="0" destOrd="0" presId="urn:microsoft.com/office/officeart/2005/8/layout/hProcess9"/>
    <dgm:cxn modelId="{AB005BDE-0602-4444-9FB2-4A9F9E6B755A}" srcId="{79DAB954-3D3F-475A-8223-B80EF8354ED6}" destId="{4686CEA1-931A-43C2-98E8-A3D6F77F8274}" srcOrd="2" destOrd="0" parTransId="{931018EE-6FD3-484A-9B43-7C7B7746911E}" sibTransId="{5144AFAC-415C-4597-9F17-13EB534CA41F}"/>
    <dgm:cxn modelId="{543545E9-EB11-43C8-AFD5-802F8AF5648B}" type="presOf" srcId="{79A835BB-25F8-472E-8C8B-F9807D4EA79D}" destId="{A3821935-C544-489A-9B9F-2EB0A6B713AF}" srcOrd="0" destOrd="0" presId="urn:microsoft.com/office/officeart/2005/8/layout/hProcess9"/>
    <dgm:cxn modelId="{00F7D2FF-3A9D-4E90-A001-5BEE078028EE}" srcId="{79DAB954-3D3F-475A-8223-B80EF8354ED6}" destId="{79A835BB-25F8-472E-8C8B-F9807D4EA79D}" srcOrd="1" destOrd="0" parTransId="{906B49B6-67BE-47DF-AD31-6EA7B8ED1427}" sibTransId="{7ECBA554-0D8C-4213-B33B-90DD16C88A73}"/>
    <dgm:cxn modelId="{5FC1A58A-64CB-443A-B1CF-2E7616EE0EB8}" type="presParOf" srcId="{88F96DA8-C840-4156-96D9-EE650EF54687}" destId="{943A4E69-FFE7-4417-B37F-E4A7382C58F6}" srcOrd="0" destOrd="0" presId="urn:microsoft.com/office/officeart/2005/8/layout/hProcess9"/>
    <dgm:cxn modelId="{5A9B214F-512E-4CD4-9035-BF42276A8E97}" type="presParOf" srcId="{88F96DA8-C840-4156-96D9-EE650EF54687}" destId="{6FB2CB2D-BB96-480D-8BC1-19D071D1C2E0}" srcOrd="1" destOrd="0" presId="urn:microsoft.com/office/officeart/2005/8/layout/hProcess9"/>
    <dgm:cxn modelId="{8EB896C9-D232-4A2B-9831-F72A3A16BCAE}" type="presParOf" srcId="{6FB2CB2D-BB96-480D-8BC1-19D071D1C2E0}" destId="{25B5C80E-7CD1-4374-A824-45FCFA8E7E8C}" srcOrd="0" destOrd="0" presId="urn:microsoft.com/office/officeart/2005/8/layout/hProcess9"/>
    <dgm:cxn modelId="{94AAD7D2-B3F8-4865-9EFD-5724A0872B6C}" type="presParOf" srcId="{6FB2CB2D-BB96-480D-8BC1-19D071D1C2E0}" destId="{58F66B42-DE65-49C5-BE8C-5CB880A383B9}" srcOrd="1" destOrd="0" presId="urn:microsoft.com/office/officeart/2005/8/layout/hProcess9"/>
    <dgm:cxn modelId="{2066FADB-B5CA-4194-B76A-7FF2FAB5F551}" type="presParOf" srcId="{6FB2CB2D-BB96-480D-8BC1-19D071D1C2E0}" destId="{A3821935-C544-489A-9B9F-2EB0A6B713AF}" srcOrd="2" destOrd="0" presId="urn:microsoft.com/office/officeart/2005/8/layout/hProcess9"/>
    <dgm:cxn modelId="{B00023D3-CA96-45BA-9906-43D524A26E75}" type="presParOf" srcId="{6FB2CB2D-BB96-480D-8BC1-19D071D1C2E0}" destId="{50D27E61-E48B-49B8-9850-8C3F196D0996}" srcOrd="3" destOrd="0" presId="urn:microsoft.com/office/officeart/2005/8/layout/hProcess9"/>
    <dgm:cxn modelId="{8CC01073-B2F0-4B3B-AFAE-3657FC59664B}" type="presParOf" srcId="{6FB2CB2D-BB96-480D-8BC1-19D071D1C2E0}" destId="{87EC04D2-109C-4D47-B24E-10D4B915FDE7}" srcOrd="4" destOrd="0" presId="urn:microsoft.com/office/officeart/2005/8/layout/hProcess9"/>
    <dgm:cxn modelId="{F346DF3B-432B-4678-8F3A-8841CD4E26AB}" type="presParOf" srcId="{6FB2CB2D-BB96-480D-8BC1-19D071D1C2E0}" destId="{A5F6F0A0-59BF-4E69-9981-FD093879C84E}" srcOrd="5" destOrd="0" presId="urn:microsoft.com/office/officeart/2005/8/layout/hProcess9"/>
    <dgm:cxn modelId="{FB02D53F-47D6-476C-BC55-996BC075AD7C}" type="presParOf" srcId="{6FB2CB2D-BB96-480D-8BC1-19D071D1C2E0}" destId="{F0B9B35F-A1CC-4A10-B846-501A473C0CCB}" srcOrd="6" destOrd="0" presId="urn:microsoft.com/office/officeart/2005/8/layout/hProcess9"/>
    <dgm:cxn modelId="{09AAB633-F8F4-4925-96D7-DFD3E9336A33}" type="presParOf" srcId="{6FB2CB2D-BB96-480D-8BC1-19D071D1C2E0}" destId="{B6DE02E9-78E9-4ED9-8B8A-DECB8BCCD7E5}" srcOrd="7" destOrd="0" presId="urn:microsoft.com/office/officeart/2005/8/layout/hProcess9"/>
    <dgm:cxn modelId="{23034DB4-3681-4CBD-A331-FB935EB0DBD4}" type="presParOf" srcId="{6FB2CB2D-BB96-480D-8BC1-19D071D1C2E0}" destId="{1D80942C-A6B0-4CED-BB76-E0D4CEA2F827}" srcOrd="8" destOrd="0" presId="urn:microsoft.com/office/officeart/2005/8/layout/hProcess9"/>
    <dgm:cxn modelId="{F4702770-7A08-4A3F-B77D-40AAB5DEB319}" type="presParOf" srcId="{6FB2CB2D-BB96-480D-8BC1-19D071D1C2E0}" destId="{EA1A58CF-87D7-42CB-83F7-ACF1F7DEE8EC}" srcOrd="9" destOrd="0" presId="urn:microsoft.com/office/officeart/2005/8/layout/hProcess9"/>
    <dgm:cxn modelId="{EBB9594C-8411-4571-9B29-82F587C55DE3}" type="presParOf" srcId="{6FB2CB2D-BB96-480D-8BC1-19D071D1C2E0}" destId="{80E4C878-B160-4E8C-A07C-AA359658F6DB}" srcOrd="10" destOrd="0" presId="urn:microsoft.com/office/officeart/2005/8/layout/hProcess9"/>
    <dgm:cxn modelId="{5F890DE0-F517-48E4-8CB9-5CEF6BCEF1EA}" type="presParOf" srcId="{6FB2CB2D-BB96-480D-8BC1-19D071D1C2E0}" destId="{4C01FCFD-056D-489F-8C18-2145278EF1DC}" srcOrd="11" destOrd="0" presId="urn:microsoft.com/office/officeart/2005/8/layout/hProcess9"/>
    <dgm:cxn modelId="{0E90B5B1-08BC-49DC-B55D-22A196DE5E23}" type="presParOf" srcId="{6FB2CB2D-BB96-480D-8BC1-19D071D1C2E0}" destId="{D292C24B-5E60-404B-8A0C-9E23F45F3C95}" srcOrd="1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DCBB40-6507-4F70-93FF-4E640F145DC4}">
      <dsp:nvSpPr>
        <dsp:cNvPr id="0" name=""/>
        <dsp:cNvSpPr/>
      </dsp:nvSpPr>
      <dsp:spPr>
        <a:xfrm>
          <a:off x="-5265217" y="-812535"/>
          <a:ext cx="6317721" cy="6317721"/>
        </a:xfrm>
        <a:prstGeom prst="blockArc">
          <a:avLst>
            <a:gd name="adj1" fmla="val 18900000"/>
            <a:gd name="adj2" fmla="val 2700000"/>
            <a:gd name="adj3" fmla="val 342"/>
          </a:avLst>
        </a:pr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F15E0F-6CB7-4C79-835F-0F8CF944EA3C}">
      <dsp:nvSpPr>
        <dsp:cNvPr id="0" name=""/>
        <dsp:cNvSpPr/>
      </dsp:nvSpPr>
      <dsp:spPr>
        <a:xfrm>
          <a:off x="862626" y="670391"/>
          <a:ext cx="9628219" cy="134059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4098" tIns="86360" rIns="86360" bIns="8636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Session 1: Staff and PSEA</a:t>
          </a:r>
        </a:p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400" kern="1200" dirty="0"/>
        </a:p>
      </dsp:txBody>
      <dsp:txXfrm>
        <a:off x="862626" y="670391"/>
        <a:ext cx="9628219" cy="1340596"/>
      </dsp:txXfrm>
    </dsp:sp>
    <dsp:sp modelId="{19B6FAB4-5F71-4E54-9F84-262BE69BD11E}">
      <dsp:nvSpPr>
        <dsp:cNvPr id="0" name=""/>
        <dsp:cNvSpPr/>
      </dsp:nvSpPr>
      <dsp:spPr>
        <a:xfrm>
          <a:off x="24753" y="502817"/>
          <a:ext cx="1675745" cy="167574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26FC40-8C7B-4AA8-AA17-C567C806F355}">
      <dsp:nvSpPr>
        <dsp:cNvPr id="0" name=""/>
        <dsp:cNvSpPr/>
      </dsp:nvSpPr>
      <dsp:spPr>
        <a:xfrm>
          <a:off x="862626" y="2681661"/>
          <a:ext cx="9628219" cy="1340596"/>
        </a:xfrm>
        <a:prstGeom prst="rect">
          <a:avLst/>
        </a:prstGeom>
        <a:solidFill>
          <a:schemeClr val="accent5">
            <a:hueOff val="1446152"/>
            <a:satOff val="0"/>
            <a:lumOff val="-588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4098" tIns="86360" rIns="86360" bIns="8636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Session 2: HR PSEA Measures </a:t>
          </a:r>
        </a:p>
      </dsp:txBody>
      <dsp:txXfrm>
        <a:off x="862626" y="2681661"/>
        <a:ext cx="9628219" cy="1340596"/>
      </dsp:txXfrm>
    </dsp:sp>
    <dsp:sp modelId="{A0ADB814-7FF6-48BB-9EA1-AE6FE6F9AFD0}">
      <dsp:nvSpPr>
        <dsp:cNvPr id="0" name=""/>
        <dsp:cNvSpPr/>
      </dsp:nvSpPr>
      <dsp:spPr>
        <a:xfrm>
          <a:off x="24753" y="2514087"/>
          <a:ext cx="1675745" cy="167574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1446152"/>
              <a:satOff val="0"/>
              <a:lumOff val="-588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97E7DF-350B-45B2-8D01-ADDF76BDD3B6}">
      <dsp:nvSpPr>
        <dsp:cNvPr id="0" name=""/>
        <dsp:cNvSpPr/>
      </dsp:nvSpPr>
      <dsp:spPr>
        <a:xfrm>
          <a:off x="-5305578" y="-812535"/>
          <a:ext cx="6317721" cy="6317721"/>
        </a:xfrm>
        <a:prstGeom prst="blockArc">
          <a:avLst>
            <a:gd name="adj1" fmla="val 18900000"/>
            <a:gd name="adj2" fmla="val 2700000"/>
            <a:gd name="adj3" fmla="val 342"/>
          </a:avLst>
        </a:prstGeom>
        <a:noFill/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58AE02-B8F5-4B99-A53B-002F37FDDE0A}">
      <dsp:nvSpPr>
        <dsp:cNvPr id="0" name=""/>
        <dsp:cNvSpPr/>
      </dsp:nvSpPr>
      <dsp:spPr>
        <a:xfrm>
          <a:off x="442629" y="293196"/>
          <a:ext cx="10007855" cy="586768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65748" tIns="68580" rIns="68580" bIns="6858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>
              <a:solidFill>
                <a:srgbClr val="FFFFFF"/>
              </a:solidFill>
              <a:latin typeface="Calibri" panose="020F0502020204030204"/>
              <a:ea typeface="+mn-ea"/>
              <a:cs typeface="+mn-cs"/>
            </a:rPr>
            <a:t>Also include staff onboarding/training on PSEA =&gt; see module  7</a:t>
          </a:r>
        </a:p>
      </dsp:txBody>
      <dsp:txXfrm>
        <a:off x="442629" y="293196"/>
        <a:ext cx="10007855" cy="586768"/>
      </dsp:txXfrm>
    </dsp:sp>
    <dsp:sp modelId="{0B67F9F1-8A11-4BF9-8C6D-8A4F9F8FB604}">
      <dsp:nvSpPr>
        <dsp:cNvPr id="0" name=""/>
        <dsp:cNvSpPr/>
      </dsp:nvSpPr>
      <dsp:spPr>
        <a:xfrm>
          <a:off x="75898" y="219850"/>
          <a:ext cx="733461" cy="73346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8815C9-4453-468B-83AB-DDD7A09FA7C3}">
      <dsp:nvSpPr>
        <dsp:cNvPr id="0" name=""/>
        <dsp:cNvSpPr/>
      </dsp:nvSpPr>
      <dsp:spPr>
        <a:xfrm>
          <a:off x="863090" y="1173068"/>
          <a:ext cx="9587393" cy="586768"/>
        </a:xfrm>
        <a:prstGeom prst="rect">
          <a:avLst/>
        </a:prstGeom>
        <a:gradFill rotWithShape="0">
          <a:gsLst>
            <a:gs pos="0">
              <a:schemeClr val="accent5">
                <a:hueOff val="361538"/>
                <a:satOff val="0"/>
                <a:lumOff val="-147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361538"/>
                <a:satOff val="0"/>
                <a:lumOff val="-147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361538"/>
                <a:satOff val="0"/>
                <a:lumOff val="-147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65748" tIns="66040" rIns="66040" bIns="6604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Key role of HR managers and senior managers/leadership </a:t>
          </a:r>
        </a:p>
      </dsp:txBody>
      <dsp:txXfrm>
        <a:off x="863090" y="1173068"/>
        <a:ext cx="9587393" cy="586768"/>
      </dsp:txXfrm>
    </dsp:sp>
    <dsp:sp modelId="{72342C4A-2464-4DDE-B766-B3B6318E68B0}">
      <dsp:nvSpPr>
        <dsp:cNvPr id="0" name=""/>
        <dsp:cNvSpPr/>
      </dsp:nvSpPr>
      <dsp:spPr>
        <a:xfrm>
          <a:off x="496360" y="1099722"/>
          <a:ext cx="733461" cy="73346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361538"/>
              <a:satOff val="0"/>
              <a:lumOff val="-1471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077E2D-E2D9-4490-A915-DCDB6152E75F}">
      <dsp:nvSpPr>
        <dsp:cNvPr id="0" name=""/>
        <dsp:cNvSpPr/>
      </dsp:nvSpPr>
      <dsp:spPr>
        <a:xfrm>
          <a:off x="992138" y="2052940"/>
          <a:ext cx="9458345" cy="586768"/>
        </a:xfrm>
        <a:prstGeom prst="rect">
          <a:avLst/>
        </a:prstGeom>
        <a:gradFill rotWithShape="0">
          <a:gsLst>
            <a:gs pos="0">
              <a:schemeClr val="accent5">
                <a:hueOff val="723076"/>
                <a:satOff val="0"/>
                <a:lumOff val="-294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723076"/>
                <a:satOff val="0"/>
                <a:lumOff val="-294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723076"/>
                <a:satOff val="0"/>
                <a:lumOff val="-294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65748" tIns="66040" rIns="66040" bIns="6604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Requires close coordination between managers/HR staff/PSEA FPs</a:t>
          </a:r>
        </a:p>
      </dsp:txBody>
      <dsp:txXfrm>
        <a:off x="992138" y="2052940"/>
        <a:ext cx="9458345" cy="586768"/>
      </dsp:txXfrm>
    </dsp:sp>
    <dsp:sp modelId="{6CA9036D-98FC-4DB8-B319-5C486162DC40}">
      <dsp:nvSpPr>
        <dsp:cNvPr id="0" name=""/>
        <dsp:cNvSpPr/>
      </dsp:nvSpPr>
      <dsp:spPr>
        <a:xfrm>
          <a:off x="625408" y="1979594"/>
          <a:ext cx="733461" cy="73346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723076"/>
              <a:satOff val="0"/>
              <a:lumOff val="-2941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0E5160-8D79-4FE4-B32E-437669C5FEC3}">
      <dsp:nvSpPr>
        <dsp:cNvPr id="0" name=""/>
        <dsp:cNvSpPr/>
      </dsp:nvSpPr>
      <dsp:spPr>
        <a:xfrm>
          <a:off x="863090" y="2932812"/>
          <a:ext cx="9587393" cy="586768"/>
        </a:xfrm>
        <a:prstGeom prst="rect">
          <a:avLst/>
        </a:prstGeom>
        <a:gradFill rotWithShape="0">
          <a:gsLst>
            <a:gs pos="0">
              <a:schemeClr val="accent5">
                <a:hueOff val="1084614"/>
                <a:satOff val="0"/>
                <a:lumOff val="-441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1084614"/>
                <a:satOff val="0"/>
                <a:lumOff val="-441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1084614"/>
                <a:satOff val="0"/>
                <a:lumOff val="-441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65748" tIns="66040" rIns="66040" bIns="6604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0" kern="1200" dirty="0"/>
            <a:t>Local laws to be taken into consideration when vetting staff.</a:t>
          </a:r>
        </a:p>
      </dsp:txBody>
      <dsp:txXfrm>
        <a:off x="863090" y="2932812"/>
        <a:ext cx="9587393" cy="586768"/>
      </dsp:txXfrm>
    </dsp:sp>
    <dsp:sp modelId="{77C95D25-CF36-40FD-88CA-119CB9CB960F}">
      <dsp:nvSpPr>
        <dsp:cNvPr id="0" name=""/>
        <dsp:cNvSpPr/>
      </dsp:nvSpPr>
      <dsp:spPr>
        <a:xfrm>
          <a:off x="496360" y="2859466"/>
          <a:ext cx="733461" cy="73346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1084614"/>
              <a:satOff val="0"/>
              <a:lumOff val="-4412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51A70C-1116-4F9D-A71C-E0E4CCE01F68}">
      <dsp:nvSpPr>
        <dsp:cNvPr id="0" name=""/>
        <dsp:cNvSpPr/>
      </dsp:nvSpPr>
      <dsp:spPr>
        <a:xfrm>
          <a:off x="442629" y="3812684"/>
          <a:ext cx="10007855" cy="586768"/>
        </a:xfrm>
        <a:prstGeom prst="rect">
          <a:avLst/>
        </a:prstGeom>
        <a:gradFill rotWithShape="0">
          <a:gsLst>
            <a:gs pos="0">
              <a:schemeClr val="accent5">
                <a:hueOff val="1446152"/>
                <a:satOff val="0"/>
                <a:lumOff val="-588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1446152"/>
                <a:satOff val="0"/>
                <a:lumOff val="-588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1446152"/>
                <a:satOff val="0"/>
                <a:lumOff val="-588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65748" tIns="66040" rIns="66040" bIns="6604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HR Policy defining roles/responsibilities/tools for HR PSEA measures</a:t>
          </a:r>
        </a:p>
      </dsp:txBody>
      <dsp:txXfrm>
        <a:off x="442629" y="3812684"/>
        <a:ext cx="10007855" cy="586768"/>
      </dsp:txXfrm>
    </dsp:sp>
    <dsp:sp modelId="{C08024C5-E11D-44DB-8D90-549722A978D8}">
      <dsp:nvSpPr>
        <dsp:cNvPr id="0" name=""/>
        <dsp:cNvSpPr/>
      </dsp:nvSpPr>
      <dsp:spPr>
        <a:xfrm>
          <a:off x="75898" y="3739338"/>
          <a:ext cx="733461" cy="73346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1446152"/>
              <a:satOff val="0"/>
              <a:lumOff val="-5882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97E7DF-350B-45B2-8D01-ADDF76BDD3B6}">
      <dsp:nvSpPr>
        <dsp:cNvPr id="0" name=""/>
        <dsp:cNvSpPr/>
      </dsp:nvSpPr>
      <dsp:spPr>
        <a:xfrm>
          <a:off x="-5305578" y="-812535"/>
          <a:ext cx="6317721" cy="6317721"/>
        </a:xfrm>
        <a:prstGeom prst="blockArc">
          <a:avLst>
            <a:gd name="adj1" fmla="val 18900000"/>
            <a:gd name="adj2" fmla="val 2700000"/>
            <a:gd name="adj3" fmla="val 342"/>
          </a:avLst>
        </a:prstGeom>
        <a:noFill/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58AE02-B8F5-4B99-A53B-002F37FDDE0A}">
      <dsp:nvSpPr>
        <dsp:cNvPr id="0" name=""/>
        <dsp:cNvSpPr/>
      </dsp:nvSpPr>
      <dsp:spPr>
        <a:xfrm>
          <a:off x="529912" y="360770"/>
          <a:ext cx="9920571" cy="721917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3022" tIns="68580" rIns="68580" bIns="6858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>
              <a:solidFill>
                <a:srgbClr val="FFFFFF"/>
              </a:solidFill>
              <a:latin typeface="Calibri" panose="020F0502020204030204"/>
              <a:ea typeface="+mn-ea"/>
              <a:cs typeface="+mn-cs"/>
            </a:rPr>
            <a:t>Strategy around raising staff awareness on PSEA</a:t>
          </a:r>
        </a:p>
      </dsp:txBody>
      <dsp:txXfrm>
        <a:off x="529912" y="360770"/>
        <a:ext cx="9920571" cy="721917"/>
      </dsp:txXfrm>
    </dsp:sp>
    <dsp:sp modelId="{0B67F9F1-8A11-4BF9-8C6D-8A4F9F8FB604}">
      <dsp:nvSpPr>
        <dsp:cNvPr id="0" name=""/>
        <dsp:cNvSpPr/>
      </dsp:nvSpPr>
      <dsp:spPr>
        <a:xfrm>
          <a:off x="78714" y="270531"/>
          <a:ext cx="902396" cy="90239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8815C9-4453-468B-83AB-DDD7A09FA7C3}">
      <dsp:nvSpPr>
        <dsp:cNvPr id="0" name=""/>
        <dsp:cNvSpPr/>
      </dsp:nvSpPr>
      <dsp:spPr>
        <a:xfrm>
          <a:off x="943804" y="1443834"/>
          <a:ext cx="9506680" cy="721917"/>
        </a:xfrm>
        <a:prstGeom prst="rect">
          <a:avLst/>
        </a:prstGeom>
        <a:gradFill rotWithShape="0">
          <a:gsLst>
            <a:gs pos="0">
              <a:schemeClr val="accent5">
                <a:hueOff val="482051"/>
                <a:satOff val="0"/>
                <a:lumOff val="-196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482051"/>
                <a:satOff val="0"/>
                <a:lumOff val="-196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482051"/>
                <a:satOff val="0"/>
                <a:lumOff val="-196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3022" tIns="68580" rIns="68580" bIns="6858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Initiated and promoted by senior leadership and management</a:t>
          </a:r>
        </a:p>
      </dsp:txBody>
      <dsp:txXfrm>
        <a:off x="943804" y="1443834"/>
        <a:ext cx="9506680" cy="721917"/>
      </dsp:txXfrm>
    </dsp:sp>
    <dsp:sp modelId="{72342C4A-2464-4DDE-B766-B3B6318E68B0}">
      <dsp:nvSpPr>
        <dsp:cNvPr id="0" name=""/>
        <dsp:cNvSpPr/>
      </dsp:nvSpPr>
      <dsp:spPr>
        <a:xfrm>
          <a:off x="492606" y="1353594"/>
          <a:ext cx="902396" cy="90239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482051"/>
              <a:satOff val="0"/>
              <a:lumOff val="-1961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077E2D-E2D9-4490-A915-DCDB6152E75F}">
      <dsp:nvSpPr>
        <dsp:cNvPr id="0" name=""/>
        <dsp:cNvSpPr/>
      </dsp:nvSpPr>
      <dsp:spPr>
        <a:xfrm>
          <a:off x="943804" y="2526898"/>
          <a:ext cx="9506680" cy="721917"/>
        </a:xfrm>
        <a:prstGeom prst="rect">
          <a:avLst/>
        </a:prstGeom>
        <a:gradFill rotWithShape="0">
          <a:gsLst>
            <a:gs pos="0">
              <a:schemeClr val="accent5">
                <a:hueOff val="964102"/>
                <a:satOff val="0"/>
                <a:lumOff val="-392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964102"/>
                <a:satOff val="0"/>
                <a:lumOff val="-392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964102"/>
                <a:satOff val="0"/>
                <a:lumOff val="-392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3022" tIns="68580" rIns="68580" bIns="6858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Resource planning and capacity building plan</a:t>
          </a:r>
        </a:p>
      </dsp:txBody>
      <dsp:txXfrm>
        <a:off x="943804" y="2526898"/>
        <a:ext cx="9506680" cy="721917"/>
      </dsp:txXfrm>
    </dsp:sp>
    <dsp:sp modelId="{6CA9036D-98FC-4DB8-B319-5C486162DC40}">
      <dsp:nvSpPr>
        <dsp:cNvPr id="0" name=""/>
        <dsp:cNvSpPr/>
      </dsp:nvSpPr>
      <dsp:spPr>
        <a:xfrm>
          <a:off x="492606" y="2436658"/>
          <a:ext cx="902396" cy="90239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964102"/>
              <a:satOff val="0"/>
              <a:lumOff val="-3921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0E5160-8D79-4FE4-B32E-437669C5FEC3}">
      <dsp:nvSpPr>
        <dsp:cNvPr id="0" name=""/>
        <dsp:cNvSpPr/>
      </dsp:nvSpPr>
      <dsp:spPr>
        <a:xfrm>
          <a:off x="529912" y="3609961"/>
          <a:ext cx="9920571" cy="721917"/>
        </a:xfrm>
        <a:prstGeom prst="rect">
          <a:avLst/>
        </a:prstGeom>
        <a:gradFill rotWithShape="0">
          <a:gsLst>
            <a:gs pos="0">
              <a:schemeClr val="accent5">
                <a:hueOff val="1446152"/>
                <a:satOff val="0"/>
                <a:lumOff val="-588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1446152"/>
                <a:satOff val="0"/>
                <a:lumOff val="-588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1446152"/>
                <a:satOff val="0"/>
                <a:lumOff val="-588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3022" tIns="68580" rIns="68580" bIns="6858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Staff awareness-raising plan</a:t>
          </a:r>
        </a:p>
      </dsp:txBody>
      <dsp:txXfrm>
        <a:off x="529912" y="3609961"/>
        <a:ext cx="9920571" cy="721917"/>
      </dsp:txXfrm>
    </dsp:sp>
    <dsp:sp modelId="{77C95D25-CF36-40FD-88CA-119CB9CB960F}">
      <dsp:nvSpPr>
        <dsp:cNvPr id="0" name=""/>
        <dsp:cNvSpPr/>
      </dsp:nvSpPr>
      <dsp:spPr>
        <a:xfrm>
          <a:off x="78714" y="3519722"/>
          <a:ext cx="902396" cy="90239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1446152"/>
              <a:satOff val="0"/>
              <a:lumOff val="-5882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522A38-6471-4317-8CC2-1D6C3885D24B}">
      <dsp:nvSpPr>
        <dsp:cNvPr id="0" name=""/>
        <dsp:cNvSpPr/>
      </dsp:nvSpPr>
      <dsp:spPr>
        <a:xfrm>
          <a:off x="128" y="0"/>
          <a:ext cx="1709811" cy="469265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Sign Code of Conduct</a:t>
          </a:r>
        </a:p>
      </dsp:txBody>
      <dsp:txXfrm>
        <a:off x="128" y="1877060"/>
        <a:ext cx="1709811" cy="1877060"/>
      </dsp:txXfrm>
    </dsp:sp>
    <dsp:sp modelId="{E8446AA8-2F0F-4D41-863F-53BF9B5E2960}">
      <dsp:nvSpPr>
        <dsp:cNvPr id="0" name=""/>
        <dsp:cNvSpPr/>
      </dsp:nvSpPr>
      <dsp:spPr>
        <a:xfrm>
          <a:off x="73708" y="281559"/>
          <a:ext cx="1562652" cy="1562652"/>
        </a:xfrm>
        <a:prstGeom prst="ellipse">
          <a:avLst/>
        </a:prstGeom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t="-3000" b="-3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A0C63A0-24DD-4AAE-A12D-0030FBCE5736}">
      <dsp:nvSpPr>
        <dsp:cNvPr id="0" name=""/>
        <dsp:cNvSpPr/>
      </dsp:nvSpPr>
      <dsp:spPr>
        <a:xfrm>
          <a:off x="1761234" y="0"/>
          <a:ext cx="1709811" cy="469265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289230"/>
                <a:satOff val="0"/>
                <a:lumOff val="-117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289230"/>
                <a:satOff val="0"/>
                <a:lumOff val="-117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289230"/>
                <a:satOff val="0"/>
                <a:lumOff val="-117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PSEA Induction and refresher</a:t>
          </a:r>
        </a:p>
      </dsp:txBody>
      <dsp:txXfrm>
        <a:off x="1761234" y="1877060"/>
        <a:ext cx="1709811" cy="1877060"/>
      </dsp:txXfrm>
    </dsp:sp>
    <dsp:sp modelId="{463BCFAA-1067-4CC4-B2BE-AC6623B92ECD}">
      <dsp:nvSpPr>
        <dsp:cNvPr id="0" name=""/>
        <dsp:cNvSpPr/>
      </dsp:nvSpPr>
      <dsp:spPr>
        <a:xfrm>
          <a:off x="1834814" y="281559"/>
          <a:ext cx="1562652" cy="1562652"/>
        </a:xfrm>
        <a:prstGeom prst="ellipse">
          <a:avLst/>
        </a:prstGeom>
        <a:blipFill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>
            <a:fillRect t="-1000" b="-1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AC39F50-9D90-4FA5-86CB-7C8DA26E4A1D}">
      <dsp:nvSpPr>
        <dsp:cNvPr id="0" name=""/>
        <dsp:cNvSpPr/>
      </dsp:nvSpPr>
      <dsp:spPr>
        <a:xfrm>
          <a:off x="3522340" y="0"/>
          <a:ext cx="1709811" cy="469265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578461"/>
                <a:satOff val="0"/>
                <a:lumOff val="-235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578461"/>
                <a:satOff val="0"/>
                <a:lumOff val="-235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578461"/>
                <a:satOff val="0"/>
                <a:lumOff val="-235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Staff aware of their obligation to report</a:t>
          </a:r>
        </a:p>
      </dsp:txBody>
      <dsp:txXfrm>
        <a:off x="3522340" y="1877060"/>
        <a:ext cx="1709811" cy="1877060"/>
      </dsp:txXfrm>
    </dsp:sp>
    <dsp:sp modelId="{843F8520-3CBF-4613-81CC-8D9CE112B9F7}">
      <dsp:nvSpPr>
        <dsp:cNvPr id="0" name=""/>
        <dsp:cNvSpPr/>
      </dsp:nvSpPr>
      <dsp:spPr>
        <a:xfrm>
          <a:off x="3595920" y="281559"/>
          <a:ext cx="1562652" cy="1562652"/>
        </a:xfrm>
        <a:prstGeom prst="ellipse">
          <a:avLst/>
        </a:prstGeom>
        <a:blipFill rotWithShape="1"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/>
          <a:stretch>
            <a:fillRect l="-1000" r="-1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89E60AF-5DEB-4FD6-B99C-06F7421A1C6A}">
      <dsp:nvSpPr>
        <dsp:cNvPr id="0" name=""/>
        <dsp:cNvSpPr/>
      </dsp:nvSpPr>
      <dsp:spPr>
        <a:xfrm>
          <a:off x="5283447" y="0"/>
          <a:ext cx="1709811" cy="469265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867691"/>
                <a:satOff val="0"/>
                <a:lumOff val="-352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867691"/>
                <a:satOff val="0"/>
                <a:lumOff val="-352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867691"/>
                <a:satOff val="0"/>
                <a:lumOff val="-352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PSEA responsibilities in JDs &amp; performance review</a:t>
          </a:r>
        </a:p>
      </dsp:txBody>
      <dsp:txXfrm>
        <a:off x="5283447" y="1877060"/>
        <a:ext cx="1709811" cy="1877060"/>
      </dsp:txXfrm>
    </dsp:sp>
    <dsp:sp modelId="{3B81F68C-60C2-4EFE-83A8-D6F583068FB1}">
      <dsp:nvSpPr>
        <dsp:cNvPr id="0" name=""/>
        <dsp:cNvSpPr/>
      </dsp:nvSpPr>
      <dsp:spPr>
        <a:xfrm>
          <a:off x="5357026" y="281559"/>
          <a:ext cx="1562652" cy="1562652"/>
        </a:xfrm>
        <a:prstGeom prst="ellipse">
          <a:avLst/>
        </a:prstGeom>
        <a:blipFill rotWithShape="1"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rcRect/>
          <a:stretch>
            <a:fillRect l="-18000" r="-18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6237EED-00B1-4F03-81F1-4267F0C38BD6}">
      <dsp:nvSpPr>
        <dsp:cNvPr id="0" name=""/>
        <dsp:cNvSpPr/>
      </dsp:nvSpPr>
      <dsp:spPr>
        <a:xfrm>
          <a:off x="7044553" y="0"/>
          <a:ext cx="1709811" cy="469265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1156922"/>
                <a:satOff val="0"/>
                <a:lumOff val="-470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1156922"/>
                <a:satOff val="0"/>
                <a:lumOff val="-470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1156922"/>
                <a:satOff val="0"/>
                <a:lumOff val="-470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Include PSEA in regular staff meetings </a:t>
          </a:r>
        </a:p>
      </dsp:txBody>
      <dsp:txXfrm>
        <a:off x="7044553" y="1877060"/>
        <a:ext cx="1709811" cy="1877060"/>
      </dsp:txXfrm>
    </dsp:sp>
    <dsp:sp modelId="{12918E0B-9BA2-4B15-8FEA-5CDFBDABBF04}">
      <dsp:nvSpPr>
        <dsp:cNvPr id="0" name=""/>
        <dsp:cNvSpPr/>
      </dsp:nvSpPr>
      <dsp:spPr>
        <a:xfrm>
          <a:off x="7118133" y="281559"/>
          <a:ext cx="1562652" cy="1562652"/>
        </a:xfrm>
        <a:prstGeom prst="ellipse">
          <a:avLst/>
        </a:prstGeom>
        <a:blipFill rotWithShape="1"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 l="-1000" r="-1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977439D-AB3D-4510-88C3-62B681DD9697}">
      <dsp:nvSpPr>
        <dsp:cNvPr id="0" name=""/>
        <dsp:cNvSpPr/>
      </dsp:nvSpPr>
      <dsp:spPr>
        <a:xfrm>
          <a:off x="8805659" y="0"/>
          <a:ext cx="1709811" cy="469265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1446152"/>
                <a:satOff val="0"/>
                <a:lumOff val="-588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1446152"/>
                <a:satOff val="0"/>
                <a:lumOff val="-588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1446152"/>
                <a:satOff val="0"/>
                <a:lumOff val="-588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PSEA information materials displayed </a:t>
          </a:r>
        </a:p>
      </dsp:txBody>
      <dsp:txXfrm>
        <a:off x="8805659" y="1877060"/>
        <a:ext cx="1709811" cy="1877060"/>
      </dsp:txXfrm>
    </dsp:sp>
    <dsp:sp modelId="{51BDBC7D-03D2-4C71-B5A8-9D0897FE044B}">
      <dsp:nvSpPr>
        <dsp:cNvPr id="0" name=""/>
        <dsp:cNvSpPr/>
      </dsp:nvSpPr>
      <dsp:spPr>
        <a:xfrm>
          <a:off x="8879239" y="281559"/>
          <a:ext cx="1562652" cy="1562652"/>
        </a:xfrm>
        <a:prstGeom prst="ellipse">
          <a:avLst/>
        </a:prstGeom>
        <a:blipFill rotWithShape="1"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 l="-1000" r="-1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5E900C5-2C53-421C-A9B3-ECEA5EE08E69}">
      <dsp:nvSpPr>
        <dsp:cNvPr id="0" name=""/>
        <dsp:cNvSpPr/>
      </dsp:nvSpPr>
      <dsp:spPr>
        <a:xfrm>
          <a:off x="420623" y="3754120"/>
          <a:ext cx="9674352" cy="703897"/>
        </a:xfrm>
        <a:prstGeom prst="leftRightArrow">
          <a:avLst/>
        </a:prstGeom>
        <a:gradFill rotWithShape="0">
          <a:gsLst>
            <a:gs pos="0">
              <a:schemeClr val="accent5">
                <a:tint val="4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tint val="4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tint val="4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D59E7D-CC55-4EC4-92DD-2EB1794ED2B8}">
      <dsp:nvSpPr>
        <dsp:cNvPr id="0" name=""/>
        <dsp:cNvSpPr/>
      </dsp:nvSpPr>
      <dsp:spPr>
        <a:xfrm rot="10800000">
          <a:off x="1950571" y="2393"/>
          <a:ext cx="6992874" cy="756835"/>
        </a:xfrm>
        <a:prstGeom prst="homePlat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3744" tIns="87630" rIns="163576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dirty="0">
              <a:solidFill>
                <a:srgbClr val="FFFFFF"/>
              </a:solidFill>
              <a:latin typeface="Calibri" panose="020F0502020204030204"/>
              <a:ea typeface="+mn-ea"/>
              <a:cs typeface="+mn-cs"/>
            </a:rPr>
            <a:t>SEA incidents and staff behavior </a:t>
          </a:r>
        </a:p>
      </dsp:txBody>
      <dsp:txXfrm rot="10800000">
        <a:off x="2139780" y="2393"/>
        <a:ext cx="6803665" cy="756835"/>
      </dsp:txXfrm>
    </dsp:sp>
    <dsp:sp modelId="{BABA315D-2AFD-459E-B6F6-3D5350D74ECE}">
      <dsp:nvSpPr>
        <dsp:cNvPr id="0" name=""/>
        <dsp:cNvSpPr/>
      </dsp:nvSpPr>
      <dsp:spPr>
        <a:xfrm>
          <a:off x="1572154" y="2393"/>
          <a:ext cx="756835" cy="756835"/>
        </a:xfrm>
        <a:prstGeom prst="ellipse">
          <a:avLst/>
        </a:prstGeom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"/>
              </a:ext>
            </a:extLst>
          </a:blip>
          <a:srcRect/>
          <a:stretch>
            <a:fillRect l="-28000" r="-28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9F8DB3E-7301-4B0A-A617-441B0CA21CDF}">
      <dsp:nvSpPr>
        <dsp:cNvPr id="0" name=""/>
        <dsp:cNvSpPr/>
      </dsp:nvSpPr>
      <dsp:spPr>
        <a:xfrm rot="10800000">
          <a:off x="1950571" y="985150"/>
          <a:ext cx="6992874" cy="756835"/>
        </a:xfrm>
        <a:prstGeom prst="homePlate">
          <a:avLst/>
        </a:prstGeom>
        <a:gradFill rotWithShape="0">
          <a:gsLst>
            <a:gs pos="0">
              <a:schemeClr val="accent5">
                <a:hueOff val="361538"/>
                <a:satOff val="0"/>
                <a:lumOff val="-147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361538"/>
                <a:satOff val="0"/>
                <a:lumOff val="-147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361538"/>
                <a:satOff val="0"/>
                <a:lumOff val="-147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3744" tIns="87630" rIns="163576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dirty="0"/>
            <a:t>Right staff for the right position at the right time</a:t>
          </a:r>
          <a:endParaRPr lang="en-US" sz="2300" kern="1200" dirty="0"/>
        </a:p>
      </dsp:txBody>
      <dsp:txXfrm rot="10800000">
        <a:off x="2139780" y="985150"/>
        <a:ext cx="6803665" cy="756835"/>
      </dsp:txXfrm>
    </dsp:sp>
    <dsp:sp modelId="{D87B4ADE-0860-466B-94DE-173C9D60F94A}">
      <dsp:nvSpPr>
        <dsp:cNvPr id="0" name=""/>
        <dsp:cNvSpPr/>
      </dsp:nvSpPr>
      <dsp:spPr>
        <a:xfrm>
          <a:off x="1572154" y="985150"/>
          <a:ext cx="756835" cy="756835"/>
        </a:xfrm>
        <a:prstGeom prst="ellipse">
          <a:avLst/>
        </a:prstGeom>
        <a:blipFill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>
            <a:fillRect l="-12000" r="-12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837AB82-1185-4D72-84F8-C72455910D28}">
      <dsp:nvSpPr>
        <dsp:cNvPr id="0" name=""/>
        <dsp:cNvSpPr/>
      </dsp:nvSpPr>
      <dsp:spPr>
        <a:xfrm rot="10800000">
          <a:off x="1950571" y="1967907"/>
          <a:ext cx="6992874" cy="756835"/>
        </a:xfrm>
        <a:prstGeom prst="homePlate">
          <a:avLst/>
        </a:prstGeom>
        <a:gradFill rotWithShape="0">
          <a:gsLst>
            <a:gs pos="0">
              <a:schemeClr val="accent5">
                <a:hueOff val="723076"/>
                <a:satOff val="0"/>
                <a:lumOff val="-294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723076"/>
                <a:satOff val="0"/>
                <a:lumOff val="-294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723076"/>
                <a:satOff val="0"/>
                <a:lumOff val="-294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3744" tIns="87630" rIns="163576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dirty="0"/>
            <a:t>PSEA responsive HR policies = SEA prevention</a:t>
          </a:r>
          <a:endParaRPr lang="en-US" sz="2300" kern="1200" dirty="0"/>
        </a:p>
      </dsp:txBody>
      <dsp:txXfrm rot="10800000">
        <a:off x="2139780" y="1967907"/>
        <a:ext cx="6803665" cy="756835"/>
      </dsp:txXfrm>
    </dsp:sp>
    <dsp:sp modelId="{7129846D-8787-4020-B1BC-7DD9F49903CB}">
      <dsp:nvSpPr>
        <dsp:cNvPr id="0" name=""/>
        <dsp:cNvSpPr/>
      </dsp:nvSpPr>
      <dsp:spPr>
        <a:xfrm>
          <a:off x="1572154" y="1967907"/>
          <a:ext cx="756835" cy="756835"/>
        </a:xfrm>
        <a:prstGeom prst="ellipse">
          <a:avLst/>
        </a:prstGeom>
        <a:blipFill rotWithShape="1"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2F41A89-4017-4403-BE2E-2A244AC1ECC8}">
      <dsp:nvSpPr>
        <dsp:cNvPr id="0" name=""/>
        <dsp:cNvSpPr/>
      </dsp:nvSpPr>
      <dsp:spPr>
        <a:xfrm rot="10800000">
          <a:off x="1950571" y="2950663"/>
          <a:ext cx="6992874" cy="756835"/>
        </a:xfrm>
        <a:prstGeom prst="homePlate">
          <a:avLst/>
        </a:prstGeom>
        <a:gradFill rotWithShape="0">
          <a:gsLst>
            <a:gs pos="0">
              <a:schemeClr val="accent5">
                <a:hueOff val="1084614"/>
                <a:satOff val="0"/>
                <a:lumOff val="-441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1084614"/>
                <a:satOff val="0"/>
                <a:lumOff val="-441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1084614"/>
                <a:satOff val="0"/>
                <a:lumOff val="-441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3744" tIns="87630" rIns="163576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dirty="0"/>
            <a:t>PSEA responsibilities in JDs and performance review</a:t>
          </a:r>
        </a:p>
      </dsp:txBody>
      <dsp:txXfrm rot="10800000">
        <a:off x="2139780" y="2950663"/>
        <a:ext cx="6803665" cy="756835"/>
      </dsp:txXfrm>
    </dsp:sp>
    <dsp:sp modelId="{96030699-2A86-4DDA-9A84-EBDF066C6CCF}">
      <dsp:nvSpPr>
        <dsp:cNvPr id="0" name=""/>
        <dsp:cNvSpPr/>
      </dsp:nvSpPr>
      <dsp:spPr>
        <a:xfrm>
          <a:off x="1572154" y="2950663"/>
          <a:ext cx="756835" cy="756835"/>
        </a:xfrm>
        <a:prstGeom prst="ellipse">
          <a:avLst/>
        </a:prstGeom>
        <a:blipFill rotWithShape="1"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rcRect/>
          <a:stretch>
            <a:fillRect l="-5000" r="-5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6C14974-2358-43D5-8416-AF0E30B21508}">
      <dsp:nvSpPr>
        <dsp:cNvPr id="0" name=""/>
        <dsp:cNvSpPr/>
      </dsp:nvSpPr>
      <dsp:spPr>
        <a:xfrm rot="10800000">
          <a:off x="1950571" y="3933420"/>
          <a:ext cx="6992874" cy="756835"/>
        </a:xfrm>
        <a:prstGeom prst="homePlate">
          <a:avLst/>
        </a:prstGeom>
        <a:gradFill rotWithShape="0">
          <a:gsLst>
            <a:gs pos="0">
              <a:schemeClr val="accent5">
                <a:hueOff val="1446152"/>
                <a:satOff val="0"/>
                <a:lumOff val="-588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1446152"/>
                <a:satOff val="0"/>
                <a:lumOff val="-588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1446152"/>
                <a:satOff val="0"/>
                <a:lumOff val="-588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3744" tIns="87630" rIns="163576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dirty="0"/>
            <a:t>PSEA elements in staff hiring processes</a:t>
          </a:r>
          <a:endParaRPr lang="en-US" sz="2300" kern="1200" dirty="0"/>
        </a:p>
      </dsp:txBody>
      <dsp:txXfrm rot="10800000">
        <a:off x="2139780" y="3933420"/>
        <a:ext cx="6803665" cy="756835"/>
      </dsp:txXfrm>
    </dsp:sp>
    <dsp:sp modelId="{F7749841-1993-4B9E-A99A-EA46B5BE7CC4}">
      <dsp:nvSpPr>
        <dsp:cNvPr id="0" name=""/>
        <dsp:cNvSpPr/>
      </dsp:nvSpPr>
      <dsp:spPr>
        <a:xfrm>
          <a:off x="1572154" y="3933420"/>
          <a:ext cx="756835" cy="756835"/>
        </a:xfrm>
        <a:prstGeom prst="ellipse">
          <a:avLst/>
        </a:prstGeom>
        <a:blipFill rotWithShape="1"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rcRect/>
          <a:stretch>
            <a:fillRect l="-3000" r="-3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CF4AF3-2DC7-44A9-B57E-D6B0AFDD3E1B}">
      <dsp:nvSpPr>
        <dsp:cNvPr id="0" name=""/>
        <dsp:cNvSpPr/>
      </dsp:nvSpPr>
      <dsp:spPr>
        <a:xfrm>
          <a:off x="0" y="4146238"/>
          <a:ext cx="10515600" cy="544191"/>
        </a:xfrm>
        <a:prstGeom prst="rect">
          <a:avLst/>
        </a:prstGeom>
        <a:solidFill>
          <a:schemeClr val="accent5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/>
            <a:t>New employees sign contracts which include PSEA and organization's code of conduct</a:t>
          </a:r>
        </a:p>
      </dsp:txBody>
      <dsp:txXfrm>
        <a:off x="0" y="4146238"/>
        <a:ext cx="10515600" cy="544191"/>
      </dsp:txXfrm>
    </dsp:sp>
    <dsp:sp modelId="{E4BDFB2E-18D4-4F28-988E-5C6C4A46CAC2}">
      <dsp:nvSpPr>
        <dsp:cNvPr id="0" name=""/>
        <dsp:cNvSpPr/>
      </dsp:nvSpPr>
      <dsp:spPr>
        <a:xfrm rot="10800000">
          <a:off x="0" y="3317434"/>
          <a:ext cx="10515600" cy="836966"/>
        </a:xfrm>
        <a:prstGeom prst="upArrowCallout">
          <a:avLst/>
        </a:prstGeom>
        <a:solidFill>
          <a:schemeClr val="accent5">
            <a:alpha val="90000"/>
            <a:hueOff val="0"/>
            <a:satOff val="0"/>
            <a:lumOff val="0"/>
            <a:alphaOff val="-8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/>
            <a:t>Criminal records check is conducted, where possible</a:t>
          </a:r>
        </a:p>
      </dsp:txBody>
      <dsp:txXfrm rot="10800000">
        <a:off x="0" y="3317434"/>
        <a:ext cx="10515600" cy="543835"/>
      </dsp:txXfrm>
    </dsp:sp>
    <dsp:sp modelId="{0DD65410-F563-4702-AF16-E9CE8AA247FE}">
      <dsp:nvSpPr>
        <dsp:cNvPr id="0" name=""/>
        <dsp:cNvSpPr/>
      </dsp:nvSpPr>
      <dsp:spPr>
        <a:xfrm rot="10800000">
          <a:off x="0" y="2488631"/>
          <a:ext cx="10515600" cy="836966"/>
        </a:xfrm>
        <a:prstGeom prst="upArrowCallout">
          <a:avLst/>
        </a:prstGeom>
        <a:solidFill>
          <a:schemeClr val="accent5">
            <a:alpha val="90000"/>
            <a:hueOff val="0"/>
            <a:satOff val="0"/>
            <a:lumOff val="0"/>
            <a:alphaOff val="-16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/>
            <a:t>At least two references from previous employers</a:t>
          </a:r>
        </a:p>
      </dsp:txBody>
      <dsp:txXfrm rot="10800000">
        <a:off x="0" y="2488631"/>
        <a:ext cx="10515600" cy="543835"/>
      </dsp:txXfrm>
    </dsp:sp>
    <dsp:sp modelId="{121E48F3-2F35-40E9-B510-268FFCA252E7}">
      <dsp:nvSpPr>
        <dsp:cNvPr id="0" name=""/>
        <dsp:cNvSpPr/>
      </dsp:nvSpPr>
      <dsp:spPr>
        <a:xfrm rot="10800000">
          <a:off x="0" y="1659827"/>
          <a:ext cx="10515600" cy="836966"/>
        </a:xfrm>
        <a:prstGeom prst="upArrowCallout">
          <a:avLst/>
        </a:prstGeom>
        <a:solidFill>
          <a:schemeClr val="accent5">
            <a:alpha val="90000"/>
            <a:hueOff val="0"/>
            <a:satOff val="0"/>
            <a:lumOff val="0"/>
            <a:alphaOff val="-24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/>
            <a:t>PSEA questions asked during interview</a:t>
          </a:r>
        </a:p>
      </dsp:txBody>
      <dsp:txXfrm rot="10800000">
        <a:off x="0" y="1659827"/>
        <a:ext cx="10515600" cy="543835"/>
      </dsp:txXfrm>
    </dsp:sp>
    <dsp:sp modelId="{8CC2E476-853B-47D2-BAFC-5B8EEABA9CE1}">
      <dsp:nvSpPr>
        <dsp:cNvPr id="0" name=""/>
        <dsp:cNvSpPr/>
      </dsp:nvSpPr>
      <dsp:spPr>
        <a:xfrm rot="10800000">
          <a:off x="0" y="831023"/>
          <a:ext cx="10515600" cy="836966"/>
        </a:xfrm>
        <a:prstGeom prst="upArrowCallout">
          <a:avLst/>
        </a:prstGeom>
        <a:solidFill>
          <a:schemeClr val="accent5">
            <a:alpha val="90000"/>
            <a:hueOff val="0"/>
            <a:satOff val="0"/>
            <a:lumOff val="0"/>
            <a:alphaOff val="-32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/>
            <a:t>Gaps in employment history checked during interview</a:t>
          </a:r>
        </a:p>
      </dsp:txBody>
      <dsp:txXfrm rot="10800000">
        <a:off x="0" y="831023"/>
        <a:ext cx="10515600" cy="543835"/>
      </dsp:txXfrm>
    </dsp:sp>
    <dsp:sp modelId="{A2EECE95-7F2A-4C29-8CA5-FDE40172DB40}">
      <dsp:nvSpPr>
        <dsp:cNvPr id="0" name=""/>
        <dsp:cNvSpPr/>
      </dsp:nvSpPr>
      <dsp:spPr>
        <a:xfrm rot="10800000">
          <a:off x="0" y="2219"/>
          <a:ext cx="10515600" cy="836966"/>
        </a:xfrm>
        <a:prstGeom prst="upArrowCallout">
          <a:avLst/>
        </a:prstGeom>
        <a:solidFill>
          <a:schemeClr val="accent5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/>
            <a:t>Job adverts include PSEA commitments</a:t>
          </a:r>
        </a:p>
      </dsp:txBody>
      <dsp:txXfrm rot="10800000">
        <a:off x="0" y="2219"/>
        <a:ext cx="10515600" cy="54383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10E8FC-3E09-4349-8350-2C1E1AD449EF}">
      <dsp:nvSpPr>
        <dsp:cNvPr id="0" name=""/>
        <dsp:cNvSpPr/>
      </dsp:nvSpPr>
      <dsp:spPr>
        <a:xfrm rot="5400000">
          <a:off x="5164262" y="-1863116"/>
          <a:ext cx="2911147" cy="6637379"/>
        </a:xfrm>
        <a:prstGeom prst="round2Same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q"/>
          </a:pPr>
          <a:r>
            <a:rPr lang="en-US" sz="2400" kern="1200" dirty="0"/>
            <a:t>Include key values, i.e. as honesty, respect, diversity, accountability, etc. 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q"/>
          </a:pPr>
          <a:r>
            <a:rPr lang="en-US" sz="2400" kern="1200" dirty="0"/>
            <a:t>Include statements on candidate’s motivation, i.e.. “We are looking for people who are values led and results driven.”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q"/>
          </a:pPr>
          <a:r>
            <a:rPr lang="en-US" sz="2400" kern="1200" dirty="0"/>
            <a:t>Include organizational principles: neutrality, impartiality, humanity and independence </a:t>
          </a:r>
        </a:p>
      </dsp:txBody>
      <dsp:txXfrm rot="-5400000">
        <a:off x="3301146" y="142110"/>
        <a:ext cx="6495269" cy="2626927"/>
      </dsp:txXfrm>
    </dsp:sp>
    <dsp:sp modelId="{57A25075-46F4-4A63-8D63-75E0BC13CDAE}">
      <dsp:nvSpPr>
        <dsp:cNvPr id="0" name=""/>
        <dsp:cNvSpPr/>
      </dsp:nvSpPr>
      <dsp:spPr>
        <a:xfrm>
          <a:off x="145823" y="0"/>
          <a:ext cx="2950979" cy="2573963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Make a clear commitment to PSEA by including a sample statement </a:t>
          </a:r>
        </a:p>
      </dsp:txBody>
      <dsp:txXfrm>
        <a:off x="271474" y="125651"/>
        <a:ext cx="2699677" cy="232266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E5FC53-716B-4745-A47E-17BEACAF0A7A}">
      <dsp:nvSpPr>
        <dsp:cNvPr id="0" name=""/>
        <dsp:cNvSpPr/>
      </dsp:nvSpPr>
      <dsp:spPr>
        <a:xfrm>
          <a:off x="1467716" y="83"/>
          <a:ext cx="3609602" cy="2165761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ALL JDs to </a:t>
          </a:r>
          <a:r>
            <a:rPr lang="en-US" sz="2400" kern="1200" dirty="0" err="1"/>
            <a:t>i</a:t>
          </a:r>
          <a:r>
            <a:rPr lang="en-IE" sz="2400" kern="1200" dirty="0" err="1"/>
            <a:t>nclude</a:t>
          </a:r>
          <a:r>
            <a:rPr lang="en-IE" sz="2400" kern="1200" dirty="0"/>
            <a:t> commitments to Safeguarding/PSEA  </a:t>
          </a:r>
          <a:endParaRPr lang="en-US" sz="2400" kern="1200" dirty="0"/>
        </a:p>
      </dsp:txBody>
      <dsp:txXfrm>
        <a:off x="1467716" y="83"/>
        <a:ext cx="3609602" cy="2165761"/>
      </dsp:txXfrm>
    </dsp:sp>
    <dsp:sp modelId="{DE90A4EB-197E-4EB6-9718-330735D9DEA2}">
      <dsp:nvSpPr>
        <dsp:cNvPr id="0" name=""/>
        <dsp:cNvSpPr/>
      </dsp:nvSpPr>
      <dsp:spPr>
        <a:xfrm>
          <a:off x="5438280" y="83"/>
          <a:ext cx="3609602" cy="2165761"/>
        </a:xfrm>
        <a:prstGeom prst="rect">
          <a:avLst/>
        </a:prstGeom>
        <a:solidFill>
          <a:schemeClr val="accent5">
            <a:hueOff val="482051"/>
            <a:satOff val="0"/>
            <a:lumOff val="-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kern="1200" dirty="0"/>
            <a:t>Include overview responsibilities/competencies </a:t>
          </a:r>
        </a:p>
      </dsp:txBody>
      <dsp:txXfrm>
        <a:off x="5438280" y="83"/>
        <a:ext cx="3609602" cy="2165761"/>
      </dsp:txXfrm>
    </dsp:sp>
    <dsp:sp modelId="{10BFF317-8676-4384-BB54-8ADE3A4E9DAE}">
      <dsp:nvSpPr>
        <dsp:cNvPr id="0" name=""/>
        <dsp:cNvSpPr/>
      </dsp:nvSpPr>
      <dsp:spPr>
        <a:xfrm>
          <a:off x="1467716" y="2526805"/>
          <a:ext cx="3609602" cy="2165761"/>
        </a:xfrm>
        <a:prstGeom prst="rect">
          <a:avLst/>
        </a:prstGeom>
        <a:solidFill>
          <a:schemeClr val="accent5">
            <a:hueOff val="964102"/>
            <a:satOff val="0"/>
            <a:lumOff val="-392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Direct work with vulnerable groups, especially children = soft competencies </a:t>
          </a:r>
        </a:p>
      </dsp:txBody>
      <dsp:txXfrm>
        <a:off x="1467716" y="2526805"/>
        <a:ext cx="3609602" cy="2165761"/>
      </dsp:txXfrm>
    </dsp:sp>
    <dsp:sp modelId="{ADDF62FC-08B3-4DA6-B84C-36319BD93F43}">
      <dsp:nvSpPr>
        <dsp:cNvPr id="0" name=""/>
        <dsp:cNvSpPr/>
      </dsp:nvSpPr>
      <dsp:spPr>
        <a:xfrm>
          <a:off x="5438280" y="2526805"/>
          <a:ext cx="3609602" cy="2165761"/>
        </a:xfrm>
        <a:prstGeom prst="rect">
          <a:avLst/>
        </a:prstGeom>
        <a:solidFill>
          <a:schemeClr val="accent5">
            <a:hueOff val="1446152"/>
            <a:satOff val="0"/>
            <a:lumOff val="-588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Serves as basis for staff performance appraisals</a:t>
          </a:r>
        </a:p>
      </dsp:txBody>
      <dsp:txXfrm>
        <a:off x="5438280" y="2526805"/>
        <a:ext cx="3609602" cy="2165761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54C893-D77E-403F-85BB-1799B116BE64}">
      <dsp:nvSpPr>
        <dsp:cNvPr id="0" name=""/>
        <dsp:cNvSpPr/>
      </dsp:nvSpPr>
      <dsp:spPr>
        <a:xfrm rot="5400000">
          <a:off x="213646" y="3202313"/>
          <a:ext cx="639348" cy="1063861"/>
        </a:xfrm>
        <a:prstGeom prst="corner">
          <a:avLst>
            <a:gd name="adj1" fmla="val 16120"/>
            <a:gd name="adj2" fmla="val 161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4525ED-27D5-4659-8E8A-2B788EF5CE33}">
      <dsp:nvSpPr>
        <dsp:cNvPr id="0" name=""/>
        <dsp:cNvSpPr/>
      </dsp:nvSpPr>
      <dsp:spPr>
        <a:xfrm>
          <a:off x="106923" y="3520178"/>
          <a:ext cx="960460" cy="8418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0" kern="1200" dirty="0"/>
            <a:t>Strive - gender-balance</a:t>
          </a:r>
          <a:endParaRPr lang="en-US" sz="1300" kern="1200" dirty="0"/>
        </a:p>
      </dsp:txBody>
      <dsp:txXfrm>
        <a:off x="106923" y="3520178"/>
        <a:ext cx="960460" cy="841899"/>
      </dsp:txXfrm>
    </dsp:sp>
    <dsp:sp modelId="{E25CA9A1-35E2-4EB5-A758-BF44B671E08F}">
      <dsp:nvSpPr>
        <dsp:cNvPr id="0" name=""/>
        <dsp:cNvSpPr/>
      </dsp:nvSpPr>
      <dsp:spPr>
        <a:xfrm>
          <a:off x="886164" y="3123990"/>
          <a:ext cx="181218" cy="181218"/>
        </a:xfrm>
        <a:prstGeom prst="triangle">
          <a:avLst>
            <a:gd name="adj" fmla="val 100000"/>
          </a:avLst>
        </a:prstGeom>
        <a:solidFill>
          <a:schemeClr val="accent2">
            <a:hueOff val="-689164"/>
            <a:satOff val="1383"/>
            <a:lumOff val="-436"/>
            <a:alphaOff val="0"/>
          </a:schemeClr>
        </a:solidFill>
        <a:ln w="12700" cap="flat" cmpd="sng" algn="ctr">
          <a:solidFill>
            <a:schemeClr val="accent2">
              <a:hueOff val="-689164"/>
              <a:satOff val="1383"/>
              <a:lumOff val="-43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81B400-E7CD-4720-B1E9-9AF18BBA05A7}">
      <dsp:nvSpPr>
        <dsp:cNvPr id="0" name=""/>
        <dsp:cNvSpPr/>
      </dsp:nvSpPr>
      <dsp:spPr>
        <a:xfrm rot="5400000">
          <a:off x="1389437" y="2911362"/>
          <a:ext cx="639348" cy="1063861"/>
        </a:xfrm>
        <a:prstGeom prst="corner">
          <a:avLst>
            <a:gd name="adj1" fmla="val 16120"/>
            <a:gd name="adj2" fmla="val 16110"/>
          </a:avLst>
        </a:prstGeom>
        <a:solidFill>
          <a:schemeClr val="accent2">
            <a:hueOff val="-1378329"/>
            <a:satOff val="2766"/>
            <a:lumOff val="-871"/>
            <a:alphaOff val="0"/>
          </a:schemeClr>
        </a:solidFill>
        <a:ln w="12700" cap="flat" cmpd="sng" algn="ctr">
          <a:solidFill>
            <a:schemeClr val="accent2">
              <a:hueOff val="-1378329"/>
              <a:satOff val="2766"/>
              <a:lumOff val="-87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6BCF4E-2E8A-4E42-B9A6-EE2536BA227F}">
      <dsp:nvSpPr>
        <dsp:cNvPr id="0" name=""/>
        <dsp:cNvSpPr/>
      </dsp:nvSpPr>
      <dsp:spPr>
        <a:xfrm>
          <a:off x="1282714" y="3229227"/>
          <a:ext cx="960460" cy="8418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0" kern="1200" dirty="0"/>
            <a:t>No limitations of the candidate pool </a:t>
          </a:r>
          <a:endParaRPr lang="en-US" sz="1300" kern="1200" dirty="0"/>
        </a:p>
      </dsp:txBody>
      <dsp:txXfrm>
        <a:off x="1282714" y="3229227"/>
        <a:ext cx="960460" cy="841899"/>
      </dsp:txXfrm>
    </dsp:sp>
    <dsp:sp modelId="{DC5C915D-D1EA-4163-9F1F-A1C1C2D6FCB8}">
      <dsp:nvSpPr>
        <dsp:cNvPr id="0" name=""/>
        <dsp:cNvSpPr/>
      </dsp:nvSpPr>
      <dsp:spPr>
        <a:xfrm>
          <a:off x="2061955" y="2833039"/>
          <a:ext cx="181218" cy="181218"/>
        </a:xfrm>
        <a:prstGeom prst="triangle">
          <a:avLst>
            <a:gd name="adj" fmla="val 100000"/>
          </a:avLst>
        </a:prstGeom>
        <a:solidFill>
          <a:schemeClr val="accent2">
            <a:hueOff val="-2067494"/>
            <a:satOff val="4149"/>
            <a:lumOff val="-1307"/>
            <a:alphaOff val="0"/>
          </a:schemeClr>
        </a:solidFill>
        <a:ln w="12700" cap="flat" cmpd="sng" algn="ctr">
          <a:solidFill>
            <a:schemeClr val="accent2">
              <a:hueOff val="-2067494"/>
              <a:satOff val="4149"/>
              <a:lumOff val="-130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9B1C82-A7F5-4F3C-93F7-BF3D7AC8D3C4}">
      <dsp:nvSpPr>
        <dsp:cNvPr id="0" name=""/>
        <dsp:cNvSpPr/>
      </dsp:nvSpPr>
      <dsp:spPr>
        <a:xfrm rot="5400000">
          <a:off x="2565228" y="2620411"/>
          <a:ext cx="639348" cy="1063861"/>
        </a:xfrm>
        <a:prstGeom prst="corner">
          <a:avLst>
            <a:gd name="adj1" fmla="val 16120"/>
            <a:gd name="adj2" fmla="val 16110"/>
          </a:avLst>
        </a:prstGeom>
        <a:solidFill>
          <a:schemeClr val="accent2">
            <a:hueOff val="-2756658"/>
            <a:satOff val="5532"/>
            <a:lumOff val="-1743"/>
            <a:alphaOff val="0"/>
          </a:schemeClr>
        </a:solidFill>
        <a:ln w="12700" cap="flat" cmpd="sng" algn="ctr">
          <a:solidFill>
            <a:schemeClr val="accent2">
              <a:hueOff val="-2756658"/>
              <a:satOff val="5532"/>
              <a:lumOff val="-174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B2C608-0DF6-4651-9005-9E778555EA7A}">
      <dsp:nvSpPr>
        <dsp:cNvPr id="0" name=""/>
        <dsp:cNvSpPr/>
      </dsp:nvSpPr>
      <dsp:spPr>
        <a:xfrm>
          <a:off x="2458505" y="2938277"/>
          <a:ext cx="960460" cy="8418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Job posting strategy not limited to online platforms</a:t>
          </a:r>
        </a:p>
      </dsp:txBody>
      <dsp:txXfrm>
        <a:off x="2458505" y="2938277"/>
        <a:ext cx="960460" cy="841899"/>
      </dsp:txXfrm>
    </dsp:sp>
    <dsp:sp modelId="{A7BBEE21-2869-4BAE-89EB-CB22930A6CF5}">
      <dsp:nvSpPr>
        <dsp:cNvPr id="0" name=""/>
        <dsp:cNvSpPr/>
      </dsp:nvSpPr>
      <dsp:spPr>
        <a:xfrm>
          <a:off x="3237747" y="2542088"/>
          <a:ext cx="181218" cy="181218"/>
        </a:xfrm>
        <a:prstGeom prst="triangle">
          <a:avLst>
            <a:gd name="adj" fmla="val 100000"/>
          </a:avLst>
        </a:prstGeom>
        <a:solidFill>
          <a:schemeClr val="accent2">
            <a:hueOff val="-3445822"/>
            <a:satOff val="6915"/>
            <a:lumOff val="-2179"/>
            <a:alphaOff val="0"/>
          </a:schemeClr>
        </a:solidFill>
        <a:ln w="12700" cap="flat" cmpd="sng" algn="ctr">
          <a:solidFill>
            <a:schemeClr val="accent2">
              <a:hueOff val="-3445822"/>
              <a:satOff val="6915"/>
              <a:lumOff val="-217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69F3CC-61FC-447E-A453-2C17DBDE91C0}">
      <dsp:nvSpPr>
        <dsp:cNvPr id="0" name=""/>
        <dsp:cNvSpPr/>
      </dsp:nvSpPr>
      <dsp:spPr>
        <a:xfrm rot="5400000">
          <a:off x="3741019" y="2329460"/>
          <a:ext cx="639348" cy="1063861"/>
        </a:xfrm>
        <a:prstGeom prst="corner">
          <a:avLst>
            <a:gd name="adj1" fmla="val 16120"/>
            <a:gd name="adj2" fmla="val 16110"/>
          </a:avLst>
        </a:prstGeom>
        <a:solidFill>
          <a:schemeClr val="accent2">
            <a:hueOff val="-4134987"/>
            <a:satOff val="8298"/>
            <a:lumOff val="-2614"/>
            <a:alphaOff val="0"/>
          </a:schemeClr>
        </a:solidFill>
        <a:ln w="12700" cap="flat" cmpd="sng" algn="ctr">
          <a:solidFill>
            <a:schemeClr val="accent2">
              <a:hueOff val="-4134987"/>
              <a:satOff val="8298"/>
              <a:lumOff val="-261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0A3AD0-731B-4089-9DCE-B9BB491D5EC1}">
      <dsp:nvSpPr>
        <dsp:cNvPr id="0" name=""/>
        <dsp:cNvSpPr/>
      </dsp:nvSpPr>
      <dsp:spPr>
        <a:xfrm>
          <a:off x="3634296" y="2647326"/>
          <a:ext cx="960460" cy="8418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Input from male + female staff on diverse candidate </a:t>
          </a:r>
        </a:p>
      </dsp:txBody>
      <dsp:txXfrm>
        <a:off x="3634296" y="2647326"/>
        <a:ext cx="960460" cy="841899"/>
      </dsp:txXfrm>
    </dsp:sp>
    <dsp:sp modelId="{365BB2E4-338D-4E84-9DDB-ED37DBB34218}">
      <dsp:nvSpPr>
        <dsp:cNvPr id="0" name=""/>
        <dsp:cNvSpPr/>
      </dsp:nvSpPr>
      <dsp:spPr>
        <a:xfrm>
          <a:off x="4413538" y="2251138"/>
          <a:ext cx="181218" cy="181218"/>
        </a:xfrm>
        <a:prstGeom prst="triangle">
          <a:avLst>
            <a:gd name="adj" fmla="val 100000"/>
          </a:avLst>
        </a:prstGeom>
        <a:solidFill>
          <a:schemeClr val="accent2">
            <a:hueOff val="-4824152"/>
            <a:satOff val="9681"/>
            <a:lumOff val="-3050"/>
            <a:alphaOff val="0"/>
          </a:schemeClr>
        </a:solidFill>
        <a:ln w="12700" cap="flat" cmpd="sng" algn="ctr">
          <a:solidFill>
            <a:schemeClr val="accent2">
              <a:hueOff val="-4824152"/>
              <a:satOff val="9681"/>
              <a:lumOff val="-305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E8A46E-5AB3-46D6-915D-27775F44AB98}">
      <dsp:nvSpPr>
        <dsp:cNvPr id="0" name=""/>
        <dsp:cNvSpPr/>
      </dsp:nvSpPr>
      <dsp:spPr>
        <a:xfrm rot="5400000">
          <a:off x="4916811" y="2038510"/>
          <a:ext cx="639348" cy="1063861"/>
        </a:xfrm>
        <a:prstGeom prst="corner">
          <a:avLst>
            <a:gd name="adj1" fmla="val 16120"/>
            <a:gd name="adj2" fmla="val 16110"/>
          </a:avLst>
        </a:prstGeom>
        <a:solidFill>
          <a:schemeClr val="accent2">
            <a:hueOff val="-5513316"/>
            <a:satOff val="11064"/>
            <a:lumOff val="-3486"/>
            <a:alphaOff val="0"/>
          </a:schemeClr>
        </a:solidFill>
        <a:ln w="12700" cap="flat" cmpd="sng" algn="ctr">
          <a:solidFill>
            <a:schemeClr val="accent2">
              <a:hueOff val="-5513316"/>
              <a:satOff val="11064"/>
              <a:lumOff val="-348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87B867-2E7A-48E0-895A-E4EB027D5621}">
      <dsp:nvSpPr>
        <dsp:cNvPr id="0" name=""/>
        <dsp:cNvSpPr/>
      </dsp:nvSpPr>
      <dsp:spPr>
        <a:xfrm>
          <a:off x="4810087" y="2356375"/>
          <a:ext cx="960460" cy="8418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Job </a:t>
          </a:r>
          <a:r>
            <a:rPr lang="en-US" sz="1300" b="0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advr</a:t>
          </a:r>
          <a:r>
            <a:rPr lang="en-US" sz="1300" b="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 attract a wider pool of female candidate </a:t>
          </a:r>
        </a:p>
      </dsp:txBody>
      <dsp:txXfrm>
        <a:off x="4810087" y="2356375"/>
        <a:ext cx="960460" cy="841899"/>
      </dsp:txXfrm>
    </dsp:sp>
    <dsp:sp modelId="{F0A12E45-0633-4F87-A6EE-ECA30455E6DB}">
      <dsp:nvSpPr>
        <dsp:cNvPr id="0" name=""/>
        <dsp:cNvSpPr/>
      </dsp:nvSpPr>
      <dsp:spPr>
        <a:xfrm>
          <a:off x="5589329" y="1960187"/>
          <a:ext cx="181218" cy="181218"/>
        </a:xfrm>
        <a:prstGeom prst="triangle">
          <a:avLst>
            <a:gd name="adj" fmla="val 100000"/>
          </a:avLst>
        </a:prstGeom>
        <a:solidFill>
          <a:schemeClr val="accent2">
            <a:hueOff val="-6202480"/>
            <a:satOff val="12447"/>
            <a:lumOff val="-3921"/>
            <a:alphaOff val="0"/>
          </a:schemeClr>
        </a:solidFill>
        <a:ln w="12700" cap="flat" cmpd="sng" algn="ctr">
          <a:solidFill>
            <a:schemeClr val="accent2">
              <a:hueOff val="-6202480"/>
              <a:satOff val="12447"/>
              <a:lumOff val="-392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C12FAA-3F75-44F9-A62E-3F2D87B6EDBA}">
      <dsp:nvSpPr>
        <dsp:cNvPr id="0" name=""/>
        <dsp:cNvSpPr/>
      </dsp:nvSpPr>
      <dsp:spPr>
        <a:xfrm rot="5400000">
          <a:off x="6092602" y="1747559"/>
          <a:ext cx="639348" cy="1063861"/>
        </a:xfrm>
        <a:prstGeom prst="corner">
          <a:avLst>
            <a:gd name="adj1" fmla="val 16120"/>
            <a:gd name="adj2" fmla="val 16110"/>
          </a:avLst>
        </a:prstGeom>
        <a:solidFill>
          <a:schemeClr val="accent2">
            <a:hueOff val="-6891645"/>
            <a:satOff val="13829"/>
            <a:lumOff val="-4357"/>
            <a:alphaOff val="0"/>
          </a:schemeClr>
        </a:solidFill>
        <a:ln w="12700" cap="flat" cmpd="sng" algn="ctr">
          <a:solidFill>
            <a:schemeClr val="accent2">
              <a:hueOff val="-6891645"/>
              <a:satOff val="13829"/>
              <a:lumOff val="-435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5CFCE0-47DB-49F6-AF17-6E9094227B44}">
      <dsp:nvSpPr>
        <dsp:cNvPr id="0" name=""/>
        <dsp:cNvSpPr/>
      </dsp:nvSpPr>
      <dsp:spPr>
        <a:xfrm>
          <a:off x="5985879" y="2065425"/>
          <a:ext cx="960460" cy="8418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Hiring committee- male + female </a:t>
          </a:r>
        </a:p>
      </dsp:txBody>
      <dsp:txXfrm>
        <a:off x="5985879" y="2065425"/>
        <a:ext cx="960460" cy="841899"/>
      </dsp:txXfrm>
    </dsp:sp>
    <dsp:sp modelId="{26E60C16-2638-49F1-8914-779ABB7A8221}">
      <dsp:nvSpPr>
        <dsp:cNvPr id="0" name=""/>
        <dsp:cNvSpPr/>
      </dsp:nvSpPr>
      <dsp:spPr>
        <a:xfrm>
          <a:off x="6765120" y="1669236"/>
          <a:ext cx="181218" cy="181218"/>
        </a:xfrm>
        <a:prstGeom prst="triangle">
          <a:avLst>
            <a:gd name="adj" fmla="val 100000"/>
          </a:avLst>
        </a:prstGeom>
        <a:solidFill>
          <a:schemeClr val="accent2">
            <a:hueOff val="-7580809"/>
            <a:satOff val="15212"/>
            <a:lumOff val="-4793"/>
            <a:alphaOff val="0"/>
          </a:schemeClr>
        </a:solidFill>
        <a:ln w="12700" cap="flat" cmpd="sng" algn="ctr">
          <a:solidFill>
            <a:schemeClr val="accent2">
              <a:hueOff val="-7580809"/>
              <a:satOff val="15212"/>
              <a:lumOff val="-479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C5D8E3-2009-442F-9ADF-F2A0FD7921AF}">
      <dsp:nvSpPr>
        <dsp:cNvPr id="0" name=""/>
        <dsp:cNvSpPr/>
      </dsp:nvSpPr>
      <dsp:spPr>
        <a:xfrm rot="5400000">
          <a:off x="7268393" y="1456608"/>
          <a:ext cx="639348" cy="1063861"/>
        </a:xfrm>
        <a:prstGeom prst="corner">
          <a:avLst>
            <a:gd name="adj1" fmla="val 16120"/>
            <a:gd name="adj2" fmla="val 16110"/>
          </a:avLst>
        </a:prstGeom>
        <a:solidFill>
          <a:schemeClr val="accent2">
            <a:hueOff val="-8269974"/>
            <a:satOff val="16595"/>
            <a:lumOff val="-5229"/>
            <a:alphaOff val="0"/>
          </a:schemeClr>
        </a:solidFill>
        <a:ln w="12700" cap="flat" cmpd="sng" algn="ctr">
          <a:solidFill>
            <a:schemeClr val="accent2">
              <a:hueOff val="-8269974"/>
              <a:satOff val="16595"/>
              <a:lumOff val="-522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27B2D0-7E9B-4DB7-9372-F72A4C5C678F}">
      <dsp:nvSpPr>
        <dsp:cNvPr id="0" name=""/>
        <dsp:cNvSpPr/>
      </dsp:nvSpPr>
      <dsp:spPr>
        <a:xfrm>
          <a:off x="7161670" y="1774474"/>
          <a:ext cx="960460" cy="8418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Properly emphasize non-technical competencies</a:t>
          </a:r>
        </a:p>
      </dsp:txBody>
      <dsp:txXfrm>
        <a:off x="7161670" y="1774474"/>
        <a:ext cx="960460" cy="841899"/>
      </dsp:txXfrm>
    </dsp:sp>
    <dsp:sp modelId="{10302809-4641-4160-A59F-10383D5A3DDD}">
      <dsp:nvSpPr>
        <dsp:cNvPr id="0" name=""/>
        <dsp:cNvSpPr/>
      </dsp:nvSpPr>
      <dsp:spPr>
        <a:xfrm>
          <a:off x="7940911" y="1378286"/>
          <a:ext cx="181218" cy="181218"/>
        </a:xfrm>
        <a:prstGeom prst="triangle">
          <a:avLst>
            <a:gd name="adj" fmla="val 100000"/>
          </a:avLst>
        </a:prstGeom>
        <a:solidFill>
          <a:schemeClr val="accent2">
            <a:hueOff val="-8959138"/>
            <a:satOff val="17978"/>
            <a:lumOff val="-5664"/>
            <a:alphaOff val="0"/>
          </a:schemeClr>
        </a:solidFill>
        <a:ln w="12700" cap="flat" cmpd="sng" algn="ctr">
          <a:solidFill>
            <a:schemeClr val="accent2">
              <a:hueOff val="-8959138"/>
              <a:satOff val="17978"/>
              <a:lumOff val="-566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B98F4D-487A-43F0-BE40-F1D2DA03B948}">
      <dsp:nvSpPr>
        <dsp:cNvPr id="0" name=""/>
        <dsp:cNvSpPr/>
      </dsp:nvSpPr>
      <dsp:spPr>
        <a:xfrm rot="5400000">
          <a:off x="8444184" y="1165658"/>
          <a:ext cx="639348" cy="1063861"/>
        </a:xfrm>
        <a:prstGeom prst="corner">
          <a:avLst>
            <a:gd name="adj1" fmla="val 16120"/>
            <a:gd name="adj2" fmla="val 16110"/>
          </a:avLst>
        </a:prstGeom>
        <a:solidFill>
          <a:schemeClr val="accent2">
            <a:hueOff val="-9648303"/>
            <a:satOff val="19361"/>
            <a:lumOff val="-6100"/>
            <a:alphaOff val="0"/>
          </a:schemeClr>
        </a:solidFill>
        <a:ln w="12700" cap="flat" cmpd="sng" algn="ctr">
          <a:solidFill>
            <a:schemeClr val="accent2">
              <a:hueOff val="-9648303"/>
              <a:satOff val="19361"/>
              <a:lumOff val="-610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76A119-D49C-46ED-9499-2B589F8ED450}">
      <dsp:nvSpPr>
        <dsp:cNvPr id="0" name=""/>
        <dsp:cNvSpPr/>
      </dsp:nvSpPr>
      <dsp:spPr>
        <a:xfrm>
          <a:off x="8337461" y="1483523"/>
          <a:ext cx="960460" cy="8418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Do not ask female candidates if they plan to have kids </a:t>
          </a:r>
        </a:p>
      </dsp:txBody>
      <dsp:txXfrm>
        <a:off x="8337461" y="1483523"/>
        <a:ext cx="960460" cy="841899"/>
      </dsp:txXfrm>
    </dsp:sp>
    <dsp:sp modelId="{771F52CB-07B0-426C-9738-CA9D5E0CF84C}">
      <dsp:nvSpPr>
        <dsp:cNvPr id="0" name=""/>
        <dsp:cNvSpPr/>
      </dsp:nvSpPr>
      <dsp:spPr>
        <a:xfrm>
          <a:off x="9116702" y="1087335"/>
          <a:ext cx="181218" cy="181218"/>
        </a:xfrm>
        <a:prstGeom prst="triangle">
          <a:avLst>
            <a:gd name="adj" fmla="val 100000"/>
          </a:avLst>
        </a:prstGeom>
        <a:solidFill>
          <a:schemeClr val="accent2">
            <a:hueOff val="-10337467"/>
            <a:satOff val="20744"/>
            <a:lumOff val="-6536"/>
            <a:alphaOff val="0"/>
          </a:schemeClr>
        </a:solidFill>
        <a:ln w="12700" cap="flat" cmpd="sng" algn="ctr">
          <a:solidFill>
            <a:schemeClr val="accent2">
              <a:hueOff val="-10337467"/>
              <a:satOff val="20744"/>
              <a:lumOff val="-653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F370AC-E114-4BF3-8908-18AB76C6C6B5}">
      <dsp:nvSpPr>
        <dsp:cNvPr id="0" name=""/>
        <dsp:cNvSpPr/>
      </dsp:nvSpPr>
      <dsp:spPr>
        <a:xfrm rot="5400000">
          <a:off x="9619975" y="813307"/>
          <a:ext cx="639348" cy="1063861"/>
        </a:xfrm>
        <a:prstGeom prst="corner">
          <a:avLst>
            <a:gd name="adj1" fmla="val 16120"/>
            <a:gd name="adj2" fmla="val 16110"/>
          </a:avLst>
        </a:prstGeom>
        <a:solidFill>
          <a:schemeClr val="accent2">
            <a:hueOff val="-11026631"/>
            <a:satOff val="22127"/>
            <a:lumOff val="-6972"/>
            <a:alphaOff val="0"/>
          </a:schemeClr>
        </a:solidFill>
        <a:ln w="12700" cap="flat" cmpd="sng" algn="ctr">
          <a:solidFill>
            <a:schemeClr val="accent2">
              <a:hueOff val="-11026631"/>
              <a:satOff val="22127"/>
              <a:lumOff val="-697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34A628-D7F1-42B2-B4AF-EE462D47B993}">
      <dsp:nvSpPr>
        <dsp:cNvPr id="0" name=""/>
        <dsp:cNvSpPr/>
      </dsp:nvSpPr>
      <dsp:spPr>
        <a:xfrm>
          <a:off x="9513252" y="1069773"/>
          <a:ext cx="960460" cy="9646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Flexibility in the reference process is suggested</a:t>
          </a:r>
        </a:p>
      </dsp:txBody>
      <dsp:txXfrm>
        <a:off x="9513252" y="1069773"/>
        <a:ext cx="960460" cy="964699"/>
      </dsp:txXfrm>
    </dsp:sp>
    <dsp:sp modelId="{D097B3C8-A7BC-4DCD-80A4-2573328F8871}">
      <dsp:nvSpPr>
        <dsp:cNvPr id="0" name=""/>
        <dsp:cNvSpPr/>
      </dsp:nvSpPr>
      <dsp:spPr>
        <a:xfrm>
          <a:off x="10292493" y="734985"/>
          <a:ext cx="181218" cy="181218"/>
        </a:xfrm>
        <a:prstGeom prst="triangle">
          <a:avLst>
            <a:gd name="adj" fmla="val 100000"/>
          </a:avLst>
        </a:prstGeom>
        <a:solidFill>
          <a:schemeClr val="accent2">
            <a:hueOff val="-11715796"/>
            <a:satOff val="23510"/>
            <a:lumOff val="-7407"/>
            <a:alphaOff val="0"/>
          </a:schemeClr>
        </a:solidFill>
        <a:ln w="12700" cap="flat" cmpd="sng" algn="ctr">
          <a:solidFill>
            <a:schemeClr val="accent2">
              <a:hueOff val="-11715796"/>
              <a:satOff val="23510"/>
              <a:lumOff val="-740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2584AC-D344-4560-AF02-FD6803495011}">
      <dsp:nvSpPr>
        <dsp:cNvPr id="0" name=""/>
        <dsp:cNvSpPr/>
      </dsp:nvSpPr>
      <dsp:spPr>
        <a:xfrm rot="5400000">
          <a:off x="10795766" y="522357"/>
          <a:ext cx="639348" cy="1063861"/>
        </a:xfrm>
        <a:prstGeom prst="corner">
          <a:avLst>
            <a:gd name="adj1" fmla="val 16120"/>
            <a:gd name="adj2" fmla="val 16110"/>
          </a:avLst>
        </a:prstGeom>
        <a:solidFill>
          <a:schemeClr val="accent2">
            <a:hueOff val="-12404961"/>
            <a:satOff val="24893"/>
            <a:lumOff val="-7843"/>
            <a:alphaOff val="0"/>
          </a:schemeClr>
        </a:solidFill>
        <a:ln w="12700" cap="flat" cmpd="sng" algn="ctr">
          <a:solidFill>
            <a:schemeClr val="accent2">
              <a:hueOff val="-12404961"/>
              <a:satOff val="24893"/>
              <a:lumOff val="-784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7BABAF-2FCC-49FC-BC22-BFE866C95EB8}">
      <dsp:nvSpPr>
        <dsp:cNvPr id="0" name=""/>
        <dsp:cNvSpPr/>
      </dsp:nvSpPr>
      <dsp:spPr>
        <a:xfrm>
          <a:off x="10689043" y="840222"/>
          <a:ext cx="960460" cy="8418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Salary internal audits to avoid gender </a:t>
          </a:r>
          <a:r>
            <a:rPr lang="en-US" sz="1300" b="0" kern="120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pay gaps</a:t>
          </a:r>
          <a:endParaRPr lang="en-US" sz="1300" b="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Calibri" panose="020F0502020204030204"/>
            <a:ea typeface="+mn-ea"/>
            <a:cs typeface="+mn-cs"/>
          </a:endParaRPr>
        </a:p>
      </dsp:txBody>
      <dsp:txXfrm>
        <a:off x="10689043" y="840222"/>
        <a:ext cx="960460" cy="841899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3A4E69-FFE7-4417-B37F-E4A7382C58F6}">
      <dsp:nvSpPr>
        <dsp:cNvPr id="0" name=""/>
        <dsp:cNvSpPr/>
      </dsp:nvSpPr>
      <dsp:spPr>
        <a:xfrm>
          <a:off x="788669" y="0"/>
          <a:ext cx="8938260" cy="4692650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B5C80E-7CD1-4374-A824-45FCFA8E7E8C}">
      <dsp:nvSpPr>
        <dsp:cNvPr id="0" name=""/>
        <dsp:cNvSpPr/>
      </dsp:nvSpPr>
      <dsp:spPr>
        <a:xfrm>
          <a:off x="6655" y="1407795"/>
          <a:ext cx="1206078" cy="1877060"/>
        </a:xfrm>
        <a:prstGeom prst="roundRect">
          <a:avLst/>
        </a:prstGeom>
        <a:solidFill>
          <a:schemeClr val="accent5"/>
        </a:solidFill>
        <a:ln w="12700" cap="flat" cmpd="sng" algn="ctr">
          <a:solidFill>
            <a:schemeClr val="accent5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5">
            <a:shade val="50000"/>
          </a:schemeClr>
        </a:lnRef>
        <a:fillRef idx="1">
          <a:schemeClr val="accent5"/>
        </a:fillRef>
        <a:effectRef idx="0">
          <a:schemeClr val="accent5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References gathered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kern="1200" dirty="0"/>
        </a:p>
      </dsp:txBody>
      <dsp:txXfrm>
        <a:off x="65531" y="1466671"/>
        <a:ext cx="1088326" cy="1759308"/>
      </dsp:txXfrm>
    </dsp:sp>
    <dsp:sp modelId="{A3821935-C544-489A-9B9F-2EB0A6B713AF}">
      <dsp:nvSpPr>
        <dsp:cNvPr id="0" name=""/>
        <dsp:cNvSpPr/>
      </dsp:nvSpPr>
      <dsp:spPr>
        <a:xfrm>
          <a:off x="1294501" y="1407795"/>
          <a:ext cx="1206078" cy="1877060"/>
        </a:xfrm>
        <a:prstGeom prst="roundRect">
          <a:avLst/>
        </a:prstGeom>
        <a:solidFill>
          <a:schemeClr val="accent5"/>
        </a:solidFill>
        <a:ln w="12700" cap="flat" cmpd="sng" algn="ctr">
          <a:solidFill>
            <a:schemeClr val="accent5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5">
            <a:shade val="50000"/>
          </a:schemeClr>
        </a:lnRef>
        <a:fillRef idx="1">
          <a:schemeClr val="accent5"/>
        </a:fillRef>
        <a:effectRef idx="0">
          <a:schemeClr val="accent5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CONCERNS - Communicate and record in writing </a:t>
          </a:r>
        </a:p>
      </dsp:txBody>
      <dsp:txXfrm>
        <a:off x="1353377" y="1466671"/>
        <a:ext cx="1088326" cy="1759308"/>
      </dsp:txXfrm>
    </dsp:sp>
    <dsp:sp modelId="{87EC04D2-109C-4D47-B24E-10D4B915FDE7}">
      <dsp:nvSpPr>
        <dsp:cNvPr id="0" name=""/>
        <dsp:cNvSpPr/>
      </dsp:nvSpPr>
      <dsp:spPr>
        <a:xfrm>
          <a:off x="2582348" y="1407795"/>
          <a:ext cx="1206078" cy="1877060"/>
        </a:xfrm>
        <a:prstGeom prst="roundRect">
          <a:avLst/>
        </a:prstGeom>
        <a:solidFill>
          <a:schemeClr val="accent5"/>
        </a:solidFill>
        <a:ln w="12700" cap="flat" cmpd="sng" algn="ctr">
          <a:solidFill>
            <a:schemeClr val="accent5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5">
            <a:shade val="50000"/>
          </a:schemeClr>
        </a:lnRef>
        <a:fillRef idx="1">
          <a:schemeClr val="accent5"/>
        </a:fillRef>
        <a:effectRef idx="0">
          <a:schemeClr val="accent5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Background checks  </a:t>
          </a:r>
        </a:p>
      </dsp:txBody>
      <dsp:txXfrm>
        <a:off x="2641224" y="1466671"/>
        <a:ext cx="1088326" cy="1759308"/>
      </dsp:txXfrm>
    </dsp:sp>
    <dsp:sp modelId="{F0B9B35F-A1CC-4A10-B846-501A473C0CCB}">
      <dsp:nvSpPr>
        <dsp:cNvPr id="0" name=""/>
        <dsp:cNvSpPr/>
      </dsp:nvSpPr>
      <dsp:spPr>
        <a:xfrm>
          <a:off x="3870194" y="1407795"/>
          <a:ext cx="1508997" cy="1877060"/>
        </a:xfrm>
        <a:prstGeom prst="roundRect">
          <a:avLst/>
        </a:prstGeom>
        <a:solidFill>
          <a:schemeClr val="accent5"/>
        </a:solidFill>
        <a:ln w="12700" cap="flat" cmpd="sng" algn="ctr">
          <a:solidFill>
            <a:schemeClr val="accent5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5">
            <a:shade val="50000"/>
          </a:schemeClr>
        </a:lnRef>
        <a:fillRef idx="1">
          <a:schemeClr val="accent5"/>
        </a:fillRef>
        <a:effectRef idx="0">
          <a:schemeClr val="accent5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0" i="1" kern="1200" dirty="0"/>
            <a:t>Written consent </a:t>
          </a:r>
          <a:endParaRPr lang="en-US" sz="1300" kern="1200" dirty="0"/>
        </a:p>
      </dsp:txBody>
      <dsp:txXfrm>
        <a:off x="3943857" y="1481458"/>
        <a:ext cx="1361671" cy="1729734"/>
      </dsp:txXfrm>
    </dsp:sp>
    <dsp:sp modelId="{1D80942C-A6B0-4CED-BB76-E0D4CEA2F827}">
      <dsp:nvSpPr>
        <dsp:cNvPr id="0" name=""/>
        <dsp:cNvSpPr/>
      </dsp:nvSpPr>
      <dsp:spPr>
        <a:xfrm>
          <a:off x="5460959" y="1407795"/>
          <a:ext cx="1865899" cy="1877060"/>
        </a:xfrm>
        <a:prstGeom prst="roundRect">
          <a:avLst/>
        </a:prstGeom>
        <a:solidFill>
          <a:schemeClr val="accent5"/>
        </a:solidFill>
        <a:ln w="12700" cap="flat" cmpd="sng" algn="ctr">
          <a:solidFill>
            <a:schemeClr val="accent5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5">
            <a:shade val="50000"/>
          </a:schemeClr>
        </a:lnRef>
        <a:fillRef idx="1">
          <a:schemeClr val="accent5"/>
        </a:fillRef>
        <a:effectRef idx="0">
          <a:schemeClr val="accent5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0" i="1" kern="1200" dirty="0"/>
            <a:t>Declaration statement</a:t>
          </a:r>
          <a:endParaRPr lang="en-US" sz="1300" kern="1200" dirty="0"/>
        </a:p>
      </dsp:txBody>
      <dsp:txXfrm>
        <a:off x="5552045" y="1498881"/>
        <a:ext cx="1683727" cy="1694888"/>
      </dsp:txXfrm>
    </dsp:sp>
    <dsp:sp modelId="{80E4C878-B160-4E8C-A07C-AA359658F6DB}">
      <dsp:nvSpPr>
        <dsp:cNvPr id="0" name=""/>
        <dsp:cNvSpPr/>
      </dsp:nvSpPr>
      <dsp:spPr>
        <a:xfrm>
          <a:off x="7408627" y="1407795"/>
          <a:ext cx="1536037" cy="1877060"/>
        </a:xfrm>
        <a:prstGeom prst="roundRect">
          <a:avLst/>
        </a:prstGeom>
        <a:solidFill>
          <a:schemeClr val="accent5"/>
        </a:solidFill>
        <a:ln w="12700" cap="flat" cmpd="sng" algn="ctr">
          <a:solidFill>
            <a:schemeClr val="accent5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5">
            <a:shade val="50000"/>
          </a:schemeClr>
        </a:lnRef>
        <a:fillRef idx="1">
          <a:schemeClr val="accent5"/>
        </a:fillRef>
        <a:effectRef idx="0">
          <a:schemeClr val="accent5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0" i="1" kern="1200" dirty="0"/>
            <a:t>Concerns + further information.</a:t>
          </a:r>
          <a:endParaRPr lang="en-US" sz="1300" kern="1200" dirty="0"/>
        </a:p>
      </dsp:txBody>
      <dsp:txXfrm>
        <a:off x="7483610" y="1482778"/>
        <a:ext cx="1386071" cy="1727094"/>
      </dsp:txXfrm>
    </dsp:sp>
    <dsp:sp modelId="{D292C24B-5E60-404B-8A0C-9E23F45F3C95}">
      <dsp:nvSpPr>
        <dsp:cNvPr id="0" name=""/>
        <dsp:cNvSpPr/>
      </dsp:nvSpPr>
      <dsp:spPr>
        <a:xfrm>
          <a:off x="9026433" y="1407795"/>
          <a:ext cx="1482511" cy="1877060"/>
        </a:xfrm>
        <a:prstGeom prst="roundRect">
          <a:avLst/>
        </a:prstGeom>
        <a:solidFill>
          <a:schemeClr val="accent5"/>
        </a:solidFill>
        <a:ln w="12700" cap="flat" cmpd="sng" algn="ctr">
          <a:solidFill>
            <a:schemeClr val="accent5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5">
            <a:shade val="50000"/>
          </a:schemeClr>
        </a:lnRef>
        <a:fillRef idx="1">
          <a:schemeClr val="accent5"/>
        </a:fillRef>
        <a:effectRef idx="0">
          <a:schemeClr val="accent5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0" i="1" kern="1200" dirty="0"/>
            <a:t>Reference check procedure at all times!</a:t>
          </a:r>
          <a:endParaRPr lang="en-US" sz="1300" kern="1200" dirty="0"/>
        </a:p>
      </dsp:txBody>
      <dsp:txXfrm>
        <a:off x="9098803" y="1480165"/>
        <a:ext cx="1337771" cy="17323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0F44C2-2B48-2440-B91F-9AA6981E740C}" type="datetimeFigureOut">
              <a:rPr lang="en-US" smtClean="0"/>
              <a:t>5/11/2021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E77AE1-64B2-544E-9109-A75612B0A1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930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E77AE1-64B2-544E-9109-A75612B0A11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2411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E77AE1-64B2-544E-9109-A75612B0A11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4699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8431C2D-FF90-4C45-971A-C5E979C77D4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545150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5500" b="1">
                <a:latin typeface="Times" pitchFamily="2" charset="0"/>
              </a:defRPr>
            </a:lvl1pPr>
          </a:lstStyle>
          <a:p>
            <a:r>
              <a:rPr lang="en-US" dirty="0"/>
              <a:t>Insert </a:t>
            </a:r>
            <a:r>
              <a:rPr lang="en-US" dirty="0" err="1"/>
              <a:t>Powerpoint</a:t>
            </a:r>
            <a:r>
              <a:rPr lang="en-US" dirty="0"/>
              <a:t>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4024825"/>
            <a:ext cx="91440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</a:t>
            </a:r>
            <a:r>
              <a:rPr lang="en-US" dirty="0" err="1"/>
              <a:t>Powerpoint</a:t>
            </a:r>
            <a:r>
              <a:rPr lang="en-US" dirty="0"/>
              <a:t> Subtitle</a:t>
            </a:r>
          </a:p>
        </p:txBody>
      </p:sp>
    </p:spTree>
    <p:extLst>
      <p:ext uri="{BB962C8B-B14F-4D97-AF65-F5344CB8AC3E}">
        <p14:creationId xmlns:p14="http://schemas.microsoft.com/office/powerpoint/2010/main" val="14630912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24817E9-D6A2-B045-8BB8-03114C60E85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84671"/>
            <a:ext cx="10515600" cy="469229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DB9AC2D-6418-264F-9387-DC4FF03C15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365126"/>
            <a:ext cx="10515600" cy="1031056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600" b="1" i="0" baseline="0">
                <a:solidFill>
                  <a:schemeClr val="tx2"/>
                </a:solidFill>
                <a:latin typeface="Times" pitchFamily="2" charset="0"/>
              </a:defRPr>
            </a:lvl1pPr>
          </a:lstStyle>
          <a:p>
            <a:r>
              <a:rPr lang="en-US" dirty="0"/>
              <a:t>Insert slide header</a:t>
            </a:r>
          </a:p>
        </p:txBody>
      </p:sp>
    </p:spTree>
    <p:extLst>
      <p:ext uri="{BB962C8B-B14F-4D97-AF65-F5344CB8AC3E}">
        <p14:creationId xmlns:p14="http://schemas.microsoft.com/office/powerpoint/2010/main" val="32099543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95BDDDB-21A7-1643-8CB2-B16F42CBB8E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620158" y="988219"/>
            <a:ext cx="5244487" cy="2852737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000" b="1" i="0" baseline="0">
                <a:latin typeface="Times" pitchFamily="2" charset="0"/>
              </a:defRPr>
            </a:lvl1pPr>
          </a:lstStyle>
          <a:p>
            <a:r>
              <a:rPr lang="en-US" dirty="0"/>
              <a:t>Insert Section Header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620158" y="3867944"/>
            <a:ext cx="5244487" cy="15001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Insert Section </a:t>
            </a:r>
            <a:r>
              <a:rPr lang="en-US" dirty="0" err="1"/>
              <a:t>Subheader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23600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A89A9DFE-3133-7942-95B7-6513D4376A4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494350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318261"/>
            <a:ext cx="5157787" cy="39015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494350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318262"/>
            <a:ext cx="5183188" cy="39015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C4A2681-304B-C040-8A92-778EE1314D7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365126"/>
            <a:ext cx="10515600" cy="1031056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600" b="1" i="0" baseline="0">
                <a:solidFill>
                  <a:schemeClr val="tx2"/>
                </a:solidFill>
                <a:latin typeface="Times" pitchFamily="2" charset="0"/>
              </a:defRPr>
            </a:lvl1pPr>
          </a:lstStyle>
          <a:p>
            <a:r>
              <a:rPr lang="en-US" dirty="0"/>
              <a:t>Insert slide header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0ED5C22-D978-2E43-B7F1-CD2C36D963B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9957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oto_ful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EE301A61-FFE4-A248-95E6-8A44756678C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Photo</a:t>
            </a:r>
          </a:p>
        </p:txBody>
      </p:sp>
      <p:sp>
        <p:nvSpPr>
          <p:cNvPr id="14" name="SmartArt Placeholder 13">
            <a:extLst>
              <a:ext uri="{FF2B5EF4-FFF2-40B4-BE49-F238E27FC236}">
                <a16:creationId xmlns:a16="http://schemas.microsoft.com/office/drawing/2014/main" id="{2F205BA3-5321-A340-B4CD-F0A6052BF0CE}"/>
              </a:ext>
            </a:extLst>
          </p:cNvPr>
          <p:cNvSpPr>
            <a:spLocks noGrp="1"/>
          </p:cNvSpPr>
          <p:nvPr>
            <p:ph type="dgm" sz="quarter" idx="11" hasCustomPrompt="1"/>
          </p:nvPr>
        </p:nvSpPr>
        <p:spPr>
          <a:xfrm>
            <a:off x="0" y="5470168"/>
            <a:ext cx="5588000" cy="914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lIns="548640" tIns="137160" anchor="ctr"/>
          <a:lstStyle>
            <a:lvl1pPr marL="0" indent="0">
              <a:buNone/>
              <a:defRPr sz="3600" b="1" i="0">
                <a:solidFill>
                  <a:schemeClr val="bg1"/>
                </a:solidFill>
                <a:latin typeface="Times" pitchFamily="2" charset="0"/>
              </a:defRPr>
            </a:lvl1pPr>
          </a:lstStyle>
          <a:p>
            <a:r>
              <a:rPr lang="en-US" dirty="0"/>
              <a:t>Photo Headline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322CBD45-9E3B-2945-9D95-A20EEC28DA0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1026" y="6532563"/>
            <a:ext cx="5417547" cy="179322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Font typeface="Arial" panose="020B0604020202020204" pitchFamily="34" charset="0"/>
              <a:buNone/>
              <a:defRPr sz="1100"/>
            </a:lvl1pPr>
          </a:lstStyle>
          <a:p>
            <a:pPr lvl="0"/>
            <a:r>
              <a:rPr lang="en-US" dirty="0"/>
              <a:t>[Photo credit]</a:t>
            </a:r>
          </a:p>
        </p:txBody>
      </p:sp>
    </p:spTree>
    <p:extLst>
      <p:ext uri="{BB962C8B-B14F-4D97-AF65-F5344CB8AC3E}">
        <p14:creationId xmlns:p14="http://schemas.microsoft.com/office/powerpoint/2010/main" val="1642594693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ast Slide_E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3C5223C-21BC-844F-A509-90C9762C045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ABE1E527-BFFA-F44B-94D0-1379A9E41A6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545150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5500" b="1">
                <a:latin typeface="Times" pitchFamily="2" charset="0"/>
              </a:defRPr>
            </a:lvl1pPr>
          </a:lstStyle>
          <a:p>
            <a:r>
              <a:rPr lang="en-US" dirty="0"/>
              <a:t>Insert Final Thoughts</a:t>
            </a:r>
          </a:p>
        </p:txBody>
      </p:sp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76DEBF15-9FBB-FE40-A95B-31A3A7E35F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9376" y="4052608"/>
            <a:ext cx="3493247" cy="1799552"/>
          </a:xfrm>
          <a:prstGeom prst="rect">
            <a:avLst/>
          </a:prstGeom>
        </p:spPr>
      </p:pic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8DC728D0-8F57-B44D-A9BD-06305F4930E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349376" y="4052608"/>
            <a:ext cx="3493247" cy="1799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7772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ast Slide_F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3C5223C-21BC-844F-A509-90C9762C045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ABE1E527-BFFA-F44B-94D0-1379A9E41A6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545150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5500" b="1">
                <a:latin typeface="Times" pitchFamily="2" charset="0"/>
              </a:defRPr>
            </a:lvl1pPr>
          </a:lstStyle>
          <a:p>
            <a:r>
              <a:rPr lang="en-US" dirty="0"/>
              <a:t>Insert Final Thoughts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6DEBF15-9FBB-FE40-A95B-31A3A7E35FE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226052" y="4049081"/>
            <a:ext cx="3739896" cy="1803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4939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ast Slide_SP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3C5223C-21BC-844F-A509-90C9762C045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ABE1E527-BFFA-F44B-94D0-1379A9E41A6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545150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5500" b="1">
                <a:latin typeface="Times" pitchFamily="2" charset="0"/>
              </a:defRPr>
            </a:lvl1pPr>
          </a:lstStyle>
          <a:p>
            <a:r>
              <a:rPr lang="en-US" dirty="0"/>
              <a:t>Insert Final Thoughts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6DEBF15-9FBB-FE40-A95B-31A3A7E35FE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137990" y="4057496"/>
            <a:ext cx="3916019" cy="1801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7285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15C68A1B-2C6C-5549-8A8C-8FE7450F7563}"/>
              </a:ext>
            </a:extLst>
          </p:cNvPr>
          <p:cNvSpPr txBox="1">
            <a:spLocks/>
          </p:cNvSpPr>
          <p:nvPr/>
        </p:nvSpPr>
        <p:spPr>
          <a:xfrm>
            <a:off x="11369548" y="6290433"/>
            <a:ext cx="793956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/>
              <a:t> </a:t>
            </a:r>
            <a:r>
              <a:rPr lang="en-US" sz="1500" b="0" i="1" dirty="0">
                <a:solidFill>
                  <a:schemeClr val="accent2"/>
                </a:solidFill>
              </a:rPr>
              <a:t>/</a:t>
            </a:r>
            <a:r>
              <a:rPr lang="en-US" dirty="0">
                <a:solidFill>
                  <a:schemeClr val="tx1"/>
                </a:solidFill>
              </a:rPr>
              <a:t> </a:t>
            </a:r>
            <a:fld id="{67670A0D-E481-4943-8BB9-3DE314317743}" type="slidenum">
              <a:rPr lang="en-US" sz="1200" smtClean="0">
                <a:solidFill>
                  <a:schemeClr val="tx1"/>
                </a:solidFill>
              </a:rPr>
              <a:pPr algn="l"/>
              <a:t>‹#›</a:t>
            </a:fld>
            <a:endParaRPr lang="en-US" sz="1200" dirty="0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2514DF7-2822-D940-BBE1-55C2C4A688F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094306" y="6359525"/>
            <a:ext cx="347302" cy="191502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C02902E-F8C6-DF41-BB87-50D54410EC2D}"/>
              </a:ext>
            </a:extLst>
          </p:cNvPr>
          <p:cNvSpPr txBox="1">
            <a:spLocks/>
          </p:cNvSpPr>
          <p:nvPr userDrawn="1"/>
        </p:nvSpPr>
        <p:spPr>
          <a:xfrm>
            <a:off x="11369548" y="6290433"/>
            <a:ext cx="793956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/>
              <a:t> </a:t>
            </a:r>
            <a:r>
              <a:rPr lang="en-US" sz="1500" b="0" i="1" dirty="0">
                <a:solidFill>
                  <a:schemeClr val="accent2"/>
                </a:solidFill>
              </a:rPr>
              <a:t>/</a:t>
            </a:r>
            <a:r>
              <a:rPr lang="en-US" dirty="0">
                <a:solidFill>
                  <a:schemeClr val="tx1"/>
                </a:solidFill>
              </a:rPr>
              <a:t> </a:t>
            </a:r>
            <a:fld id="{67670A0D-E481-4943-8BB9-3DE314317743}" type="slidenum">
              <a:rPr lang="en-US" sz="1200" smtClean="0">
                <a:solidFill>
                  <a:schemeClr val="tx1"/>
                </a:solidFill>
              </a:rPr>
              <a:pPr algn="l"/>
              <a:t>‹#›</a:t>
            </a:fld>
            <a:endParaRPr lang="en-US" sz="1200" dirty="0">
              <a:solidFill>
                <a:schemeClr val="tx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D0B1961-9A24-0748-AF7D-20C006DBFF6C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11094306" y="6359525"/>
            <a:ext cx="347302" cy="191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537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5" r:id="rId1"/>
    <p:sldLayoutId id="2147484036" r:id="rId2"/>
    <p:sldLayoutId id="2147484037" r:id="rId3"/>
    <p:sldLayoutId id="2147484038" r:id="rId4"/>
    <p:sldLayoutId id="2147484039" r:id="rId5"/>
    <p:sldLayoutId id="2147484040" r:id="rId6"/>
    <p:sldLayoutId id="2147484041" r:id="rId7"/>
    <p:sldLayoutId id="2147484042" r:id="rId8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0.svg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dirty="0"/>
              <a:t>Module 4: Developing PSEA Human Resources Policies and Measures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PSEA training of trainers (</a:t>
            </a:r>
            <a:r>
              <a:rPr lang="en-US" dirty="0" err="1"/>
              <a:t>ToT</a:t>
            </a:r>
            <a:r>
              <a:rPr lang="en-US" dirty="0"/>
              <a:t>)</a:t>
            </a:r>
          </a:p>
          <a:p>
            <a:r>
              <a:rPr lang="en-US" dirty="0"/>
              <a:t>CRS, Humanitarian Response Department (HRD)</a:t>
            </a: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F909D28-9ADD-4481-9F67-827B4146DA44}"/>
              </a:ext>
            </a:extLst>
          </p:cNvPr>
          <p:cNvSpPr txBox="1"/>
          <p:nvPr/>
        </p:nvSpPr>
        <p:spPr>
          <a:xfrm>
            <a:off x="1170108" y="6012484"/>
            <a:ext cx="9764592" cy="46160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r>
              <a:rPr lang="en-GB" sz="2531" dirty="0">
                <a:latin typeface="Calibri" panose="020F0502020204030204" pitchFamily="34" charset="0"/>
                <a:cs typeface="Calibri" panose="020F0502020204030204" pitchFamily="34" charset="0"/>
                <a:sym typeface="Helvetica Neue"/>
              </a:rPr>
              <a:t>Trainer | Date | Location</a:t>
            </a:r>
            <a:endParaRPr lang="en-US" sz="2531" dirty="0">
              <a:latin typeface="Calibri" panose="020F0502020204030204" pitchFamily="34" charset="0"/>
              <a:cs typeface="Calibri" panose="020F0502020204030204" pitchFamily="34" charset="0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769146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">
            <a:extLst>
              <a:ext uri="{FF2B5EF4-FFF2-40B4-BE49-F238E27FC236}">
                <a16:creationId xmlns:a16="http://schemas.microsoft.com/office/drawing/2014/main" id="{1328AD34-4BE5-4D1A-BE73-B39A9064C7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494350"/>
            <a:ext cx="5157787" cy="823912"/>
          </a:xfrm>
        </p:spPr>
        <p:txBody>
          <a:bodyPr/>
          <a:lstStyle/>
          <a:p>
            <a:r>
              <a:rPr lang="en-US" dirty="0"/>
              <a:t>Group 1 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74132510-8DFF-48BE-BA1B-3EBE5D71CF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318261"/>
            <a:ext cx="4995933" cy="3350701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Discuss the job advertisement for a position of a Shelter Program Officer in a refugee camp with 30% of time allocated to a Child Friendly Space (CFS).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br>
              <a:rPr lang="en-US" sz="2400" dirty="0"/>
            </a:br>
            <a:r>
              <a:rPr lang="en-US" sz="2400" b="1" dirty="0"/>
              <a:t>Task: </a:t>
            </a:r>
            <a:r>
              <a:rPr lang="en-US" sz="2400" b="0" i="0" u="none" strike="noStrike" baseline="0" dirty="0">
                <a:solidFill>
                  <a:srgbClr val="000000"/>
                </a:solidFill>
              </a:rPr>
              <a:t>share the details of the job advertisement</a:t>
            </a:r>
            <a:endParaRPr lang="en-US" sz="2400" dirty="0"/>
          </a:p>
          <a:p>
            <a:pPr marL="514350" indent="-514350">
              <a:buAutoNum type="arabicPeriod"/>
            </a:pPr>
            <a:endParaRPr lang="en-US" sz="2200" dirty="0"/>
          </a:p>
          <a:p>
            <a:pPr lvl="1"/>
            <a:r>
              <a:rPr lang="en-US" dirty="0"/>
              <a:t>20 minutes to prepare</a:t>
            </a:r>
          </a:p>
          <a:p>
            <a:pPr lvl="1"/>
            <a:r>
              <a:rPr lang="en-US" dirty="0"/>
              <a:t>5 minutes to present in plenary</a:t>
            </a:r>
          </a:p>
          <a:p>
            <a:pPr marL="514350" indent="-514350">
              <a:buAutoNum type="arabicPeriod"/>
            </a:pPr>
            <a:endParaRPr lang="en-US" sz="2200" dirty="0"/>
          </a:p>
          <a:p>
            <a:pPr marL="514350" indent="-514350">
              <a:buAutoNum type="arabicPeriod"/>
            </a:pPr>
            <a:endParaRPr lang="en-US" sz="22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749138E5-D804-4928-897A-C05672CBA2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494350"/>
            <a:ext cx="5183188" cy="823912"/>
          </a:xfrm>
        </p:spPr>
        <p:txBody>
          <a:bodyPr/>
          <a:lstStyle/>
          <a:p>
            <a:r>
              <a:rPr lang="en-US" dirty="0"/>
              <a:t>Group 2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1F007AC-81B3-470B-A292-8AF355B2EA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031056"/>
          </a:xfrm>
        </p:spPr>
        <p:txBody>
          <a:bodyPr anchor="b">
            <a:normAutofit/>
          </a:bodyPr>
          <a:lstStyle/>
          <a:p>
            <a:r>
              <a:rPr lang="en-US" dirty="0"/>
              <a:t>Exercise – Job advertisement and Interview</a:t>
            </a:r>
          </a:p>
        </p:txBody>
      </p:sp>
      <p:pic>
        <p:nvPicPr>
          <p:cNvPr id="13" name="Graphic 12" descr="Alarm clock with solid fill">
            <a:extLst>
              <a:ext uri="{FF2B5EF4-FFF2-40B4-BE49-F238E27FC236}">
                <a16:creationId xmlns:a16="http://schemas.microsoft.com/office/drawing/2014/main" id="{78B63BE2-E5B9-4410-9B41-A6861E8A91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77934" y="5971658"/>
            <a:ext cx="823912" cy="823912"/>
          </a:xfrm>
          <a:prstGeom prst="rect">
            <a:avLst/>
          </a:prstGeo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B9F1457-755D-4E11-B214-AB3A1A62831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318261"/>
            <a:ext cx="5341866" cy="3866781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Roll play a job interview with three panelists (HR manager, project manager and PSEA focal point) and one candidate for the position of a Protection Officer in a refugee camp, with 30% of time allocated to Child Friendly Spaces (CFS). 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b="1" dirty="0"/>
              <a:t>Task</a:t>
            </a:r>
            <a:r>
              <a:rPr lang="en-US" sz="2400" dirty="0"/>
              <a:t> : select panelists and develop at least 5 interview questions.</a:t>
            </a:r>
          </a:p>
        </p:txBody>
      </p:sp>
      <p:pic>
        <p:nvPicPr>
          <p:cNvPr id="10" name="Graphic 9" descr="Customer review">
            <a:extLst>
              <a:ext uri="{FF2B5EF4-FFF2-40B4-BE49-F238E27FC236}">
                <a16:creationId xmlns:a16="http://schemas.microsoft.com/office/drawing/2014/main" id="{1EB4C045-B530-4064-AD57-1B9457EE3A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8289" y="4845050"/>
            <a:ext cx="823912" cy="823912"/>
          </a:xfrm>
          <a:prstGeom prst="rect">
            <a:avLst/>
          </a:prstGeom>
        </p:spPr>
      </p:pic>
      <p:pic>
        <p:nvPicPr>
          <p:cNvPr id="11" name="Graphic 10" descr="Customer review">
            <a:extLst>
              <a:ext uri="{FF2B5EF4-FFF2-40B4-BE49-F238E27FC236}">
                <a16:creationId xmlns:a16="http://schemas.microsoft.com/office/drawing/2014/main" id="{13650BC7-8AD1-4E68-AE71-4810965CE6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348288" y="4845050"/>
            <a:ext cx="823912" cy="823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2921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9EE9577-C87D-4234-970B-07F6F31E018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67223181"/>
              </p:ext>
            </p:extLst>
          </p:nvPr>
        </p:nvGraphicFramePr>
        <p:xfrm>
          <a:off x="839788" y="1607754"/>
          <a:ext cx="10370906" cy="36424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DE4A7C73-0D6D-42FA-BDAA-6538AD9F76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HR measure 1 : Job advertisement</a:t>
            </a:r>
          </a:p>
        </p:txBody>
      </p:sp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A6D23EFD-AA87-4852-BB94-AD5B86637410}"/>
              </a:ext>
            </a:extLst>
          </p:cNvPr>
          <p:cNvSpPr/>
          <p:nvPr/>
        </p:nvSpPr>
        <p:spPr>
          <a:xfrm>
            <a:off x="2239768" y="4715841"/>
            <a:ext cx="6945330" cy="1962362"/>
          </a:xfrm>
          <a:prstGeom prst="wedgeRoundRect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-US" i="1" dirty="0"/>
              <a:t>Example :The organization requires its staff to treat all people with dignity and respect, actively prevent harassment, abuse, exploitation, human trafficking everywhere and at all times” </a:t>
            </a:r>
            <a:endParaRPr lang="en-US" dirty="0"/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7061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5ED8D68-989B-48A8-8D5D-9465B6981E3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Key recommendations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8D28A5-3BD4-487F-9439-6872CC51213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400" dirty="0"/>
              <a:t>For positions involving direct contact with vulnerable  program participants =&gt; Panel to include hiring manager + HR person + PSEA focal point (ideally)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/>
              <a:t>Interviewers should have relevant experience and knowledge of PSEA/safeguarding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/>
              <a:t>Discuss policies around staff / program participant relations</a:t>
            </a:r>
          </a:p>
          <a:p>
            <a:endParaRPr lang="en-US" sz="24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7EF782-0543-4702-821D-E209170E4A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Debriefing 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A1219A2-F4FF-47DA-90AE-A81B22745494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indent="0">
              <a:buNone/>
            </a:pPr>
            <a:endParaRPr lang="en-US" b="1" dirty="0"/>
          </a:p>
          <a:p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D0B41D78-28AD-439B-B37E-008D4FBA79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HR measure 2: Job interview</a:t>
            </a:r>
          </a:p>
        </p:txBody>
      </p:sp>
      <p:sp>
        <p:nvSpPr>
          <p:cNvPr id="7" name="Content Placeholder 10">
            <a:extLst>
              <a:ext uri="{FF2B5EF4-FFF2-40B4-BE49-F238E27FC236}">
                <a16:creationId xmlns:a16="http://schemas.microsoft.com/office/drawing/2014/main" id="{87511DDD-47F4-4FBD-91B5-AC5DA5C3D951}"/>
              </a:ext>
            </a:extLst>
          </p:cNvPr>
          <p:cNvSpPr txBox="1">
            <a:spLocks/>
          </p:cNvSpPr>
          <p:nvPr/>
        </p:nvSpPr>
        <p:spPr>
          <a:xfrm>
            <a:off x="6269395" y="2597569"/>
            <a:ext cx="3835648" cy="1910811"/>
          </a:xfrm>
          <a:prstGeom prst="flowChartOffpageConnector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dirty="0"/>
              <a:t>Review generic and role-specific interview questions from handout 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CD9F00F-805F-4C72-87FB-EE0E01DC75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8616" y="4672767"/>
            <a:ext cx="3034300" cy="2056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6446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">
            <a:extLst>
              <a:ext uri="{FF2B5EF4-FFF2-40B4-BE49-F238E27FC236}">
                <a16:creationId xmlns:a16="http://schemas.microsoft.com/office/drawing/2014/main" id="{1328AD34-4BE5-4D1A-BE73-B39A9064C7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494350"/>
            <a:ext cx="5157787" cy="823912"/>
          </a:xfrm>
        </p:spPr>
        <p:txBody>
          <a:bodyPr/>
          <a:lstStyle/>
          <a:p>
            <a:r>
              <a:rPr lang="en-US" dirty="0"/>
              <a:t>Task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74132510-8DFF-48BE-BA1B-3EBE5D71CF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318261"/>
            <a:ext cx="3398301" cy="4277747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In </a:t>
            </a:r>
            <a:r>
              <a:rPr lang="en-US" sz="2400" i="0" u="none" strike="noStrike" baseline="0" dirty="0">
                <a:solidFill>
                  <a:srgbClr val="000000"/>
                </a:solidFill>
              </a:rPr>
              <a:t>each group one participant should  read one of the PSEA measures from </a:t>
            </a:r>
            <a:r>
              <a:rPr lang="en-US" sz="2400" i="0" u="none" strike="noStrike" baseline="0" dirty="0">
                <a:solidFill>
                  <a:srgbClr val="00B0F0"/>
                </a:solidFill>
              </a:rPr>
              <a:t>HO 4.2 </a:t>
            </a:r>
            <a:r>
              <a:rPr lang="en-US" sz="2400" i="0" u="none" strike="noStrike" baseline="0" dirty="0">
                <a:solidFill>
                  <a:srgbClr val="000000"/>
                </a:solidFill>
              </a:rPr>
              <a:t>and present what their measure is about.</a:t>
            </a:r>
          </a:p>
          <a:p>
            <a:pPr marL="0" indent="0">
              <a:buNone/>
            </a:pPr>
            <a:endParaRPr lang="en-US" sz="24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sz="2400" b="0" i="0" u="none" strike="noStrike" baseline="0" dirty="0">
              <a:solidFill>
                <a:srgbClr val="000000"/>
              </a:solidFill>
            </a:endParaRPr>
          </a:p>
          <a:p>
            <a:pPr lvl="1"/>
            <a:r>
              <a:rPr lang="en-US" sz="2000" dirty="0"/>
              <a:t>5 minutes for reading </a:t>
            </a:r>
          </a:p>
          <a:p>
            <a:pPr lvl="1"/>
            <a:r>
              <a:rPr lang="en-US" sz="2000" dirty="0"/>
              <a:t>5 minutes to present to the group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1F007AC-81B3-470B-A292-8AF355B2EA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031056"/>
          </a:xfrm>
        </p:spPr>
        <p:txBody>
          <a:bodyPr anchor="b">
            <a:normAutofit/>
          </a:bodyPr>
          <a:lstStyle/>
          <a:p>
            <a:r>
              <a:rPr lang="en-US" dirty="0"/>
              <a:t>Exercise – Active Reading and Teaching – PART 1</a:t>
            </a:r>
          </a:p>
        </p:txBody>
      </p:sp>
      <p:pic>
        <p:nvPicPr>
          <p:cNvPr id="13" name="Graphic 12" descr="Alarm clock with solid fill">
            <a:extLst>
              <a:ext uri="{FF2B5EF4-FFF2-40B4-BE49-F238E27FC236}">
                <a16:creationId xmlns:a16="http://schemas.microsoft.com/office/drawing/2014/main" id="{78B63BE2-E5B9-4410-9B41-A6861E8A91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87100" y="5254128"/>
            <a:ext cx="823912" cy="823912"/>
          </a:xfrm>
          <a:prstGeom prst="rect">
            <a:avLst/>
          </a:prstGeo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51CCA90-3A49-4703-A99F-7A98CC298024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4"/>
          <a:stretch>
            <a:fillRect/>
          </a:stretch>
        </p:blipFill>
        <p:spPr>
          <a:xfrm>
            <a:off x="8353861" y="2590148"/>
            <a:ext cx="3639825" cy="3296944"/>
          </a:xfr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3E3C642-6A43-4E86-B65E-AC00389AEABE}"/>
              </a:ext>
            </a:extLst>
          </p:cNvPr>
          <p:cNvSpPr/>
          <p:nvPr/>
        </p:nvSpPr>
        <p:spPr>
          <a:xfrm>
            <a:off x="4569888" y="1782025"/>
            <a:ext cx="3249078" cy="4477309"/>
          </a:xfrm>
          <a:prstGeom prst="roundRect">
            <a:avLst>
              <a:gd name="adj" fmla="val 3955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00" dirty="0"/>
              <a:t>Five  PEAS measures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/>
              <a:t>Job descriptions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/>
              <a:t>Gender-balanced recruitment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/>
              <a:t>Gaps in employment history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/>
              <a:t>Background checks and references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/>
              <a:t>All staff sign contracts that include PSEA elements and the organization’s Code of conduct</a:t>
            </a:r>
          </a:p>
        </p:txBody>
      </p:sp>
    </p:spTree>
    <p:extLst>
      <p:ext uri="{BB962C8B-B14F-4D97-AF65-F5344CB8AC3E}">
        <p14:creationId xmlns:p14="http://schemas.microsoft.com/office/powerpoint/2010/main" val="23851382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D9EF719-DF6F-40CD-9D5D-366BD24FD2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arenR"/>
            </a:pPr>
            <a:r>
              <a:rPr lang="en-US" dirty="0"/>
              <a:t>Discuss in you organizational teams 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/>
              <a:t>which measures are already in place?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/>
              <a:t>which need strengthening, and how that can be done?</a:t>
            </a:r>
          </a:p>
          <a:p>
            <a:pPr marL="514350" indent="-514350">
              <a:buFont typeface="+mj-lt"/>
              <a:buAutoNum type="arabicParenR"/>
            </a:pPr>
            <a:endParaRPr lang="en-US" dirty="0"/>
          </a:p>
          <a:p>
            <a:pPr marL="514350" indent="-514350">
              <a:buFont typeface="+mj-lt"/>
              <a:buAutoNum type="arabicParenR"/>
            </a:pPr>
            <a:r>
              <a:rPr lang="en-US" dirty="0"/>
              <a:t>Teams from each organization to share with the wider group.</a:t>
            </a:r>
          </a:p>
          <a:p>
            <a:pPr marL="514350" indent="-514350">
              <a:buFont typeface="+mj-lt"/>
              <a:buAutoNum type="arabicParenR"/>
            </a:pPr>
            <a:endParaRPr lang="en-US" dirty="0"/>
          </a:p>
          <a:p>
            <a:pPr marL="514350" indent="-514350">
              <a:buFont typeface="+mj-lt"/>
              <a:buAutoNum type="arabicParenR"/>
            </a:pPr>
            <a:endParaRPr lang="en-US" dirty="0"/>
          </a:p>
          <a:p>
            <a:r>
              <a:rPr lang="en-US" sz="2400" dirty="0"/>
              <a:t>10 minutes for team discussion and</a:t>
            </a:r>
          </a:p>
          <a:p>
            <a:r>
              <a:rPr lang="en-US" sz="2400" dirty="0"/>
              <a:t>5 minutes for each organization to share within the group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BF06213-041D-44AD-8A06-E262CD9C75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 – Active Reading and Teaching – PART 2</a:t>
            </a:r>
          </a:p>
        </p:txBody>
      </p:sp>
      <p:pic>
        <p:nvPicPr>
          <p:cNvPr id="4" name="Graphic 3" descr="Alarm clock with solid fill">
            <a:extLst>
              <a:ext uri="{FF2B5EF4-FFF2-40B4-BE49-F238E27FC236}">
                <a16:creationId xmlns:a16="http://schemas.microsoft.com/office/drawing/2014/main" id="{7BAFE314-79CA-466C-AF1B-127D4344D5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876" y="4831898"/>
            <a:ext cx="823912" cy="823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1517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A1F41F2-B526-48D6-AAB5-CDF22AC221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HR Measure 3 - Job Description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26970D1A-EC99-4E4D-B47E-FA498153FD2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02136207"/>
              </p:ext>
            </p:extLst>
          </p:nvPr>
        </p:nvGraphicFramePr>
        <p:xfrm>
          <a:off x="838200" y="1484313"/>
          <a:ext cx="10515600" cy="46926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70946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860678C-B735-4E32-9261-3EFBFF7CD1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HR Measure 4 - Gender balanced recruitment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335750EF-2062-4232-8989-2CF5894AE55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06449596"/>
              </p:ext>
            </p:extLst>
          </p:nvPr>
        </p:nvGraphicFramePr>
        <p:xfrm>
          <a:off x="133564" y="1396183"/>
          <a:ext cx="11650894" cy="50966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864167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4E0C996-3ECD-4849-AC91-BEBCA0F09B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4670"/>
            <a:ext cx="6489526" cy="4815921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Obtain more information about any gaps in employment history by asking: 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/>
              <a:t>How was time in between jobs spent?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Specifically ask if they did any volunteer or community work. Ask for references (names and contacts) from those engagements as well 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8777273-B441-4BD3-8299-70F9405E8A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HR Measure 5 - Gaps in employment history</a:t>
            </a:r>
          </a:p>
        </p:txBody>
      </p:sp>
      <p:pic>
        <p:nvPicPr>
          <p:cNvPr id="5" name="Picture 4" descr="Резултат слика за gaps employment history">
            <a:extLst>
              <a:ext uri="{FF2B5EF4-FFF2-40B4-BE49-F238E27FC236}">
                <a16:creationId xmlns:a16="http://schemas.microsoft.com/office/drawing/2014/main" id="{27474043-CA3C-43A4-B3BD-F42651F498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7726" y="2002091"/>
            <a:ext cx="4778897" cy="1542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46544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20DEC234-CC8A-4373-9EAD-B53A53B16C3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1052557"/>
              </p:ext>
            </p:extLst>
          </p:nvPr>
        </p:nvGraphicFramePr>
        <p:xfrm>
          <a:off x="838200" y="1484313"/>
          <a:ext cx="10515600" cy="46926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CF39DEE7-FA5F-4DD2-86A3-A04690D075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HR Measure 6 - Background checks and references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29065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D83E730-E522-4935-8F73-95FE0A4F48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484670"/>
            <a:ext cx="7612156" cy="4878551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All staff contracts include the statement of understanding and adhering to the Code of Conduct.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All staff contracts include IASC Six Core Principles Relating to Sexual Exploitation and Abuse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Code of Conduct includes the same principles to a minimum 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All staff contracts include organizational values, mission and vision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All signed documents are kept on personnel files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A618ED6-7DCA-4EA6-8382-33F7B5E3DB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HR Measure 7 - Signed </a:t>
            </a:r>
            <a:r>
              <a:rPr lang="en-US" dirty="0" err="1"/>
              <a:t>CoC</a:t>
            </a:r>
            <a:r>
              <a:rPr lang="en-US" dirty="0"/>
              <a:t> and contracts include PSEA</a:t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4" descr="Резултат слика за contracts signing">
            <a:extLst>
              <a:ext uri="{FF2B5EF4-FFF2-40B4-BE49-F238E27FC236}">
                <a16:creationId xmlns:a16="http://schemas.microsoft.com/office/drawing/2014/main" id="{2FD999ED-AA95-459E-86A0-8524B876C7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0355" y="2233245"/>
            <a:ext cx="3741645" cy="2200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37438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F1FE8761-D70A-4B05-8C47-AEAC48B1BA5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22814974"/>
              </p:ext>
            </p:extLst>
          </p:nvPr>
        </p:nvGraphicFramePr>
        <p:xfrm>
          <a:off x="838200" y="1484313"/>
          <a:ext cx="10515600" cy="46926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015B08EA-2CD7-4FD1-BF02-3B83AD55A6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Module outline</a:t>
            </a:r>
          </a:p>
        </p:txBody>
      </p:sp>
    </p:spTree>
    <p:extLst>
      <p:ext uri="{BB962C8B-B14F-4D97-AF65-F5344CB8AC3E}">
        <p14:creationId xmlns:p14="http://schemas.microsoft.com/office/powerpoint/2010/main" val="13139251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8ED4DE4-A57D-4494-A501-36EE44F6040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64666802"/>
              </p:ext>
            </p:extLst>
          </p:nvPr>
        </p:nvGraphicFramePr>
        <p:xfrm>
          <a:off x="838200" y="1484313"/>
          <a:ext cx="10515600" cy="46926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97A62CBD-51A7-4AAA-8AAD-C288F03CDB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Wrap up - PSEA HR Measures </a:t>
            </a:r>
          </a:p>
        </p:txBody>
      </p:sp>
    </p:spTree>
    <p:extLst>
      <p:ext uri="{BB962C8B-B14F-4D97-AF65-F5344CB8AC3E}">
        <p14:creationId xmlns:p14="http://schemas.microsoft.com/office/powerpoint/2010/main" val="11302621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062A130-3635-43BD-A8B2-32772C9BAE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Module review for  roll-out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B20F9C5-75FC-4DF5-893D-B06F7EB930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5222" y="1639209"/>
            <a:ext cx="4551452" cy="5080261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Instructions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Use </a:t>
            </a:r>
            <a:r>
              <a:rPr lang="en-US" i="1" dirty="0">
                <a:solidFill>
                  <a:srgbClr val="0070C0"/>
                </a:solidFill>
              </a:rPr>
              <a:t>TT 1.1 training plan template </a:t>
            </a:r>
            <a:r>
              <a:rPr lang="en-US" dirty="0"/>
              <a:t>to modify or reflect on the session for the roll-out phase.</a:t>
            </a:r>
          </a:p>
          <a:p>
            <a:pPr marL="0" indent="0">
              <a:buNone/>
            </a:pPr>
            <a:r>
              <a:rPr lang="en-US" u="sng" dirty="0"/>
              <a:t>Note</a:t>
            </a:r>
            <a:r>
              <a:rPr lang="en-US" dirty="0"/>
              <a:t> : this module should be targeting senior managers and HR staff within your organization</a:t>
            </a:r>
          </a:p>
          <a:p>
            <a:pPr marL="0" indent="0">
              <a:buNone/>
            </a:pPr>
            <a:r>
              <a:rPr lang="en-US" dirty="0"/>
              <a:t>	</a:t>
            </a:r>
          </a:p>
          <a:p>
            <a:pPr marL="0" indent="0">
              <a:buNone/>
            </a:pPr>
            <a:r>
              <a:rPr lang="en-US" dirty="0"/>
              <a:t>	15 minutes </a:t>
            </a:r>
          </a:p>
          <a:p>
            <a:pPr marL="0" indent="0">
              <a:buNone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endParaRPr lang="en-US" sz="20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96E90AE-AF31-4843-B4A7-D13FB2345A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627" y="5896439"/>
            <a:ext cx="823031" cy="82303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5197754-BC8E-42F1-9E5B-6711069CEB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5642" y="1104783"/>
            <a:ext cx="4191215" cy="5080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9084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AF5B37-DB93-1948-B649-E3DD22AC30F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37934823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AFDF92-1AD1-4C09-BF99-21366F2495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Session 1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57E49C-F8D1-4C7E-AE20-3D5D7B006CF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Staff and PSEA</a:t>
            </a:r>
          </a:p>
        </p:txBody>
      </p:sp>
    </p:spTree>
    <p:extLst>
      <p:ext uri="{BB962C8B-B14F-4D97-AF65-F5344CB8AC3E}">
        <p14:creationId xmlns:p14="http://schemas.microsoft.com/office/powerpoint/2010/main" val="16233718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8ED4DE4-A57D-4494-A501-36EE44F6040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39055330"/>
              </p:ext>
            </p:extLst>
          </p:nvPr>
        </p:nvGraphicFramePr>
        <p:xfrm>
          <a:off x="838200" y="1484313"/>
          <a:ext cx="10515600" cy="46926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97A62CBD-51A7-4AAA-8AAD-C288F03CDB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PSEA staff awareness – what needs to be in place?</a:t>
            </a:r>
          </a:p>
        </p:txBody>
      </p:sp>
    </p:spTree>
    <p:extLst>
      <p:ext uri="{BB962C8B-B14F-4D97-AF65-F5344CB8AC3E}">
        <p14:creationId xmlns:p14="http://schemas.microsoft.com/office/powerpoint/2010/main" val="14886388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8ED4DE4-A57D-4494-A501-36EE44F6040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83767825"/>
              </p:ext>
            </p:extLst>
          </p:nvPr>
        </p:nvGraphicFramePr>
        <p:xfrm>
          <a:off x="838200" y="1484313"/>
          <a:ext cx="10515600" cy="46926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97A62CBD-51A7-4AAA-8AAD-C288F03CDB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PSEA staff awareness – Practical steps</a:t>
            </a:r>
          </a:p>
        </p:txBody>
      </p:sp>
    </p:spTree>
    <p:extLst>
      <p:ext uri="{BB962C8B-B14F-4D97-AF65-F5344CB8AC3E}">
        <p14:creationId xmlns:p14="http://schemas.microsoft.com/office/powerpoint/2010/main" val="9902198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034FEE-4BBB-7F49-BE67-328073281F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Session 2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F5BAE0-B3D7-1A47-8260-AE7CCF256C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20158" y="3840956"/>
            <a:ext cx="5244487" cy="1500187"/>
          </a:xfrm>
        </p:spPr>
        <p:txBody>
          <a:bodyPr/>
          <a:lstStyle/>
          <a:p>
            <a:r>
              <a:rPr lang="en-US" dirty="0"/>
              <a:t>HR PSEA Measures </a:t>
            </a:r>
          </a:p>
        </p:txBody>
      </p:sp>
    </p:spTree>
    <p:extLst>
      <p:ext uri="{BB962C8B-B14F-4D97-AF65-F5344CB8AC3E}">
        <p14:creationId xmlns:p14="http://schemas.microsoft.com/office/powerpoint/2010/main" val="19207822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7DD2EE0-216E-46EF-9514-B3CE922A46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Brainstorm : </a:t>
            </a:r>
            <a:r>
              <a:rPr lang="en-US" b="1" dirty="0"/>
              <a:t>why HR plays such an important role in PSEA?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72163D6-BF14-4DC8-993D-B89B3EE6D2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 (plenary)</a:t>
            </a:r>
          </a:p>
        </p:txBody>
      </p:sp>
      <p:pic>
        <p:nvPicPr>
          <p:cNvPr id="4" name="Graphic 3" descr="Boardroom">
            <a:extLst>
              <a:ext uri="{FF2B5EF4-FFF2-40B4-BE49-F238E27FC236}">
                <a16:creationId xmlns:a16="http://schemas.microsoft.com/office/drawing/2014/main" id="{1D597C67-D1F0-4646-B2A6-E309E12DCE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73356" y="2944164"/>
            <a:ext cx="2522483" cy="2522483"/>
          </a:xfrm>
          <a:prstGeom prst="rect">
            <a:avLst/>
          </a:prstGeom>
        </p:spPr>
      </p:pic>
      <p:pic>
        <p:nvPicPr>
          <p:cNvPr id="5" name="Graphic 4" descr="Chat">
            <a:extLst>
              <a:ext uri="{FF2B5EF4-FFF2-40B4-BE49-F238E27FC236}">
                <a16:creationId xmlns:a16="http://schemas.microsoft.com/office/drawing/2014/main" id="{63CF66B0-BCCF-4011-B5F9-83DF1220D8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677398" y="2161675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0217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8ED4DE4-A57D-4494-A501-36EE44F6040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68159719"/>
              </p:ext>
            </p:extLst>
          </p:nvPr>
        </p:nvGraphicFramePr>
        <p:xfrm>
          <a:off x="838200" y="1484313"/>
          <a:ext cx="10515600" cy="46926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97A62CBD-51A7-4AAA-8AAD-C288F03CDB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Why do we need to address HR processes in the light of PSEA?</a:t>
            </a:r>
          </a:p>
        </p:txBody>
      </p:sp>
    </p:spTree>
    <p:extLst>
      <p:ext uri="{BB962C8B-B14F-4D97-AF65-F5344CB8AC3E}">
        <p14:creationId xmlns:p14="http://schemas.microsoft.com/office/powerpoint/2010/main" val="29299254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608BC6A-5CED-4F77-9A76-A1508BAD56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PSEA measures on staff recruitment and vetting</a:t>
            </a:r>
          </a:p>
        </p:txBody>
      </p:sp>
      <p:graphicFrame>
        <p:nvGraphicFramePr>
          <p:cNvPr id="4" name="Content Placeholder 4">
            <a:extLst>
              <a:ext uri="{FF2B5EF4-FFF2-40B4-BE49-F238E27FC236}">
                <a16:creationId xmlns:a16="http://schemas.microsoft.com/office/drawing/2014/main" id="{4A41B6BF-C194-49C8-A007-6BC52568E2E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39763794"/>
              </p:ext>
            </p:extLst>
          </p:nvPr>
        </p:nvGraphicFramePr>
        <p:xfrm>
          <a:off x="838200" y="1484313"/>
          <a:ext cx="10515600" cy="46926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36092211"/>
      </p:ext>
    </p:extLst>
  </p:cSld>
  <p:clrMapOvr>
    <a:masterClrMapping/>
  </p:clrMapOvr>
</p:sld>
</file>

<file path=ppt/theme/theme1.xml><?xml version="1.0" encoding="utf-8"?>
<a:theme xmlns:a="http://schemas.openxmlformats.org/drawingml/2006/main" name="CRS_2020_Microsoft">
  <a:themeElements>
    <a:clrScheme name="CRS_2020_Palette_Microsoft">
      <a:dk1>
        <a:srgbClr val="000000"/>
      </a:dk1>
      <a:lt1>
        <a:srgbClr val="FFFFFF"/>
      </a:lt1>
      <a:dk2>
        <a:srgbClr val="00A2C7"/>
      </a:dk2>
      <a:lt2>
        <a:srgbClr val="BFB8AF"/>
      </a:lt2>
      <a:accent1>
        <a:srgbClr val="7999AC"/>
      </a:accent1>
      <a:accent2>
        <a:srgbClr val="9053A1"/>
      </a:accent2>
      <a:accent3>
        <a:srgbClr val="79A02C"/>
      </a:accent3>
      <a:accent4>
        <a:srgbClr val="EF6E0B"/>
      </a:accent4>
      <a:accent5>
        <a:srgbClr val="0099A9"/>
      </a:accent5>
      <a:accent6>
        <a:srgbClr val="00468B"/>
      </a:accent6>
      <a:hlink>
        <a:srgbClr val="00A2C7"/>
      </a:hlink>
      <a:folHlink>
        <a:srgbClr val="9053A1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S_2020_Microsoft" id="{8AD903B1-0873-9443-9A9B-35DA84F277A7}" vid="{F2B1F12F-FD2E-EF43-8EFF-88FC48E675B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ADA01A52F4CA9F47A9B8A740FE4E660B" ma:contentTypeVersion="4" ma:contentTypeDescription="Crear nuevo documento." ma:contentTypeScope="" ma:versionID="cac3a16c13895d64b713e68472927ef7">
  <xsd:schema xmlns:xsd="http://www.w3.org/2001/XMLSchema" xmlns:xs="http://www.w3.org/2001/XMLSchema" xmlns:p="http://schemas.microsoft.com/office/2006/metadata/properties" xmlns:ns2="7685d9b9-ccba-467f-9eeb-f8583d84f2a4" targetNamespace="http://schemas.microsoft.com/office/2006/metadata/properties" ma:root="true" ma:fieldsID="25a5b1623b89f1a9f6d1e1496a2c3110" ns2:_="">
    <xsd:import namespace="7685d9b9-ccba-467f-9eeb-f8583d84f2a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685d9b9-ccba-467f-9eeb-f8583d84f2a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F089C70-AAEC-4707-9A49-0950651563E8}"/>
</file>

<file path=customXml/itemProps2.xml><?xml version="1.0" encoding="utf-8"?>
<ds:datastoreItem xmlns:ds="http://schemas.openxmlformats.org/officeDocument/2006/customXml" ds:itemID="{ED8A33EE-F859-4516-AE45-9BB484985809}">
  <ds:schemaRefs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dcmitype/"/>
    <ds:schemaRef ds:uri="http://www.w3.org/XML/1998/namespace"/>
    <ds:schemaRef ds:uri="http://purl.org/dc/terms/"/>
    <ds:schemaRef ds:uri="http://schemas.microsoft.com/office/2006/metadata/properties"/>
    <ds:schemaRef ds:uri="0a539ca5-6902-4a22-bbd1-022bb52566ce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7878CB9D-9159-4106-AEA1-653A3F65CB2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8867</TotalTime>
  <Words>1041</Words>
  <Application>Microsoft Office PowerPoint</Application>
  <PresentationFormat>Widescreen</PresentationFormat>
  <Paragraphs>138</Paragraphs>
  <Slides>22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Times</vt:lpstr>
      <vt:lpstr>Wingdings</vt:lpstr>
      <vt:lpstr>CRS_2020_Microsoft</vt:lpstr>
      <vt:lpstr> Module 4: Developing PSEA Human Resources Policies and Measures</vt:lpstr>
      <vt:lpstr>Module outline</vt:lpstr>
      <vt:lpstr>Session 1</vt:lpstr>
      <vt:lpstr>PSEA staff awareness – what needs to be in place?</vt:lpstr>
      <vt:lpstr>PSEA staff awareness – Practical steps</vt:lpstr>
      <vt:lpstr>Session 2</vt:lpstr>
      <vt:lpstr>Exercise (plenary)</vt:lpstr>
      <vt:lpstr>Why do we need to address HR processes in the light of PSEA?</vt:lpstr>
      <vt:lpstr>PSEA measures on staff recruitment and vetting</vt:lpstr>
      <vt:lpstr>Exercise – Job advertisement and Interview</vt:lpstr>
      <vt:lpstr>HR measure 1 : Job advertisement</vt:lpstr>
      <vt:lpstr>HR measure 2: Job interview</vt:lpstr>
      <vt:lpstr>Exercise – Active Reading and Teaching – PART 1</vt:lpstr>
      <vt:lpstr>Exercise – Active Reading and Teaching – PART 2</vt:lpstr>
      <vt:lpstr>HR Measure 3 - Job Description</vt:lpstr>
      <vt:lpstr>HR Measure 4 - Gender balanced recruitment</vt:lpstr>
      <vt:lpstr>HR Measure 5 - Gaps in employment history</vt:lpstr>
      <vt:lpstr>HR Measure 6 - Background checks and references </vt:lpstr>
      <vt:lpstr>HR Measure 7 - Signed CoC and contracts include PSEA </vt:lpstr>
      <vt:lpstr>Wrap up - PSEA HR Measures </vt:lpstr>
      <vt:lpstr>Module review for  roll-out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Module 2: PSEA and Safe Programming</dc:title>
  <dc:creator>Archambault, Aude</dc:creator>
  <cp:lastModifiedBy>Archambault, Aude</cp:lastModifiedBy>
  <cp:revision>1</cp:revision>
  <dcterms:created xsi:type="dcterms:W3CDTF">2020-11-03T20:53:36Z</dcterms:created>
  <dcterms:modified xsi:type="dcterms:W3CDTF">2021-05-11T10:31:54Z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0x010100ADA01A52F4CA9F47A9B8A740FE4E660B</vt:lpwstr>
  </property>
</Properties>
</file>