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27"/>
  </p:notesMasterIdLst>
  <p:sldIdLst>
    <p:sldId id="256" r:id="rId5"/>
    <p:sldId id="1261" r:id="rId6"/>
    <p:sldId id="320" r:id="rId7"/>
    <p:sldId id="335" r:id="rId8"/>
    <p:sldId id="334" r:id="rId9"/>
    <p:sldId id="339" r:id="rId10"/>
    <p:sldId id="328" r:id="rId11"/>
    <p:sldId id="263" r:id="rId12"/>
    <p:sldId id="321" r:id="rId13"/>
    <p:sldId id="1263" r:id="rId14"/>
    <p:sldId id="340" r:id="rId15"/>
    <p:sldId id="341" r:id="rId16"/>
    <p:sldId id="342" r:id="rId17"/>
    <p:sldId id="343" r:id="rId18"/>
    <p:sldId id="344" r:id="rId19"/>
    <p:sldId id="345" r:id="rId20"/>
    <p:sldId id="347" r:id="rId21"/>
    <p:sldId id="348" r:id="rId22"/>
    <p:sldId id="1214" r:id="rId23"/>
    <p:sldId id="349" r:id="rId24"/>
    <p:sldId id="351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256"/>
            <p14:sldId id="1261"/>
          </p14:sldIdLst>
        </p14:section>
        <p14:section name="Session 1" id="{CDD78BCA-8F90-4C8A-AD5A-443184973B89}">
          <p14:sldIdLst>
            <p14:sldId id="320"/>
            <p14:sldId id="335"/>
            <p14:sldId id="334"/>
            <p14:sldId id="339"/>
            <p14:sldId id="328"/>
          </p14:sldIdLst>
        </p14:section>
        <p14:section name="Session 2" id="{DF21CB82-9485-4138-9851-4B9310AADF6B}">
          <p14:sldIdLst>
            <p14:sldId id="263"/>
            <p14:sldId id="321"/>
            <p14:sldId id="1263"/>
            <p14:sldId id="340"/>
            <p14:sldId id="341"/>
            <p14:sldId id="342"/>
            <p14:sldId id="343"/>
            <p14:sldId id="344"/>
            <p14:sldId id="345"/>
            <p14:sldId id="347"/>
            <p14:sldId id="348"/>
            <p14:sldId id="1214"/>
            <p14:sldId id="349"/>
            <p14:sldId id="35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3AB6A-398E-4052-923E-E0232A2B9534}" v="367" dt="2021-02-23T07:51:03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0"/>
    <p:restoredTop sz="94762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mbault, Aude" userId="dfdf6e78-8d63-480c-bdce-0b0f3fd27a48" providerId="ADAL" clId="{3E6199C1-2A2C-41D0-8F2E-9218D5A5ACA3}"/>
    <pc:docChg chg="undo custSel mod addSld delSld modSld sldOrd addSection delSection modSection">
      <pc:chgData name="Archambault, Aude" userId="dfdf6e78-8d63-480c-bdce-0b0f3fd27a48" providerId="ADAL" clId="{3E6199C1-2A2C-41D0-8F2E-9218D5A5ACA3}" dt="2020-11-03T21:13:59.319" v="917"/>
      <pc:docMkLst>
        <pc:docMk/>
      </pc:docMkLst>
      <pc:sldChg chg="modSp mod">
        <pc:chgData name="Archambault, Aude" userId="dfdf6e78-8d63-480c-bdce-0b0f3fd27a48" providerId="ADAL" clId="{3E6199C1-2A2C-41D0-8F2E-9218D5A5ACA3}" dt="2020-11-03T20:14:37.161" v="28" actId="20577"/>
        <pc:sldMkLst>
          <pc:docMk/>
          <pc:sldMk cId="76914611" sldId="256"/>
        </pc:sldMkLst>
        <pc:spChg chg="mod">
          <ac:chgData name="Archambault, Aude" userId="dfdf6e78-8d63-480c-bdce-0b0f3fd27a48" providerId="ADAL" clId="{3E6199C1-2A2C-41D0-8F2E-9218D5A5ACA3}" dt="2020-11-03T20:14:37.161" v="28" actId="20577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3E6199C1-2A2C-41D0-8F2E-9218D5A5ACA3}" dt="2020-11-03T20:18:27.140" v="59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3E6199C1-2A2C-41D0-8F2E-9218D5A5ACA3}" dt="2020-11-03T20:16:06.247" v="37" actId="20577"/>
          <ac:spMkLst>
            <pc:docMk/>
            <pc:sldMk cId="1920782211" sldId="263"/>
            <ac:spMk id="2" creationId="{44034FEE-4BBB-7F49-BE67-328073281F8B}"/>
          </ac:spMkLst>
        </pc:spChg>
        <pc:spChg chg="mod">
          <ac:chgData name="Archambault, Aude" userId="dfdf6e78-8d63-480c-bdce-0b0f3fd27a48" providerId="ADAL" clId="{3E6199C1-2A2C-41D0-8F2E-9218D5A5ACA3}" dt="2020-11-03T20:18:27.140" v="59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516524862" sldId="264"/>
        </pc:sldMkLst>
      </pc:sldChg>
      <pc:sldChg chg="add del ord">
        <pc:chgData name="Archambault, Aude" userId="dfdf6e78-8d63-480c-bdce-0b0f3fd27a48" providerId="ADAL" clId="{3E6199C1-2A2C-41D0-8F2E-9218D5A5ACA3}" dt="2020-11-03T21:13:59.319" v="917"/>
        <pc:sldMkLst>
          <pc:docMk/>
          <pc:sldMk cId="3793482313" sldId="266"/>
        </pc:sldMkLst>
      </pc:sldChg>
      <pc:sldChg chg="modSp mod">
        <pc:chgData name="Archambault, Aude" userId="dfdf6e78-8d63-480c-bdce-0b0f3fd27a48" providerId="ADAL" clId="{3E6199C1-2A2C-41D0-8F2E-9218D5A5ACA3}" dt="2020-11-03T20:16:37.595" v="40"/>
        <pc:sldMkLst>
          <pc:docMk/>
          <pc:sldMk cId="2013017907" sldId="271"/>
        </pc:sldMkLst>
        <pc:spChg chg="mod">
          <ac:chgData name="Archambault, Aude" userId="dfdf6e78-8d63-480c-bdce-0b0f3fd27a48" providerId="ADAL" clId="{3E6199C1-2A2C-41D0-8F2E-9218D5A5ACA3}" dt="2020-11-03T20:16:14.504" v="39" actId="20577"/>
          <ac:spMkLst>
            <pc:docMk/>
            <pc:sldMk cId="2013017907" sldId="271"/>
            <ac:spMk id="2" creationId="{44034FEE-4BBB-7F49-BE67-328073281F8B}"/>
          </ac:spMkLst>
        </pc:spChg>
        <pc:spChg chg="mod">
          <ac:chgData name="Archambault, Aude" userId="dfdf6e78-8d63-480c-bdce-0b0f3fd27a48" providerId="ADAL" clId="{3E6199C1-2A2C-41D0-8F2E-9218D5A5ACA3}" dt="2020-11-03T20:16:37.595" v="40"/>
          <ac:spMkLst>
            <pc:docMk/>
            <pc:sldMk cId="2013017907" sldId="271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941331068" sldId="272"/>
        </pc:sldMkLst>
      </pc:sldChg>
      <pc:sldChg chg="del">
        <pc:chgData name="Archambault, Aude" userId="dfdf6e78-8d63-480c-bdce-0b0f3fd27a48" providerId="ADAL" clId="{3E6199C1-2A2C-41D0-8F2E-9218D5A5ACA3}" dt="2020-11-03T20:57:32.988" v="743" actId="47"/>
        <pc:sldMkLst>
          <pc:docMk/>
          <pc:sldMk cId="1831183263" sldId="273"/>
        </pc:sldMkLst>
      </pc:sldChg>
      <pc:sldChg chg="del">
        <pc:chgData name="Archambault, Aude" userId="dfdf6e78-8d63-480c-bdce-0b0f3fd27a48" providerId="ADAL" clId="{3E6199C1-2A2C-41D0-8F2E-9218D5A5ACA3}" dt="2020-11-03T21:01:36.761" v="786" actId="47"/>
        <pc:sldMkLst>
          <pc:docMk/>
          <pc:sldMk cId="3664316791" sldId="274"/>
        </pc:sldMkLst>
      </pc:sldChg>
      <pc:sldChg chg="del">
        <pc:chgData name="Archambault, Aude" userId="dfdf6e78-8d63-480c-bdce-0b0f3fd27a48" providerId="ADAL" clId="{3E6199C1-2A2C-41D0-8F2E-9218D5A5ACA3}" dt="2020-11-03T20:14:44.917" v="29" actId="47"/>
        <pc:sldMkLst>
          <pc:docMk/>
          <pc:sldMk cId="2927502701" sldId="278"/>
        </pc:sldMkLst>
      </pc:sldChg>
      <pc:sldChg chg="del">
        <pc:chgData name="Archambault, Aude" userId="dfdf6e78-8d63-480c-bdce-0b0f3fd27a48" providerId="ADAL" clId="{3E6199C1-2A2C-41D0-8F2E-9218D5A5ACA3}" dt="2020-11-03T21:01:29.027" v="781" actId="47"/>
        <pc:sldMkLst>
          <pc:docMk/>
          <pc:sldMk cId="3610478197" sldId="299"/>
        </pc:sldMkLst>
      </pc:sldChg>
      <pc:sldChg chg="del">
        <pc:chgData name="Archambault, Aude" userId="dfdf6e78-8d63-480c-bdce-0b0f3fd27a48" providerId="ADAL" clId="{3E6199C1-2A2C-41D0-8F2E-9218D5A5ACA3}" dt="2020-11-03T21:01:31.197" v="782" actId="47"/>
        <pc:sldMkLst>
          <pc:docMk/>
          <pc:sldMk cId="977841343" sldId="301"/>
        </pc:sldMkLst>
      </pc:sldChg>
      <pc:sldChg chg="del">
        <pc:chgData name="Archambault, Aude" userId="dfdf6e78-8d63-480c-bdce-0b0f3fd27a48" providerId="ADAL" clId="{3E6199C1-2A2C-41D0-8F2E-9218D5A5ACA3}" dt="2020-11-03T21:01:32.386" v="783" actId="47"/>
        <pc:sldMkLst>
          <pc:docMk/>
          <pc:sldMk cId="668022109" sldId="302"/>
        </pc:sldMkLst>
      </pc:sldChg>
      <pc:sldChg chg="del">
        <pc:chgData name="Archambault, Aude" userId="dfdf6e78-8d63-480c-bdce-0b0f3fd27a48" providerId="ADAL" clId="{3E6199C1-2A2C-41D0-8F2E-9218D5A5ACA3}" dt="2020-11-03T21:01:33.416" v="784" actId="47"/>
        <pc:sldMkLst>
          <pc:docMk/>
          <pc:sldMk cId="1762611848" sldId="303"/>
        </pc:sldMkLst>
      </pc:sldChg>
      <pc:sldChg chg="del">
        <pc:chgData name="Archambault, Aude" userId="dfdf6e78-8d63-480c-bdce-0b0f3fd27a48" providerId="ADAL" clId="{3E6199C1-2A2C-41D0-8F2E-9218D5A5ACA3}" dt="2020-11-03T21:01:35.325" v="785" actId="47"/>
        <pc:sldMkLst>
          <pc:docMk/>
          <pc:sldMk cId="1458816675" sldId="304"/>
        </pc:sldMkLst>
      </pc:sldChg>
      <pc:sldChg chg="del">
        <pc:chgData name="Archambault, Aude" userId="dfdf6e78-8d63-480c-bdce-0b0f3fd27a48" providerId="ADAL" clId="{3E6199C1-2A2C-41D0-8F2E-9218D5A5ACA3}" dt="2020-11-03T21:01:45.797" v="787" actId="47"/>
        <pc:sldMkLst>
          <pc:docMk/>
          <pc:sldMk cId="3404926633" sldId="305"/>
        </pc:sldMkLst>
      </pc:sldChg>
      <pc:sldChg chg="del">
        <pc:chgData name="Archambault, Aude" userId="dfdf6e78-8d63-480c-bdce-0b0f3fd27a48" providerId="ADAL" clId="{3E6199C1-2A2C-41D0-8F2E-9218D5A5ACA3}" dt="2020-11-03T21:01:47.278" v="788" actId="47"/>
        <pc:sldMkLst>
          <pc:docMk/>
          <pc:sldMk cId="815054311" sldId="306"/>
        </pc:sldMkLst>
      </pc:sldChg>
      <pc:sldChg chg="del">
        <pc:chgData name="Archambault, Aude" userId="dfdf6e78-8d63-480c-bdce-0b0f3fd27a48" providerId="ADAL" clId="{3E6199C1-2A2C-41D0-8F2E-9218D5A5ACA3}" dt="2020-11-03T21:01:47.662" v="789" actId="47"/>
        <pc:sldMkLst>
          <pc:docMk/>
          <pc:sldMk cId="3285118281" sldId="308"/>
        </pc:sldMkLst>
      </pc:sldChg>
      <pc:sldChg chg="del">
        <pc:chgData name="Archambault, Aude" userId="dfdf6e78-8d63-480c-bdce-0b0f3fd27a48" providerId="ADAL" clId="{3E6199C1-2A2C-41D0-8F2E-9218D5A5ACA3}" dt="2020-11-03T21:01:48.302" v="790" actId="47"/>
        <pc:sldMkLst>
          <pc:docMk/>
          <pc:sldMk cId="194348203" sldId="309"/>
        </pc:sldMkLst>
      </pc:sldChg>
      <pc:sldChg chg="del">
        <pc:chgData name="Archambault, Aude" userId="dfdf6e78-8d63-480c-bdce-0b0f3fd27a48" providerId="ADAL" clId="{3E6199C1-2A2C-41D0-8F2E-9218D5A5ACA3}" dt="2020-11-03T21:01:48.869" v="791" actId="47"/>
        <pc:sldMkLst>
          <pc:docMk/>
          <pc:sldMk cId="411415590" sldId="310"/>
        </pc:sldMkLst>
      </pc:sldChg>
      <pc:sldChg chg="del">
        <pc:chgData name="Archambault, Aude" userId="dfdf6e78-8d63-480c-bdce-0b0f3fd27a48" providerId="ADAL" clId="{3E6199C1-2A2C-41D0-8F2E-9218D5A5ACA3}" dt="2020-11-03T21:01:49.381" v="792" actId="47"/>
        <pc:sldMkLst>
          <pc:docMk/>
          <pc:sldMk cId="3261565227" sldId="311"/>
        </pc:sldMkLst>
      </pc:sldChg>
      <pc:sldChg chg="del">
        <pc:chgData name="Archambault, Aude" userId="dfdf6e78-8d63-480c-bdce-0b0f3fd27a48" providerId="ADAL" clId="{3E6199C1-2A2C-41D0-8F2E-9218D5A5ACA3}" dt="2020-11-03T21:01:49.708" v="793" actId="47"/>
        <pc:sldMkLst>
          <pc:docMk/>
          <pc:sldMk cId="2368726398" sldId="312"/>
        </pc:sldMkLst>
      </pc:sldChg>
      <pc:sldChg chg="del">
        <pc:chgData name="Archambault, Aude" userId="dfdf6e78-8d63-480c-bdce-0b0f3fd27a48" providerId="ADAL" clId="{3E6199C1-2A2C-41D0-8F2E-9218D5A5ACA3}" dt="2020-11-03T21:01:50.212" v="794" actId="47"/>
        <pc:sldMkLst>
          <pc:docMk/>
          <pc:sldMk cId="2814180766" sldId="313"/>
        </pc:sldMkLst>
      </pc:sldChg>
      <pc:sldChg chg="del">
        <pc:chgData name="Archambault, Aude" userId="dfdf6e78-8d63-480c-bdce-0b0f3fd27a48" providerId="ADAL" clId="{3E6199C1-2A2C-41D0-8F2E-9218D5A5ACA3}" dt="2020-11-03T21:01:50.717" v="795" actId="47"/>
        <pc:sldMkLst>
          <pc:docMk/>
          <pc:sldMk cId="338613295" sldId="314"/>
        </pc:sldMkLst>
      </pc:sldChg>
      <pc:sldChg chg="del">
        <pc:chgData name="Archambault, Aude" userId="dfdf6e78-8d63-480c-bdce-0b0f3fd27a48" providerId="ADAL" clId="{3E6199C1-2A2C-41D0-8F2E-9218D5A5ACA3}" dt="2020-11-03T21:01:52.386" v="796" actId="47"/>
        <pc:sldMkLst>
          <pc:docMk/>
          <pc:sldMk cId="3617758975" sldId="315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1563820946" sldId="316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299369184" sldId="317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473850362" sldId="318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792541626" sldId="319"/>
        </pc:sldMkLst>
      </pc:sldChg>
      <pc:sldChg chg="modSp new mod">
        <pc:chgData name="Archambault, Aude" userId="dfdf6e78-8d63-480c-bdce-0b0f3fd27a48" providerId="ADAL" clId="{3E6199C1-2A2C-41D0-8F2E-9218D5A5ACA3}" dt="2020-11-03T20:18:16.416" v="53"/>
        <pc:sldMkLst>
          <pc:docMk/>
          <pc:sldMk cId="1623371876" sldId="320"/>
        </pc:sldMkLst>
        <pc:spChg chg="mod">
          <ac:chgData name="Archambault, Aude" userId="dfdf6e78-8d63-480c-bdce-0b0f3fd27a48" providerId="ADAL" clId="{3E6199C1-2A2C-41D0-8F2E-9218D5A5ACA3}" dt="2020-11-03T20:18:12.845" v="52" actId="20577"/>
          <ac:spMkLst>
            <pc:docMk/>
            <pc:sldMk cId="1623371876" sldId="320"/>
            <ac:spMk id="2" creationId="{4BAFDF92-1AD1-4C09-BF99-21366F24957B}"/>
          </ac:spMkLst>
        </pc:spChg>
        <pc:spChg chg="mod">
          <ac:chgData name="Archambault, Aude" userId="dfdf6e78-8d63-480c-bdce-0b0f3fd27a48" providerId="ADAL" clId="{3E6199C1-2A2C-41D0-8F2E-9218D5A5ACA3}" dt="2020-11-03T20:18:16.416" v="53"/>
          <ac:spMkLst>
            <pc:docMk/>
            <pc:sldMk cId="1623371876" sldId="320"/>
            <ac:spMk id="3" creationId="{CF57E49C-F8D1-4C7E-AE20-3D5D7B006CFA}"/>
          </ac:spMkLst>
        </pc:spChg>
      </pc:sldChg>
      <pc:sldChg chg="addSp delSp modSp new mod modClrScheme chgLayout">
        <pc:chgData name="Archambault, Aude" userId="dfdf6e78-8d63-480c-bdce-0b0f3fd27a48" providerId="ADAL" clId="{3E6199C1-2A2C-41D0-8F2E-9218D5A5ACA3}" dt="2020-11-03T20:57:01.762" v="742" actId="6549"/>
        <pc:sldMkLst>
          <pc:docMk/>
          <pc:sldMk cId="3450292119" sldId="321"/>
        </pc:sldMkLst>
        <pc:spChg chg="del">
          <ac:chgData name="Archambault, Aude" userId="dfdf6e78-8d63-480c-bdce-0b0f3fd27a48" providerId="ADAL" clId="{3E6199C1-2A2C-41D0-8F2E-9218D5A5ACA3}" dt="2020-11-03T20:52:35.587" v="550"/>
          <ac:spMkLst>
            <pc:docMk/>
            <pc:sldMk cId="3450292119" sldId="321"/>
            <ac:spMk id="2" creationId="{9D7794D1-DEF5-41F2-96B7-305EA70F508D}"/>
          </ac:spMkLst>
        </pc:spChg>
        <pc:spChg chg="mod ord">
          <ac:chgData name="Archambault, Aude" userId="dfdf6e78-8d63-480c-bdce-0b0f3fd27a48" providerId="ADAL" clId="{3E6199C1-2A2C-41D0-8F2E-9218D5A5ACA3}" dt="2020-11-03T20:52:42.333" v="551" actId="26606"/>
          <ac:spMkLst>
            <pc:docMk/>
            <pc:sldMk cId="3450292119" sldId="321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9" creationId="{6FDFDC2B-AF4E-4E9E-B7AF-4F6C767E230A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11" creationId="{0B7CE882-EF3A-4F7A-98D4-6CDD682379E6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13" creationId="{74E815DF-E22B-47A5-A055-BF0D6B968B8F}"/>
          </ac:spMkLst>
        </pc:spChg>
        <pc:spChg chg="add mod">
          <ac:chgData name="Archambault, Aude" userId="dfdf6e78-8d63-480c-bdce-0b0f3fd27a48" providerId="ADAL" clId="{3E6199C1-2A2C-41D0-8F2E-9218D5A5ACA3}" dt="2020-11-03T20:56:14.871" v="701" actId="5793"/>
          <ac:spMkLst>
            <pc:docMk/>
            <pc:sldMk cId="3450292119" sldId="321"/>
            <ac:spMk id="18" creationId="{1328AD34-4BE5-4D1A-BE73-B39A9064C733}"/>
          </ac:spMkLst>
        </pc:spChg>
        <pc:spChg chg="add mod">
          <ac:chgData name="Archambault, Aude" userId="dfdf6e78-8d63-480c-bdce-0b0f3fd27a48" providerId="ADAL" clId="{3E6199C1-2A2C-41D0-8F2E-9218D5A5ACA3}" dt="2020-11-03T20:57:01.762" v="742" actId="6549"/>
          <ac:spMkLst>
            <pc:docMk/>
            <pc:sldMk cId="3450292119" sldId="321"/>
            <ac:spMk id="20" creationId="{74132510-8DFF-48BE-BA1B-3EBE5D71CF28}"/>
          </ac:spMkLst>
        </pc:spChg>
        <pc:spChg chg="add mod">
          <ac:chgData name="Archambault, Aude" userId="dfdf6e78-8d63-480c-bdce-0b0f3fd27a48" providerId="ADAL" clId="{3E6199C1-2A2C-41D0-8F2E-9218D5A5ACA3}" dt="2020-11-03T20:56:05.524" v="668" actId="20577"/>
          <ac:spMkLst>
            <pc:docMk/>
            <pc:sldMk cId="3450292119" sldId="321"/>
            <ac:spMk id="22" creationId="{749138E5-D804-4928-897A-C05672CBA251}"/>
          </ac:spMkLst>
        </pc:spChg>
        <pc:picChg chg="add mod">
          <ac:chgData name="Archambault, Aude" userId="dfdf6e78-8d63-480c-bdce-0b0f3fd27a48" providerId="ADAL" clId="{3E6199C1-2A2C-41D0-8F2E-9218D5A5ACA3}" dt="2020-11-03T20:53:36.853" v="553" actId="26606"/>
          <ac:picMkLst>
            <pc:docMk/>
            <pc:sldMk cId="3450292119" sldId="321"/>
            <ac:picMk id="4" creationId="{763730D3-C8BC-4577-9273-A07296787C81}"/>
          </ac:picMkLst>
        </pc:picChg>
      </pc:sldChg>
      <pc:sldChg chg="add del">
        <pc:chgData name="Archambault, Aude" userId="dfdf6e78-8d63-480c-bdce-0b0f3fd27a48" providerId="ADAL" clId="{3E6199C1-2A2C-41D0-8F2E-9218D5A5ACA3}" dt="2020-11-03T20:19:23.045" v="62"/>
        <pc:sldMkLst>
          <pc:docMk/>
          <pc:sldMk cId="1359702063" sldId="322"/>
        </pc:sldMkLst>
      </pc:sldChg>
      <pc:sldChg chg="addSp delSp modSp new mod">
        <pc:chgData name="Archambault, Aude" userId="dfdf6e78-8d63-480c-bdce-0b0f3fd27a48" providerId="ADAL" clId="{3E6199C1-2A2C-41D0-8F2E-9218D5A5ACA3}" dt="2020-11-03T20:21:47.081" v="124" actId="20577"/>
        <pc:sldMkLst>
          <pc:docMk/>
          <pc:sldMk cId="3797517686" sldId="322"/>
        </pc:sldMkLst>
        <pc:spChg chg="del">
          <ac:chgData name="Archambault, Aude" userId="dfdf6e78-8d63-480c-bdce-0b0f3fd27a48" providerId="ADAL" clId="{3E6199C1-2A2C-41D0-8F2E-9218D5A5ACA3}" dt="2020-11-03T20:19:49.618" v="64"/>
          <ac:spMkLst>
            <pc:docMk/>
            <pc:sldMk cId="3797517686" sldId="322"/>
            <ac:spMk id="2" creationId="{621FB36B-19AC-4027-AEFB-78DC076C20C4}"/>
          </ac:spMkLst>
        </pc:spChg>
        <pc:spChg chg="mod">
          <ac:chgData name="Archambault, Aude" userId="dfdf6e78-8d63-480c-bdce-0b0f3fd27a48" providerId="ADAL" clId="{3E6199C1-2A2C-41D0-8F2E-9218D5A5ACA3}" dt="2020-11-03T20:21:47.081" v="124" actId="20577"/>
          <ac:spMkLst>
            <pc:docMk/>
            <pc:sldMk cId="3797517686" sldId="322"/>
            <ac:spMk id="3" creationId="{5D46DB91-9921-4802-B634-D78BF49B9EAE}"/>
          </ac:spMkLst>
        </pc:spChg>
        <pc:picChg chg="add mod">
          <ac:chgData name="Archambault, Aude" userId="dfdf6e78-8d63-480c-bdce-0b0f3fd27a48" providerId="ADAL" clId="{3E6199C1-2A2C-41D0-8F2E-9218D5A5ACA3}" dt="2020-11-03T20:19:49.618" v="64"/>
          <ac:picMkLst>
            <pc:docMk/>
            <pc:sldMk cId="3797517686" sldId="322"/>
            <ac:picMk id="4" creationId="{C565C67D-CE91-49AC-A8AA-598D7E2A64CA}"/>
          </ac:picMkLst>
        </pc:picChg>
        <pc:picChg chg="add mod">
          <ac:chgData name="Archambault, Aude" userId="dfdf6e78-8d63-480c-bdce-0b0f3fd27a48" providerId="ADAL" clId="{3E6199C1-2A2C-41D0-8F2E-9218D5A5ACA3}" dt="2020-11-03T20:21:11.078" v="90" actId="14100"/>
          <ac:picMkLst>
            <pc:docMk/>
            <pc:sldMk cId="3797517686" sldId="322"/>
            <ac:picMk id="6" creationId="{7CC113F3-1555-4F92-970A-C09ED079EEB6}"/>
          </ac:picMkLst>
        </pc:picChg>
      </pc:sldChg>
      <pc:sldChg chg="addSp modSp new mod">
        <pc:chgData name="Archambault, Aude" userId="dfdf6e78-8d63-480c-bdce-0b0f3fd27a48" providerId="ADAL" clId="{3E6199C1-2A2C-41D0-8F2E-9218D5A5ACA3}" dt="2020-11-03T20:25:49.569" v="189" actId="12"/>
        <pc:sldMkLst>
          <pc:docMk/>
          <pc:sldMk cId="279973700" sldId="323"/>
        </pc:sldMkLst>
        <pc:spChg chg="mod">
          <ac:chgData name="Archambault, Aude" userId="dfdf6e78-8d63-480c-bdce-0b0f3fd27a48" providerId="ADAL" clId="{3E6199C1-2A2C-41D0-8F2E-9218D5A5ACA3}" dt="2020-11-03T20:25:49.569" v="189" actId="12"/>
          <ac:spMkLst>
            <pc:docMk/>
            <pc:sldMk cId="279973700" sldId="323"/>
            <ac:spMk id="2" creationId="{AB378B51-18E0-4B9E-B87B-7ABD296C90A6}"/>
          </ac:spMkLst>
        </pc:spChg>
        <pc:spChg chg="mod">
          <ac:chgData name="Archambault, Aude" userId="dfdf6e78-8d63-480c-bdce-0b0f3fd27a48" providerId="ADAL" clId="{3E6199C1-2A2C-41D0-8F2E-9218D5A5ACA3}" dt="2020-11-03T20:22:15.599" v="146" actId="20577"/>
          <ac:spMkLst>
            <pc:docMk/>
            <pc:sldMk cId="279973700" sldId="323"/>
            <ac:spMk id="3" creationId="{1E177457-447B-4F1F-8728-211510C2FCDF}"/>
          </ac:spMkLst>
        </pc:spChg>
        <pc:graphicFrameChg chg="add mod modGraphic">
          <ac:chgData name="Archambault, Aude" userId="dfdf6e78-8d63-480c-bdce-0b0f3fd27a48" providerId="ADAL" clId="{3E6199C1-2A2C-41D0-8F2E-9218D5A5ACA3}" dt="2020-11-03T20:25:28.018" v="173" actId="14100"/>
          <ac:graphicFrameMkLst>
            <pc:docMk/>
            <pc:sldMk cId="279973700" sldId="323"/>
            <ac:graphicFrameMk id="4" creationId="{16420C4D-6C5E-410F-BE0C-025AA75FA84B}"/>
          </ac:graphicFrameMkLst>
        </pc:graphicFrameChg>
      </pc:sldChg>
      <pc:sldChg chg="addSp delSp modSp new mod">
        <pc:chgData name="Archambault, Aude" userId="dfdf6e78-8d63-480c-bdce-0b0f3fd27a48" providerId="ADAL" clId="{3E6199C1-2A2C-41D0-8F2E-9218D5A5ACA3}" dt="2020-11-03T20:29:12.493" v="221" actId="6549"/>
        <pc:sldMkLst>
          <pc:docMk/>
          <pc:sldMk cId="3055721959" sldId="324"/>
        </pc:sldMkLst>
        <pc:spChg chg="mod">
          <ac:chgData name="Archambault, Aude" userId="dfdf6e78-8d63-480c-bdce-0b0f3fd27a48" providerId="ADAL" clId="{3E6199C1-2A2C-41D0-8F2E-9218D5A5ACA3}" dt="2020-11-03T20:29:12.493" v="221" actId="6549"/>
          <ac:spMkLst>
            <pc:docMk/>
            <pc:sldMk cId="3055721959" sldId="324"/>
            <ac:spMk id="2" creationId="{D3243A37-39BD-4CAE-93EB-579E910FBE31}"/>
          </ac:spMkLst>
        </pc:spChg>
        <pc:spChg chg="mod">
          <ac:chgData name="Archambault, Aude" userId="dfdf6e78-8d63-480c-bdce-0b0f3fd27a48" providerId="ADAL" clId="{3E6199C1-2A2C-41D0-8F2E-9218D5A5ACA3}" dt="2020-11-03T20:26:27.338" v="193"/>
          <ac:spMkLst>
            <pc:docMk/>
            <pc:sldMk cId="3055721959" sldId="324"/>
            <ac:spMk id="3" creationId="{784D0457-D8A2-4988-84E7-C5B6D68AD692}"/>
          </ac:spMkLst>
        </pc:spChg>
        <pc:spChg chg="add del mod">
          <ac:chgData name="Archambault, Aude" userId="dfdf6e78-8d63-480c-bdce-0b0f3fd27a48" providerId="ADAL" clId="{3E6199C1-2A2C-41D0-8F2E-9218D5A5ACA3}" dt="2020-11-03T20:27:57.472" v="213" actId="478"/>
          <ac:spMkLst>
            <pc:docMk/>
            <pc:sldMk cId="3055721959" sldId="324"/>
            <ac:spMk id="5" creationId="{DC939736-50CC-43B2-810F-3615C9AE10A1}"/>
          </ac:spMkLst>
        </pc:spChg>
        <pc:spChg chg="add del mod">
          <ac:chgData name="Archambault, Aude" userId="dfdf6e78-8d63-480c-bdce-0b0f3fd27a48" providerId="ADAL" clId="{3E6199C1-2A2C-41D0-8F2E-9218D5A5ACA3}" dt="2020-11-03T20:28:03.550" v="215"/>
          <ac:spMkLst>
            <pc:docMk/>
            <pc:sldMk cId="3055721959" sldId="324"/>
            <ac:spMk id="6" creationId="{903A14CA-395F-4BED-B531-9190688F8FD4}"/>
          </ac:spMkLst>
        </pc:spChg>
      </pc:sldChg>
      <pc:sldChg chg="add del">
        <pc:chgData name="Archambault, Aude" userId="dfdf6e78-8d63-480c-bdce-0b0f3fd27a48" providerId="ADAL" clId="{3E6199C1-2A2C-41D0-8F2E-9218D5A5ACA3}" dt="2020-11-03T20:26:14.642" v="191"/>
        <pc:sldMkLst>
          <pc:docMk/>
          <pc:sldMk cId="4165868130" sldId="324"/>
        </pc:sldMkLst>
      </pc:sldChg>
      <pc:sldChg chg="addSp delSp modSp new mod">
        <pc:chgData name="Archambault, Aude" userId="dfdf6e78-8d63-480c-bdce-0b0f3fd27a48" providerId="ADAL" clId="{3E6199C1-2A2C-41D0-8F2E-9218D5A5ACA3}" dt="2020-11-03T20:43:10.109" v="501" actId="14100"/>
        <pc:sldMkLst>
          <pc:docMk/>
          <pc:sldMk cId="3894824386" sldId="325"/>
        </pc:sldMkLst>
        <pc:spChg chg="add del mod">
          <ac:chgData name="Archambault, Aude" userId="dfdf6e78-8d63-480c-bdce-0b0f3fd27a48" providerId="ADAL" clId="{3E6199C1-2A2C-41D0-8F2E-9218D5A5ACA3}" dt="2020-11-03T20:42:15.420" v="481" actId="14100"/>
          <ac:spMkLst>
            <pc:docMk/>
            <pc:sldMk cId="3894824386" sldId="325"/>
            <ac:spMk id="2" creationId="{598E82EF-6263-48A0-94A9-1E49EA226F2A}"/>
          </ac:spMkLst>
        </pc:spChg>
        <pc:spChg chg="mod">
          <ac:chgData name="Archambault, Aude" userId="dfdf6e78-8d63-480c-bdce-0b0f3fd27a48" providerId="ADAL" clId="{3E6199C1-2A2C-41D0-8F2E-9218D5A5ACA3}" dt="2020-11-03T20:30:29.337" v="244" actId="27636"/>
          <ac:spMkLst>
            <pc:docMk/>
            <pc:sldMk cId="3894824386" sldId="325"/>
            <ac:spMk id="3" creationId="{3492FFAD-1AB7-4AC4-82E3-E1E39ADC7F76}"/>
          </ac:spMkLst>
        </pc:spChg>
        <pc:spChg chg="add del mod">
          <ac:chgData name="Archambault, Aude" userId="dfdf6e78-8d63-480c-bdce-0b0f3fd27a48" providerId="ADAL" clId="{3E6199C1-2A2C-41D0-8F2E-9218D5A5ACA3}" dt="2020-11-03T20:31:59.992" v="246" actId="22"/>
          <ac:spMkLst>
            <pc:docMk/>
            <pc:sldMk cId="3894824386" sldId="325"/>
            <ac:spMk id="5" creationId="{BB88959E-9E2E-4F1E-83F5-E488DF23CEE8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8" creationId="{61B8B6E7-97AE-4C2A-AFA4-427FE078CFC3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0" creationId="{E8548164-67C5-49C1-B4E9-CFE2D92CFFAE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1" creationId="{D7784ADD-2085-4A67-AE63-62A921D9A9C5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2" creationId="{F3B3F51A-CD74-445F-A633-0FAFFE67BF8A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3" creationId="{83FDD4D3-C44D-4062-9F96-F9ED68DA748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4" creationId="{578F5FFA-FEA4-4C7B-BE4F-92C4E1DEBB5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5" creationId="{90B4229A-3FC5-4DE9-B3B6-732BE277B8D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6" creationId="{D9329140-5B23-42ED-B7B2-A4DBCEA73844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7" creationId="{2AB9974F-ADBF-4C21-B1A0-CCA6D61C37F1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9" creationId="{41BF98FE-72AE-4073-B065-A8964887839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0" creationId="{2B0E62E0-49F9-45A4-858C-0B4941F9FA0B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1" creationId="{32027F6D-EF23-4D16-A4C7-94B7260AB418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2" creationId="{732062BD-C6DC-4776-9DD7-4EC40E52D924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4" creationId="{43311811-713F-45D4-9591-E0CC6C260F4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5" creationId="{85D2F7A9-AFA0-45D9-9821-59D18832A1FE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6" creationId="{462B7024-2890-4E70-A0A5-1E66C1D4DBB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7" creationId="{5BC9232C-C352-48D5-8EDB-4A4147312B61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8" creationId="{3CABB3C6-76BA-4C00-A119-334CD064287B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9" creationId="{12F0924E-4B73-4E42-8771-39BD1D72988A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0" creationId="{73413DC0-D8F2-4B49-9402-9642CD91FBA2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1" creationId="{1E8DF3BD-9965-4F70-A8F9-F6E65838D80D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2" creationId="{C62D8C4D-88FF-4422-8F5C-37CBB32EADF9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3" creationId="{28518536-046C-4542-8B4F-C2ACB92C940C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4" creationId="{5BA4F5BC-5BA3-4196-B60F-89F988A020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37" creationId="{B20CF306-A608-415F-8E69-83EB33E7F59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39" creationId="{BEB571A0-872E-4122-AD05-C7709EC08F5A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0" creationId="{AA945470-283A-4927-8091-32164367A17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1" creationId="{9ACA1F38-55C1-4C6C-AE1B-6BDF1FA94DE0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2" creationId="{E0547ADF-B65C-4FA4-A3CD-2332F490BBC3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3" creationId="{D3104B8C-F465-4867-9999-7EA012B3A1B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4" creationId="{F6121BCF-6154-4340-B621-423FAA12D2F9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5" creationId="{D2C1E2A4-FD87-41C0-8BCD-43813DC7D4E4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6" creationId="{AC2033E5-A66D-41D6-8AE5-4A6358649A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8" creationId="{78374B64-1BE9-4A92-BB64-FC7FD65408AC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9" creationId="{7A3E98DE-3148-4532-9B3D-7D082DB3F0F7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0" creationId="{90242ACA-5930-45A4-B061-7BD82258C34B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1" creationId="{46E86B4C-2808-4BCB-9A9D-EB2DCF4D69B6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3" creationId="{D0242559-AF96-45FF-9361-C22CD703DE72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4" creationId="{6221987A-8014-4698-BF5F-B3B302976656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5" creationId="{B00922E9-FF53-4ACF-AC77-0B020C2597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6" creationId="{C8EB9770-2CA2-4A58-885F-A15D87BC4BF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7" creationId="{866D2B38-2055-4833-BEDA-11F8FFBAF602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8" creationId="{9433369A-152B-4A2C-BED2-9274A8B748F9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9" creationId="{62AFA202-0DDE-460B-B5AB-37BC60A9B7AE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0" creationId="{5B8C0885-2661-4A00-9A25-120456A6447B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1" creationId="{7E01B007-EAD6-41AD-BFA6-1FC4EC5418EC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2" creationId="{B532CF52-CC5A-4F82-B085-53B1F71E68F8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3" creationId="{6612D1CE-DE81-4D89-9C73-188A71DA136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6" creationId="{E4BFC679-E2FF-466C-A254-A704E711896F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8" creationId="{E3AD27E3-2D2D-4E9D-B6B2-1F2693A5AC7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9" creationId="{F2D86CC6-B2E5-458D-B00F-E339B564DB1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0" creationId="{7ED645E8-0061-447D-92D7-D3410B77B98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1" creationId="{F3BE27B8-F5AE-4322-ABA8-69A2FF7816C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2" creationId="{940996D5-1599-4D74-82FF-6B81263B5625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3" creationId="{56145F5B-6C41-468D-A991-4DC1B7FED980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4" creationId="{6004D222-5138-4FD8-A253-89FAAE8F0E46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5" creationId="{0F695C92-3AC7-47B4-8AE9-4E4B32C479D0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7" creationId="{34FCD9D0-ED0E-4E98-9EF5-E5E11E6CCACC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8" creationId="{1BC9F0E3-0547-431E-8AB7-D79E0FB466D1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9" creationId="{9700000D-180C-4991-84CE-1803BEF789E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0" creationId="{C45AB58E-423F-4213-B03B-8E399BE1581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2" creationId="{76CB4CE0-C428-40E1-8BEA-03C18EBE6B03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3" creationId="{17FAA196-3F3F-43C4-A91D-60EFAE7FA2FD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4" creationId="{DA9CF745-99E7-4B2B-B07E-E66CEA86E65F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5" creationId="{2901B41D-E8E9-4CFE-A29E-25362A3C066D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6" creationId="{91293F04-79DA-491B-AF51-F20862F23421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7" creationId="{7E88988F-2047-4200-81C3-911B086AD65E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8" creationId="{C9E26CAC-33FA-4C0E-AAAE-4C9A3AB64F9C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9" creationId="{66851F83-4D37-4929-BA73-3DA42D490FE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0" creationId="{2AED0F01-C9CA-44CA-9EC7-AA85FF3FF70E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1" creationId="{82B9CC52-D36D-471A-BB76-21B6865C57B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2" creationId="{E8595B55-D155-4793-8C83-E25EC98C9672}"/>
          </ac:spMkLst>
        </pc:spChg>
        <pc:spChg chg="add mod">
          <ac:chgData name="Archambault, Aude" userId="dfdf6e78-8d63-480c-bdce-0b0f3fd27a48" providerId="ADAL" clId="{3E6199C1-2A2C-41D0-8F2E-9218D5A5ACA3}" dt="2020-11-03T20:41:35.589" v="463" actId="13822"/>
          <ac:spMkLst>
            <pc:docMk/>
            <pc:sldMk cId="3894824386" sldId="325"/>
            <ac:spMk id="94" creationId="{F69A4267-BE50-400A-AD36-69A7819454EF}"/>
          </ac:spMkLst>
        </pc:spChg>
        <pc:spChg chg="add del mod">
          <ac:chgData name="Archambault, Aude" userId="dfdf6e78-8d63-480c-bdce-0b0f3fd27a48" providerId="ADAL" clId="{3E6199C1-2A2C-41D0-8F2E-9218D5A5ACA3}" dt="2020-11-03T20:41:15.471" v="460" actId="478"/>
          <ac:spMkLst>
            <pc:docMk/>
            <pc:sldMk cId="3894824386" sldId="325"/>
            <ac:spMk id="96" creationId="{E770D405-131A-4571-9988-CDA4FA81432F}"/>
          </ac:spMkLst>
        </pc:spChg>
        <pc:spChg chg="add mod">
          <ac:chgData name="Archambault, Aude" userId="dfdf6e78-8d63-480c-bdce-0b0f3fd27a48" providerId="ADAL" clId="{3E6199C1-2A2C-41D0-8F2E-9218D5A5ACA3}" dt="2020-11-03T20:43:10.109" v="501" actId="14100"/>
          <ac:spMkLst>
            <pc:docMk/>
            <pc:sldMk cId="3894824386" sldId="325"/>
            <ac:spMk id="97" creationId="{503CF367-74E5-4186-90C3-320B6CE8AE4E}"/>
          </ac:spMkLst>
        </pc:spChg>
        <pc:grpChg chg="add del mod">
          <ac:chgData name="Archambault, Aude" userId="dfdf6e78-8d63-480c-bdce-0b0f3fd27a48" providerId="ADAL" clId="{3E6199C1-2A2C-41D0-8F2E-9218D5A5ACA3}" dt="2020-11-03T20:33:16.845" v="253" actId="478"/>
          <ac:grpSpMkLst>
            <pc:docMk/>
            <pc:sldMk cId="3894824386" sldId="325"/>
            <ac:grpSpMk id="6" creationId="{6E087F40-EFB4-417C-8A12-3C01951263B2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7" creationId="{83DB64B7-D41E-4DD9-837F-88CA1509D3F0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18" creationId="{C2017404-5247-4ADB-AF46-B1ED61C852C2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23" creationId="{F52DA6F1-EB72-4E0B-8C2A-CA17C5BF2A45}"/>
          </ac:grpSpMkLst>
        </pc:grpChg>
        <pc:grpChg chg="add del mod">
          <ac:chgData name="Archambault, Aude" userId="dfdf6e78-8d63-480c-bdce-0b0f3fd27a48" providerId="ADAL" clId="{3E6199C1-2A2C-41D0-8F2E-9218D5A5ACA3}" dt="2020-11-03T20:40:17.895" v="449"/>
          <ac:grpSpMkLst>
            <pc:docMk/>
            <pc:sldMk cId="3894824386" sldId="325"/>
            <ac:grpSpMk id="35" creationId="{10E846E9-E663-427A-910F-26D0AFC99328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36" creationId="{C7B70456-0A1A-4CE4-802F-2A6E079E4C5F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47" creationId="{DD2319D2-7486-4A68-B8BD-0C763D0B1823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52" creationId="{A444E86C-FF3A-4DFA-9833-FB0832780AE0}"/>
          </ac:grpSpMkLst>
        </pc:grpChg>
        <pc:grpChg chg="add mod">
          <ac:chgData name="Archambault, Aude" userId="dfdf6e78-8d63-480c-bdce-0b0f3fd27a48" providerId="ADAL" clId="{3E6199C1-2A2C-41D0-8F2E-9218D5A5ACA3}" dt="2020-11-03T20:40:58.438" v="456" actId="1076"/>
          <ac:grpSpMkLst>
            <pc:docMk/>
            <pc:sldMk cId="3894824386" sldId="325"/>
            <ac:grpSpMk id="64" creationId="{CF806D00-5EB8-4235-AADF-CE2D0CA77828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65" creationId="{DEBB07C7-2869-4D83-BC4A-D82756D98241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76" creationId="{820070AE-C1F6-487A-BF10-DD3A05D17753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81" creationId="{8FF5CC45-6CD2-4DC6-B61D-5960F7AC3385}"/>
          </ac:grpSpMkLst>
        </pc:grpChg>
        <pc:cxnChg chg="mod">
          <ac:chgData name="Archambault, Aude" userId="dfdf6e78-8d63-480c-bdce-0b0f3fd27a48" providerId="ADAL" clId="{3E6199C1-2A2C-41D0-8F2E-9218D5A5ACA3}" dt="2020-11-03T20:33:16.845" v="253" actId="478"/>
          <ac:cxnSpMkLst>
            <pc:docMk/>
            <pc:sldMk cId="3894824386" sldId="325"/>
            <ac:cxnSpMk id="9" creationId="{ABE39A90-83BF-4153-B402-3FD4E76CADEA}"/>
          </ac:cxnSpMkLst>
        </pc:cxnChg>
        <pc:cxnChg chg="mod">
          <ac:chgData name="Archambault, Aude" userId="dfdf6e78-8d63-480c-bdce-0b0f3fd27a48" providerId="ADAL" clId="{3E6199C1-2A2C-41D0-8F2E-9218D5A5ACA3}" dt="2020-11-03T20:40:14.992" v="448"/>
          <ac:cxnSpMkLst>
            <pc:docMk/>
            <pc:sldMk cId="3894824386" sldId="325"/>
            <ac:cxnSpMk id="38" creationId="{17779E03-0748-4856-83E1-B5C4C49B6542}"/>
          </ac:cxnSpMkLst>
        </pc:cxnChg>
        <pc:cxnChg chg="mod">
          <ac:chgData name="Archambault, Aude" userId="dfdf6e78-8d63-480c-bdce-0b0f3fd27a48" providerId="ADAL" clId="{3E6199C1-2A2C-41D0-8F2E-9218D5A5ACA3}" dt="2020-11-03T20:40:19.262" v="450"/>
          <ac:cxnSpMkLst>
            <pc:docMk/>
            <pc:sldMk cId="3894824386" sldId="325"/>
            <ac:cxnSpMk id="67" creationId="{00DF1F54-BC2A-40BD-A7B0-675A1083D680}"/>
          </ac:cxnSpMkLst>
        </pc:cxnChg>
      </pc:sldChg>
      <pc:sldChg chg="add del">
        <pc:chgData name="Archambault, Aude" userId="dfdf6e78-8d63-480c-bdce-0b0f3fd27a48" providerId="ADAL" clId="{3E6199C1-2A2C-41D0-8F2E-9218D5A5ACA3}" dt="2020-11-03T20:43:38.891" v="502" actId="47"/>
        <pc:sldMkLst>
          <pc:docMk/>
          <pc:sldMk cId="493628558" sldId="326"/>
        </pc:sldMkLst>
      </pc:sldChg>
      <pc:sldChg chg="modSp new mod">
        <pc:chgData name="Archambault, Aude" userId="dfdf6e78-8d63-480c-bdce-0b0f3fd27a48" providerId="ADAL" clId="{3E6199C1-2A2C-41D0-8F2E-9218D5A5ACA3}" dt="2020-11-03T20:47:31.491" v="509" actId="113"/>
        <pc:sldMkLst>
          <pc:docMk/>
          <pc:sldMk cId="4124047701" sldId="326"/>
        </pc:sldMkLst>
        <pc:spChg chg="mod">
          <ac:chgData name="Archambault, Aude" userId="dfdf6e78-8d63-480c-bdce-0b0f3fd27a48" providerId="ADAL" clId="{3E6199C1-2A2C-41D0-8F2E-9218D5A5ACA3}" dt="2020-11-03T20:47:31.491" v="509" actId="113"/>
          <ac:spMkLst>
            <pc:docMk/>
            <pc:sldMk cId="4124047701" sldId="326"/>
            <ac:spMk id="2" creationId="{BF16EFFF-FB14-4A0C-BDA3-43B15ADD9866}"/>
          </ac:spMkLst>
        </pc:spChg>
        <pc:spChg chg="mod">
          <ac:chgData name="Archambault, Aude" userId="dfdf6e78-8d63-480c-bdce-0b0f3fd27a48" providerId="ADAL" clId="{3E6199C1-2A2C-41D0-8F2E-9218D5A5ACA3}" dt="2020-11-03T20:45:25.778" v="504"/>
          <ac:spMkLst>
            <pc:docMk/>
            <pc:sldMk cId="4124047701" sldId="326"/>
            <ac:spMk id="3" creationId="{9A839316-EC16-4B74-9DC3-D42CF95A6361}"/>
          </ac:spMkLst>
        </pc:spChg>
      </pc:sldChg>
      <pc:sldChg chg="modSp new mod">
        <pc:chgData name="Archambault, Aude" userId="dfdf6e78-8d63-480c-bdce-0b0f3fd27a48" providerId="ADAL" clId="{3E6199C1-2A2C-41D0-8F2E-9218D5A5ACA3}" dt="2020-11-03T20:49:35.178" v="533" actId="6549"/>
        <pc:sldMkLst>
          <pc:docMk/>
          <pc:sldMk cId="1735036225" sldId="327"/>
        </pc:sldMkLst>
        <pc:spChg chg="mod">
          <ac:chgData name="Archambault, Aude" userId="dfdf6e78-8d63-480c-bdce-0b0f3fd27a48" providerId="ADAL" clId="{3E6199C1-2A2C-41D0-8F2E-9218D5A5ACA3}" dt="2020-11-03T20:49:35.178" v="533" actId="6549"/>
          <ac:spMkLst>
            <pc:docMk/>
            <pc:sldMk cId="1735036225" sldId="327"/>
            <ac:spMk id="2" creationId="{8EA098E1-861D-41FC-B42A-52B9B0E4448A}"/>
          </ac:spMkLst>
        </pc:spChg>
        <pc:spChg chg="mod">
          <ac:chgData name="Archambault, Aude" userId="dfdf6e78-8d63-480c-bdce-0b0f3fd27a48" providerId="ADAL" clId="{3E6199C1-2A2C-41D0-8F2E-9218D5A5ACA3}" dt="2020-11-03T20:48:38.478" v="511"/>
          <ac:spMkLst>
            <pc:docMk/>
            <pc:sldMk cId="1735036225" sldId="327"/>
            <ac:spMk id="3" creationId="{4B6D1DA0-D979-4185-A3E5-745A56D0E126}"/>
          </ac:spMkLst>
        </pc:spChg>
      </pc:sldChg>
      <pc:sldChg chg="modSp add mod">
        <pc:chgData name="Archambault, Aude" userId="dfdf6e78-8d63-480c-bdce-0b0f3fd27a48" providerId="ADAL" clId="{3E6199C1-2A2C-41D0-8F2E-9218D5A5ACA3}" dt="2020-11-03T20:51:35.044" v="546" actId="113"/>
        <pc:sldMkLst>
          <pc:docMk/>
          <pc:sldMk cId="1918373843" sldId="328"/>
        </pc:sldMkLst>
        <pc:spChg chg="mod">
          <ac:chgData name="Archambault, Aude" userId="dfdf6e78-8d63-480c-bdce-0b0f3fd27a48" providerId="ADAL" clId="{3E6199C1-2A2C-41D0-8F2E-9218D5A5ACA3}" dt="2020-11-03T20:51:35.044" v="546" actId="113"/>
          <ac:spMkLst>
            <pc:docMk/>
            <pc:sldMk cId="1918373843" sldId="328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0:50:56.976" v="539" actId="6549"/>
          <ac:spMkLst>
            <pc:docMk/>
            <pc:sldMk cId="1918373843" sldId="328"/>
            <ac:spMk id="3" creationId="{4CA8C7CC-7B19-4FBA-96D6-1C366B733656}"/>
          </ac:spMkLst>
        </pc:spChg>
      </pc:sldChg>
      <pc:sldChg chg="modSp add mod">
        <pc:chgData name="Archambault, Aude" userId="dfdf6e78-8d63-480c-bdce-0b0f3fd27a48" providerId="ADAL" clId="{3E6199C1-2A2C-41D0-8F2E-9218D5A5ACA3}" dt="2020-11-03T21:01:05.327" v="780" actId="113"/>
        <pc:sldMkLst>
          <pc:docMk/>
          <pc:sldMk cId="3889206293" sldId="329"/>
        </pc:sldMkLst>
        <pc:spChg chg="mod">
          <ac:chgData name="Archambault, Aude" userId="dfdf6e78-8d63-480c-bdce-0b0f3fd27a48" providerId="ADAL" clId="{3E6199C1-2A2C-41D0-8F2E-9218D5A5ACA3}" dt="2020-11-03T21:01:05.327" v="780" actId="113"/>
          <ac:spMkLst>
            <pc:docMk/>
            <pc:sldMk cId="3889206293" sldId="329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0:58:29.064" v="750" actId="6549"/>
          <ac:spMkLst>
            <pc:docMk/>
            <pc:sldMk cId="3889206293" sldId="329"/>
            <ac:spMk id="3" creationId="{4CA8C7CC-7B19-4FBA-96D6-1C366B733656}"/>
          </ac:spMkLst>
        </pc:spChg>
      </pc:sldChg>
      <pc:sldChg chg="modSp add mod">
        <pc:chgData name="Archambault, Aude" userId="dfdf6e78-8d63-480c-bdce-0b0f3fd27a48" providerId="ADAL" clId="{3E6199C1-2A2C-41D0-8F2E-9218D5A5ACA3}" dt="2020-11-03T21:09:27.361" v="876"/>
        <pc:sldMkLst>
          <pc:docMk/>
          <pc:sldMk cId="2075894087" sldId="330"/>
        </pc:sldMkLst>
        <pc:spChg chg="mod">
          <ac:chgData name="Archambault, Aude" userId="dfdf6e78-8d63-480c-bdce-0b0f3fd27a48" providerId="ADAL" clId="{3E6199C1-2A2C-41D0-8F2E-9218D5A5ACA3}" dt="2020-11-03T21:08:44.864" v="871" actId="5793"/>
          <ac:spMkLst>
            <pc:docMk/>
            <pc:sldMk cId="2075894087" sldId="330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1:09:27.361" v="876"/>
          <ac:spMkLst>
            <pc:docMk/>
            <pc:sldMk cId="2075894087" sldId="330"/>
            <ac:spMk id="3" creationId="{4CA8C7CC-7B19-4FBA-96D6-1C366B733656}"/>
          </ac:spMkLst>
        </pc:spChg>
      </pc:sldChg>
      <pc:sldChg chg="addSp delSp modSp new del mod">
        <pc:chgData name="Archambault, Aude" userId="dfdf6e78-8d63-480c-bdce-0b0f3fd27a48" providerId="ADAL" clId="{3E6199C1-2A2C-41D0-8F2E-9218D5A5ACA3}" dt="2020-11-03T21:05:22.132" v="822" actId="47"/>
        <pc:sldMkLst>
          <pc:docMk/>
          <pc:sldMk cId="621269362" sldId="331"/>
        </pc:sldMkLst>
        <pc:spChg chg="del">
          <ac:chgData name="Archambault, Aude" userId="dfdf6e78-8d63-480c-bdce-0b0f3fd27a48" providerId="ADAL" clId="{3E6199C1-2A2C-41D0-8F2E-9218D5A5ACA3}" dt="2020-11-03T21:04:01.912" v="804" actId="22"/>
          <ac:spMkLst>
            <pc:docMk/>
            <pc:sldMk cId="621269362" sldId="331"/>
            <ac:spMk id="5" creationId="{CD185BB8-9FE0-48B8-8710-D5252D6F74B8}"/>
          </ac:spMkLst>
        </pc:spChg>
        <pc:spChg chg="mod">
          <ac:chgData name="Archambault, Aude" userId="dfdf6e78-8d63-480c-bdce-0b0f3fd27a48" providerId="ADAL" clId="{3E6199C1-2A2C-41D0-8F2E-9218D5A5ACA3}" dt="2020-11-03T21:02:51.470" v="803" actId="20577"/>
          <ac:spMkLst>
            <pc:docMk/>
            <pc:sldMk cId="621269362" sldId="331"/>
            <ac:spMk id="6" creationId="{1FED4C3D-3FFA-43B6-A29E-67E6080618B8}"/>
          </ac:spMkLst>
        </pc:spChg>
        <pc:spChg chg="add mod">
          <ac:chgData name="Archambault, Aude" userId="dfdf6e78-8d63-480c-bdce-0b0f3fd27a48" providerId="ADAL" clId="{3E6199C1-2A2C-41D0-8F2E-9218D5A5ACA3}" dt="2020-11-03T21:04:01.912" v="804" actId="22"/>
          <ac:spMkLst>
            <pc:docMk/>
            <pc:sldMk cId="621269362" sldId="331"/>
            <ac:spMk id="8" creationId="{4D213DC5-7231-49DE-B3B2-EB7A938E64EC}"/>
          </ac:spMkLst>
        </pc:spChg>
      </pc:sldChg>
      <pc:sldChg chg="addSp delSp modSp new mod">
        <pc:chgData name="Archambault, Aude" userId="dfdf6e78-8d63-480c-bdce-0b0f3fd27a48" providerId="ADAL" clId="{3E6199C1-2A2C-41D0-8F2E-9218D5A5ACA3}" dt="2020-11-03T21:07:19.797" v="856" actId="20577"/>
        <pc:sldMkLst>
          <pc:docMk/>
          <pc:sldMk cId="561033705" sldId="332"/>
        </pc:sldMkLst>
        <pc:spChg chg="del">
          <ac:chgData name="Archambault, Aude" userId="dfdf6e78-8d63-480c-bdce-0b0f3fd27a48" providerId="ADAL" clId="{3E6199C1-2A2C-41D0-8F2E-9218D5A5ACA3}" dt="2020-11-03T21:04:18.940" v="806" actId="22"/>
          <ac:spMkLst>
            <pc:docMk/>
            <pc:sldMk cId="561033705" sldId="332"/>
            <ac:spMk id="2" creationId="{D73AE029-974A-4EDA-85A6-004626AF8F2F}"/>
          </ac:spMkLst>
        </pc:spChg>
        <pc:spChg chg="mod">
          <ac:chgData name="Archambault, Aude" userId="dfdf6e78-8d63-480c-bdce-0b0f3fd27a48" providerId="ADAL" clId="{3E6199C1-2A2C-41D0-8F2E-9218D5A5ACA3}" dt="2020-11-03T21:05:30.269" v="823" actId="20577"/>
          <ac:spMkLst>
            <pc:docMk/>
            <pc:sldMk cId="561033705" sldId="332"/>
            <ac:spMk id="3" creationId="{1062A130-3635-43BD-A8B2-32772C9BAE5C}"/>
          </ac:spMkLst>
        </pc:spChg>
        <pc:spChg chg="add mod">
          <ac:chgData name="Archambault, Aude" userId="dfdf6e78-8d63-480c-bdce-0b0f3fd27a48" providerId="ADAL" clId="{3E6199C1-2A2C-41D0-8F2E-9218D5A5ACA3}" dt="2020-11-03T21:07:19.797" v="856" actId="20577"/>
          <ac:spMkLst>
            <pc:docMk/>
            <pc:sldMk cId="561033705" sldId="332"/>
            <ac:spMk id="5" creationId="{DB20F9C5-75FC-4DF5-893D-B06F7EB930DE}"/>
          </ac:spMkLst>
        </pc:spChg>
        <pc:spChg chg="add mod">
          <ac:chgData name="Archambault, Aude" userId="dfdf6e78-8d63-480c-bdce-0b0f3fd27a48" providerId="ADAL" clId="{3E6199C1-2A2C-41D0-8F2E-9218D5A5ACA3}" dt="2020-11-03T21:07:12.571" v="854" actId="14100"/>
          <ac:spMkLst>
            <pc:docMk/>
            <pc:sldMk cId="561033705" sldId="332"/>
            <ac:spMk id="7" creationId="{32F3A76A-50A5-49B3-BA8C-305DC338F345}"/>
          </ac:spMkLst>
        </pc:spChg>
        <pc:picChg chg="add mod">
          <ac:chgData name="Archambault, Aude" userId="dfdf6e78-8d63-480c-bdce-0b0f3fd27a48" providerId="ADAL" clId="{3E6199C1-2A2C-41D0-8F2E-9218D5A5ACA3}" dt="2020-11-03T21:06:58.459" v="851" actId="14100"/>
          <ac:picMkLst>
            <pc:docMk/>
            <pc:sldMk cId="561033705" sldId="332"/>
            <ac:picMk id="6" creationId="{4F94CD22-1AAE-4A99-B7C9-40F8315469D7}"/>
          </ac:picMkLst>
        </pc:picChg>
        <pc:picChg chg="add mod">
          <ac:chgData name="Archambault, Aude" userId="dfdf6e78-8d63-480c-bdce-0b0f3fd27a48" providerId="ADAL" clId="{3E6199C1-2A2C-41D0-8F2E-9218D5A5ACA3}" dt="2020-11-03T21:07:14.562" v="855" actId="1076"/>
          <ac:picMkLst>
            <pc:docMk/>
            <pc:sldMk cId="561033705" sldId="332"/>
            <ac:picMk id="8" creationId="{8980FFE7-1087-40B9-A907-D0C307CE1ABC}"/>
          </ac:picMkLst>
        </pc:picChg>
      </pc:sldChg>
      <pc:sldChg chg="addSp delSp modSp new mod ord">
        <pc:chgData name="Archambault, Aude" userId="dfdf6e78-8d63-480c-bdce-0b0f3fd27a48" providerId="ADAL" clId="{3E6199C1-2A2C-41D0-8F2E-9218D5A5ACA3}" dt="2020-11-03T21:13:57.484" v="915"/>
        <pc:sldMkLst>
          <pc:docMk/>
          <pc:sldMk cId="1816661383" sldId="333"/>
        </pc:sldMkLst>
        <pc:spChg chg="mod">
          <ac:chgData name="Archambault, Aude" userId="dfdf6e78-8d63-480c-bdce-0b0f3fd27a48" providerId="ADAL" clId="{3E6199C1-2A2C-41D0-8F2E-9218D5A5ACA3}" dt="2020-11-03T21:11:59.019" v="897" actId="14100"/>
          <ac:spMkLst>
            <pc:docMk/>
            <pc:sldMk cId="1816661383" sldId="333"/>
            <ac:spMk id="2" creationId="{FE349A89-D15D-4F8B-B1D5-09A8A88779C0}"/>
          </ac:spMkLst>
        </pc:spChg>
        <pc:spChg chg="mod">
          <ac:chgData name="Archambault, Aude" userId="dfdf6e78-8d63-480c-bdce-0b0f3fd27a48" providerId="ADAL" clId="{3E6199C1-2A2C-41D0-8F2E-9218D5A5ACA3}" dt="2020-11-03T21:12:29.497" v="905"/>
          <ac:spMkLst>
            <pc:docMk/>
            <pc:sldMk cId="1816661383" sldId="333"/>
            <ac:spMk id="3" creationId="{532B7F03-26A7-4985-A070-09CE2ADC8482}"/>
          </ac:spMkLst>
        </pc:spChg>
        <pc:spChg chg="add mod">
          <ac:chgData name="Archambault, Aude" userId="dfdf6e78-8d63-480c-bdce-0b0f3fd27a48" providerId="ADAL" clId="{3E6199C1-2A2C-41D0-8F2E-9218D5A5ACA3}" dt="2020-11-03T21:12:15.418" v="903" actId="14100"/>
          <ac:spMkLst>
            <pc:docMk/>
            <pc:sldMk cId="1816661383" sldId="333"/>
            <ac:spMk id="5" creationId="{2B296CB1-895B-451A-8A6B-C0615BFE7F04}"/>
          </ac:spMkLst>
        </pc:spChg>
        <pc:picChg chg="add mod">
          <ac:chgData name="Archambault, Aude" userId="dfdf6e78-8d63-480c-bdce-0b0f3fd27a48" providerId="ADAL" clId="{3E6199C1-2A2C-41D0-8F2E-9218D5A5ACA3}" dt="2020-11-03T21:12:17.554" v="904" actId="14100"/>
          <ac:picMkLst>
            <pc:docMk/>
            <pc:sldMk cId="1816661383" sldId="333"/>
            <ac:picMk id="6" creationId="{55B02C55-D41A-417A-8387-C22EBA2C808E}"/>
          </ac:picMkLst>
        </pc:picChg>
        <pc:picChg chg="add del mod">
          <ac:chgData name="Archambault, Aude" userId="dfdf6e78-8d63-480c-bdce-0b0f3fd27a48" providerId="ADAL" clId="{3E6199C1-2A2C-41D0-8F2E-9218D5A5ACA3}" dt="2020-11-03T21:11:51.345" v="895" actId="478"/>
          <ac:picMkLst>
            <pc:docMk/>
            <pc:sldMk cId="1816661383" sldId="333"/>
            <ac:picMk id="7" creationId="{72CBB980-FB74-4A57-BAD3-6E4F0974D049}"/>
          </ac:picMkLst>
        </pc:picChg>
      </pc:sldChg>
      <pc:sldChg chg="add del">
        <pc:chgData name="Archambault, Aude" userId="dfdf6e78-8d63-480c-bdce-0b0f3fd27a48" providerId="ADAL" clId="{3E6199C1-2A2C-41D0-8F2E-9218D5A5ACA3}" dt="2020-11-03T21:12:32.693" v="906" actId="47"/>
        <pc:sldMkLst>
          <pc:docMk/>
          <pc:sldMk cId="546844069" sldId="334"/>
        </pc:sldMkLst>
      </pc:sldChg>
      <pc:sldChg chg="modSp new del mod">
        <pc:chgData name="Archambault, Aude" userId="dfdf6e78-8d63-480c-bdce-0b0f3fd27a48" providerId="ADAL" clId="{3E6199C1-2A2C-41D0-8F2E-9218D5A5ACA3}" dt="2020-11-03T21:12:34.530" v="907" actId="47"/>
        <pc:sldMkLst>
          <pc:docMk/>
          <pc:sldMk cId="383975255" sldId="335"/>
        </pc:sldMkLst>
        <pc:spChg chg="mod">
          <ac:chgData name="Archambault, Aude" userId="dfdf6e78-8d63-480c-bdce-0b0f3fd27a48" providerId="ADAL" clId="{3E6199C1-2A2C-41D0-8F2E-9218D5A5ACA3}" dt="2020-11-03T21:09:34.264" v="878"/>
          <ac:spMkLst>
            <pc:docMk/>
            <pc:sldMk cId="383975255" sldId="335"/>
            <ac:spMk id="3" creationId="{92F4C7EE-FBEF-4062-B087-D007AE7D2391}"/>
          </ac:spMkLst>
        </pc:spChg>
      </pc:sldChg>
      <pc:sldMasterChg chg="delSldLayout">
        <pc:chgData name="Archambault, Aude" userId="dfdf6e78-8d63-480c-bdce-0b0f3fd27a48" providerId="ADAL" clId="{3E6199C1-2A2C-41D0-8F2E-9218D5A5ACA3}" dt="2020-11-03T21:12:32.693" v="906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3E6199C1-2A2C-41D0-8F2E-9218D5A5ACA3}" dt="2020-11-03T21:12:32.693" v="906" actId="47"/>
          <pc:sldLayoutMkLst>
            <pc:docMk/>
            <pc:sldMasterMk cId="3261537267" sldId="2147484034"/>
            <pc:sldLayoutMk cId="152640960" sldId="2147484043"/>
          </pc:sldLayoutMkLst>
        </pc:sldLayoutChg>
        <pc:sldLayoutChg chg="del">
          <pc:chgData name="Archambault, Aude" userId="dfdf6e78-8d63-480c-bdce-0b0f3fd27a48" providerId="ADAL" clId="{3E6199C1-2A2C-41D0-8F2E-9218D5A5ACA3}" dt="2020-11-03T20:43:38.891" v="502" actId="47"/>
          <pc:sldLayoutMkLst>
            <pc:docMk/>
            <pc:sldMasterMk cId="3261537267" sldId="2147484034"/>
            <pc:sldLayoutMk cId="967439352" sldId="2147484043"/>
          </pc:sldLayoutMkLst>
        </pc:sldLayoutChg>
      </pc:sldMasterChg>
    </pc:docChg>
  </pc:docChgLst>
  <pc:docChgLst>
    <pc:chgData name="Archambault, Aude" userId="dfdf6e78-8d63-480c-bdce-0b0f3fd27a48" providerId="ADAL" clId="{6F9558F1-4F88-4B05-9714-F14965707862}"/>
    <pc:docChg chg="undo redo custSel mod addSld delSld modSld addSection modSection">
      <pc:chgData name="Archambault, Aude" userId="dfdf6e78-8d63-480c-bdce-0b0f3fd27a48" providerId="ADAL" clId="{6F9558F1-4F88-4B05-9714-F14965707862}" dt="2020-11-03T20:08:57.733" v="2815" actId="20577"/>
      <pc:docMkLst>
        <pc:docMk/>
      </pc:docMkLst>
      <pc:sldChg chg="addSp modSp mod">
        <pc:chgData name="Archambault, Aude" userId="dfdf6e78-8d63-480c-bdce-0b0f3fd27a48" providerId="ADAL" clId="{6F9558F1-4F88-4B05-9714-F14965707862}" dt="2020-11-03T07:24:20.802" v="620" actId="27636"/>
        <pc:sldMkLst>
          <pc:docMk/>
          <pc:sldMk cId="76914611" sldId="256"/>
        </pc:sldMkLst>
        <pc:spChg chg="mod">
          <ac:chgData name="Archambault, Aude" userId="dfdf6e78-8d63-480c-bdce-0b0f3fd27a48" providerId="ADAL" clId="{6F9558F1-4F88-4B05-9714-F14965707862}" dt="2020-11-02T15:56:53.845" v="5" actId="27636"/>
          <ac:spMkLst>
            <pc:docMk/>
            <pc:sldMk cId="76914611" sldId="256"/>
            <ac:spMk id="2" creationId="{00000000-0000-0000-0000-000000000000}"/>
          </ac:spMkLst>
        </pc:spChg>
        <pc:spChg chg="mod">
          <ac:chgData name="Archambault, Aude" userId="dfdf6e78-8d63-480c-bdce-0b0f3fd27a48" providerId="ADAL" clId="{6F9558F1-4F88-4B05-9714-F14965707862}" dt="2020-11-03T07:24:20.802" v="620" actId="27636"/>
          <ac:spMkLst>
            <pc:docMk/>
            <pc:sldMk cId="76914611" sldId="256"/>
            <ac:spMk id="3" creationId="{00000000-0000-0000-0000-000000000000}"/>
          </ac:spMkLst>
        </pc:spChg>
        <pc:spChg chg="add mod">
          <ac:chgData name="Archambault, Aude" userId="dfdf6e78-8d63-480c-bdce-0b0f3fd27a48" providerId="ADAL" clId="{6F9558F1-4F88-4B05-9714-F14965707862}" dt="2020-11-03T07:24:00.604" v="614" actId="207"/>
          <ac:spMkLst>
            <pc:docMk/>
            <pc:sldMk cId="76914611" sldId="256"/>
            <ac:spMk id="5" creationId="{9F909D28-9ADD-4481-9F67-827B4146DA44}"/>
          </ac:spMkLst>
        </pc:spChg>
      </pc:sldChg>
      <pc:sldChg chg="del mod">
        <pc:chgData name="Archambault, Aude" userId="dfdf6e78-8d63-480c-bdce-0b0f3fd27a48" providerId="ADAL" clId="{6F9558F1-4F88-4B05-9714-F14965707862}" dt="2020-11-02T16:18:45.027" v="358" actId="47"/>
        <pc:sldMkLst>
          <pc:docMk/>
          <pc:sldMk cId="1562015931" sldId="257"/>
        </pc:sldMkLst>
      </pc:sldChg>
      <pc:sldChg chg="del">
        <pc:chgData name="Archambault, Aude" userId="dfdf6e78-8d63-480c-bdce-0b0f3fd27a48" providerId="ADAL" clId="{6F9558F1-4F88-4B05-9714-F14965707862}" dt="2020-11-03T20:07:09.096" v="2773" actId="47"/>
        <pc:sldMkLst>
          <pc:docMk/>
          <pc:sldMk cId="3282009848" sldId="260"/>
        </pc:sldMkLst>
      </pc:sldChg>
      <pc:sldChg chg="del">
        <pc:chgData name="Archambault, Aude" userId="dfdf6e78-8d63-480c-bdce-0b0f3fd27a48" providerId="ADAL" clId="{6F9558F1-4F88-4B05-9714-F14965707862}" dt="2020-11-03T20:08:17.032" v="2775" actId="47"/>
        <pc:sldMkLst>
          <pc:docMk/>
          <pc:sldMk cId="3522353568" sldId="261"/>
        </pc:sldMkLst>
      </pc:sldChg>
      <pc:sldChg chg="modSp mod">
        <pc:chgData name="Archambault, Aude" userId="dfdf6e78-8d63-480c-bdce-0b0f3fd27a48" providerId="ADAL" clId="{6F9558F1-4F88-4B05-9714-F14965707862}" dt="2020-11-02T16:14:37.013" v="268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6F9558F1-4F88-4B05-9714-F14965707862}" dt="2020-11-02T16:14:37.013" v="268" actId="20577"/>
          <ac:spMkLst>
            <pc:docMk/>
            <pc:sldMk cId="1920782211" sldId="263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4:31.238" v="266" actId="1076"/>
          <ac:spMkLst>
            <pc:docMk/>
            <pc:sldMk cId="1920782211" sldId="263"/>
            <ac:spMk id="3" creationId="{FFF5BAE0-B3D7-1A47-8260-AE7CCF256CC8}"/>
          </ac:spMkLst>
        </pc:spChg>
      </pc:sldChg>
      <pc:sldChg chg="addSp delSp modSp mod modNotesTx">
        <pc:chgData name="Archambault, Aude" userId="dfdf6e78-8d63-480c-bdce-0b0f3fd27a48" providerId="ADAL" clId="{6F9558F1-4F88-4B05-9714-F14965707862}" dt="2020-11-03T19:46:11" v="2473" actId="14100"/>
        <pc:sldMkLst>
          <pc:docMk/>
          <pc:sldMk cId="3516524862" sldId="264"/>
        </pc:sldMkLst>
        <pc:spChg chg="del">
          <ac:chgData name="Archambault, Aude" userId="dfdf6e78-8d63-480c-bdce-0b0f3fd27a48" providerId="ADAL" clId="{6F9558F1-4F88-4B05-9714-F14965707862}" dt="2020-11-03T19:44:38.546" v="2465" actId="22"/>
          <ac:spMkLst>
            <pc:docMk/>
            <pc:sldMk cId="3516524862" sldId="264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3T19:43:57.301" v="2464" actId="20577"/>
          <ac:spMkLst>
            <pc:docMk/>
            <pc:sldMk cId="3516524862" sldId="264"/>
            <ac:spMk id="3" creationId="{30854F6E-321F-964E-9804-059D073C12AD}"/>
          </ac:spMkLst>
        </pc:spChg>
        <pc:picChg chg="add mod">
          <ac:chgData name="Archambault, Aude" userId="dfdf6e78-8d63-480c-bdce-0b0f3fd27a48" providerId="ADAL" clId="{6F9558F1-4F88-4B05-9714-F14965707862}" dt="2020-11-03T19:46:11" v="2473" actId="14100"/>
          <ac:picMkLst>
            <pc:docMk/>
            <pc:sldMk cId="3516524862" sldId="264"/>
            <ac:picMk id="5" creationId="{AE1DCCF0-79A7-413E-BDAA-75A6B3ADF272}"/>
          </ac:picMkLst>
        </pc:picChg>
        <pc:picChg chg="add mod">
          <ac:chgData name="Archambault, Aude" userId="dfdf6e78-8d63-480c-bdce-0b0f3fd27a48" providerId="ADAL" clId="{6F9558F1-4F88-4B05-9714-F14965707862}" dt="2020-11-03T19:46:07.390" v="2472" actId="14100"/>
          <ac:picMkLst>
            <pc:docMk/>
            <pc:sldMk cId="3516524862" sldId="264"/>
            <ac:picMk id="6" creationId="{D169F45C-2ED8-431F-B50A-CB294D09F950}"/>
          </ac:picMkLst>
        </pc:picChg>
      </pc:sldChg>
      <pc:sldChg chg="del">
        <pc:chgData name="Archambault, Aude" userId="dfdf6e78-8d63-480c-bdce-0b0f3fd27a48" providerId="ADAL" clId="{6F9558F1-4F88-4B05-9714-F14965707862}" dt="2020-11-03T20:07:07.377" v="2772" actId="47"/>
        <pc:sldMkLst>
          <pc:docMk/>
          <pc:sldMk cId="1348923085" sldId="265"/>
        </pc:sldMkLst>
      </pc:sldChg>
      <pc:sldChg chg="modSp mod">
        <pc:chgData name="Archambault, Aude" userId="dfdf6e78-8d63-480c-bdce-0b0f3fd27a48" providerId="ADAL" clId="{6F9558F1-4F88-4B05-9714-F14965707862}" dt="2020-11-03T20:07:02.988" v="2771" actId="20577"/>
        <pc:sldMkLst>
          <pc:docMk/>
          <pc:sldMk cId="3793482313" sldId="266"/>
        </pc:sldMkLst>
        <pc:spChg chg="mod">
          <ac:chgData name="Archambault, Aude" userId="dfdf6e78-8d63-480c-bdce-0b0f3fd27a48" providerId="ADAL" clId="{6F9558F1-4F88-4B05-9714-F14965707862}" dt="2020-11-03T20:07:02.988" v="2771" actId="20577"/>
          <ac:spMkLst>
            <pc:docMk/>
            <pc:sldMk cId="3793482313" sldId="266"/>
            <ac:spMk id="2" creationId="{02AF5B37-DB93-1948-B649-E3DD22AC30F8}"/>
          </ac:spMkLst>
        </pc:spChg>
      </pc:sldChg>
      <pc:sldChg chg="del">
        <pc:chgData name="Archambault, Aude" userId="dfdf6e78-8d63-480c-bdce-0b0f3fd27a48" providerId="ADAL" clId="{6F9558F1-4F88-4B05-9714-F14965707862}" dt="2020-11-03T20:06:48.298" v="2758" actId="47"/>
        <pc:sldMkLst>
          <pc:docMk/>
          <pc:sldMk cId="303388728" sldId="269"/>
        </pc:sldMkLst>
      </pc:sldChg>
      <pc:sldChg chg="del">
        <pc:chgData name="Archambault, Aude" userId="dfdf6e78-8d63-480c-bdce-0b0f3fd27a48" providerId="ADAL" clId="{6F9558F1-4F88-4B05-9714-F14965707862}" dt="2020-11-03T20:06:50.993" v="2759" actId="47"/>
        <pc:sldMkLst>
          <pc:docMk/>
          <pc:sldMk cId="983415011" sldId="270"/>
        </pc:sldMkLst>
      </pc:sldChg>
      <pc:sldChg chg="addSp delSp modSp add mod">
        <pc:chgData name="Archambault, Aude" userId="dfdf6e78-8d63-480c-bdce-0b0f3fd27a48" providerId="ADAL" clId="{6F9558F1-4F88-4B05-9714-F14965707862}" dt="2020-11-02T16:14:49.337" v="271" actId="22"/>
        <pc:sldMkLst>
          <pc:docMk/>
          <pc:sldMk cId="2013017907" sldId="271"/>
        </pc:sldMkLst>
        <pc:spChg chg="mod">
          <ac:chgData name="Archambault, Aude" userId="dfdf6e78-8d63-480c-bdce-0b0f3fd27a48" providerId="ADAL" clId="{6F9558F1-4F88-4B05-9714-F14965707862}" dt="2020-11-02T16:14:41.321" v="269" actId="20577"/>
          <ac:spMkLst>
            <pc:docMk/>
            <pc:sldMk cId="2013017907" sldId="271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4:20.903" v="263"/>
          <ac:spMkLst>
            <pc:docMk/>
            <pc:sldMk cId="2013017907" sldId="271"/>
            <ac:spMk id="3" creationId="{FFF5BAE0-B3D7-1A47-8260-AE7CCF256CC8}"/>
          </ac:spMkLst>
        </pc:spChg>
        <pc:spChg chg="add del">
          <ac:chgData name="Archambault, Aude" userId="dfdf6e78-8d63-480c-bdce-0b0f3fd27a48" providerId="ADAL" clId="{6F9558F1-4F88-4B05-9714-F14965707862}" dt="2020-11-02T16:14:49.337" v="271" actId="22"/>
          <ac:spMkLst>
            <pc:docMk/>
            <pc:sldMk cId="2013017907" sldId="271"/>
            <ac:spMk id="5" creationId="{B43B5ED0-3347-4C31-9A47-1EFDF6BEB20A}"/>
          </ac:spMkLst>
        </pc:spChg>
      </pc:sldChg>
      <pc:sldChg chg="modSp add mod">
        <pc:chgData name="Archambault, Aude" userId="dfdf6e78-8d63-480c-bdce-0b0f3fd27a48" providerId="ADAL" clId="{6F9558F1-4F88-4B05-9714-F14965707862}" dt="2020-11-03T19:42:38.342" v="2369" actId="20577"/>
        <pc:sldMkLst>
          <pc:docMk/>
          <pc:sldMk cId="3941331068" sldId="272"/>
        </pc:sldMkLst>
        <pc:spChg chg="mod">
          <ac:chgData name="Archambault, Aude" userId="dfdf6e78-8d63-480c-bdce-0b0f3fd27a48" providerId="ADAL" clId="{6F9558F1-4F88-4B05-9714-F14965707862}" dt="2020-11-03T19:42:38.342" v="2369" actId="20577"/>
          <ac:spMkLst>
            <pc:docMk/>
            <pc:sldMk cId="3941331068" sldId="272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5:15.411" v="315" actId="6549"/>
          <ac:spMkLst>
            <pc:docMk/>
            <pc:sldMk cId="3941331068" sldId="272"/>
            <ac:spMk id="3" creationId="{FFF5BAE0-B3D7-1A47-8260-AE7CCF256CC8}"/>
          </ac:spMkLst>
        </pc:spChg>
      </pc:sldChg>
      <pc:sldChg chg="addSp delSp modSp add mod">
        <pc:chgData name="Archambault, Aude" userId="dfdf6e78-8d63-480c-bdce-0b0f3fd27a48" providerId="ADAL" clId="{6F9558F1-4F88-4B05-9714-F14965707862}" dt="2020-11-03T08:06:27.286" v="1189" actId="12385"/>
        <pc:sldMkLst>
          <pc:docMk/>
          <pc:sldMk cId="1831183263" sldId="273"/>
        </pc:sldMkLst>
        <pc:spChg chg="mod">
          <ac:chgData name="Archambault, Aude" userId="dfdf6e78-8d63-480c-bdce-0b0f3fd27a48" providerId="ADAL" clId="{6F9558F1-4F88-4B05-9714-F14965707862}" dt="2020-11-03T08:06:13.326" v="1188" actId="403"/>
          <ac:spMkLst>
            <pc:docMk/>
            <pc:sldMk cId="1831183263" sldId="273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2T16:16:07.964" v="328" actId="20577"/>
          <ac:spMkLst>
            <pc:docMk/>
            <pc:sldMk cId="1831183263" sldId="273"/>
            <ac:spMk id="3" creationId="{30854F6E-321F-964E-9804-059D073C12AD}"/>
          </ac:spMkLst>
        </pc:spChg>
        <pc:spChg chg="add del">
          <ac:chgData name="Archambault, Aude" userId="dfdf6e78-8d63-480c-bdce-0b0f3fd27a48" providerId="ADAL" clId="{6F9558F1-4F88-4B05-9714-F14965707862}" dt="2020-11-03T08:05:55.023" v="1182" actId="22"/>
          <ac:spMkLst>
            <pc:docMk/>
            <pc:sldMk cId="1831183263" sldId="273"/>
            <ac:spMk id="6" creationId="{D21FBCEA-E129-4EA0-B4ED-791C26CB0EF4}"/>
          </ac:spMkLst>
        </pc:spChg>
        <pc:graphicFrameChg chg="add mod modGraphic">
          <ac:chgData name="Archambault, Aude" userId="dfdf6e78-8d63-480c-bdce-0b0f3fd27a48" providerId="ADAL" clId="{6F9558F1-4F88-4B05-9714-F14965707862}" dt="2020-11-03T08:06:27.286" v="1189" actId="12385"/>
          <ac:graphicFrameMkLst>
            <pc:docMk/>
            <pc:sldMk cId="1831183263" sldId="273"/>
            <ac:graphicFrameMk id="4" creationId="{5F44D8B8-8D7B-459E-8681-BD706DD99CE8}"/>
          </ac:graphicFrameMkLst>
        </pc:graphicFrameChg>
      </pc:sldChg>
      <pc:sldChg chg="modSp add mod">
        <pc:chgData name="Archambault, Aude" userId="dfdf6e78-8d63-480c-bdce-0b0f3fd27a48" providerId="ADAL" clId="{6F9558F1-4F88-4B05-9714-F14965707862}" dt="2020-11-03T07:46:01.312" v="982" actId="20577"/>
        <pc:sldMkLst>
          <pc:docMk/>
          <pc:sldMk cId="3664316791" sldId="274"/>
        </pc:sldMkLst>
        <pc:spChg chg="mod">
          <ac:chgData name="Archambault, Aude" userId="dfdf6e78-8d63-480c-bdce-0b0f3fd27a48" providerId="ADAL" clId="{6F9558F1-4F88-4B05-9714-F14965707862}" dt="2020-11-03T07:46:01.312" v="982" actId="20577"/>
          <ac:spMkLst>
            <pc:docMk/>
            <pc:sldMk cId="3664316791" sldId="274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2T16:16:46.839" v="333"/>
          <ac:spMkLst>
            <pc:docMk/>
            <pc:sldMk cId="3664316791" sldId="274"/>
            <ac:spMk id="3" creationId="{30854F6E-321F-964E-9804-059D073C12AD}"/>
          </ac:spMkLst>
        </pc:spChg>
      </pc:sldChg>
      <pc:sldChg chg="modSp add del mod">
        <pc:chgData name="Archambault, Aude" userId="dfdf6e78-8d63-480c-bdce-0b0f3fd27a48" providerId="ADAL" clId="{6F9558F1-4F88-4B05-9714-F14965707862}" dt="2020-11-03T07:47:56.823" v="1049" actId="47"/>
        <pc:sldMkLst>
          <pc:docMk/>
          <pc:sldMk cId="377623730" sldId="275"/>
        </pc:sldMkLst>
        <pc:spChg chg="mod">
          <ac:chgData name="Archambault, Aude" userId="dfdf6e78-8d63-480c-bdce-0b0f3fd27a48" providerId="ADAL" clId="{6F9558F1-4F88-4B05-9714-F14965707862}" dt="2020-11-02T16:27:32.746" v="446" actId="21"/>
          <ac:spMkLst>
            <pc:docMk/>
            <pc:sldMk cId="377623730" sldId="275"/>
            <ac:spMk id="2" creationId="{AF7AEBEB-9701-444A-9A76-299F24A48559}"/>
          </ac:spMkLst>
        </pc:spChg>
      </pc:sldChg>
      <pc:sldChg chg="add del">
        <pc:chgData name="Archambault, Aude" userId="dfdf6e78-8d63-480c-bdce-0b0f3fd27a48" providerId="ADAL" clId="{6F9558F1-4F88-4B05-9714-F14965707862}" dt="2020-11-02T16:16:31.731" v="331"/>
        <pc:sldMkLst>
          <pc:docMk/>
          <pc:sldMk cId="4021674474" sldId="275"/>
        </pc:sldMkLst>
      </pc:sldChg>
      <pc:sldChg chg="addSp delSp modSp new del mod">
        <pc:chgData name="Archambault, Aude" userId="dfdf6e78-8d63-480c-bdce-0b0f3fd27a48" providerId="ADAL" clId="{6F9558F1-4F88-4B05-9714-F14965707862}" dt="2020-11-03T08:05:21.265" v="1176" actId="47"/>
        <pc:sldMkLst>
          <pc:docMk/>
          <pc:sldMk cId="4029806496" sldId="276"/>
        </pc:sldMkLst>
        <pc:spChg chg="del mod">
          <ac:chgData name="Archambault, Aude" userId="dfdf6e78-8d63-480c-bdce-0b0f3fd27a48" providerId="ADAL" clId="{6F9558F1-4F88-4B05-9714-F14965707862}" dt="2020-11-02T16:27:10.002" v="439" actId="478"/>
          <ac:spMkLst>
            <pc:docMk/>
            <pc:sldMk cId="4029806496" sldId="276"/>
            <ac:spMk id="2" creationId="{0314906D-4594-40B8-85B7-7F2801E9526A}"/>
          </ac:spMkLst>
        </pc:spChg>
        <pc:spChg chg="mod">
          <ac:chgData name="Archambault, Aude" userId="dfdf6e78-8d63-480c-bdce-0b0f3fd27a48" providerId="ADAL" clId="{6F9558F1-4F88-4B05-9714-F14965707862}" dt="2020-11-02T16:28:20.963" v="455" actId="14100"/>
          <ac:spMkLst>
            <pc:docMk/>
            <pc:sldMk cId="4029806496" sldId="276"/>
            <ac:spMk id="3" creationId="{7D00ED7F-7A57-48CC-B08D-FE22D0FC47D4}"/>
          </ac:spMkLst>
        </pc:spChg>
        <pc:spChg chg="del">
          <ac:chgData name="Archambault, Aude" userId="dfdf6e78-8d63-480c-bdce-0b0f3fd27a48" providerId="ADAL" clId="{6F9558F1-4F88-4B05-9714-F14965707862}" dt="2020-11-02T16:27:12.263" v="440" actId="478"/>
          <ac:spMkLst>
            <pc:docMk/>
            <pc:sldMk cId="4029806496" sldId="276"/>
            <ac:spMk id="4" creationId="{FC39B3B5-D463-468C-BD06-D25D6A8A987F}"/>
          </ac:spMkLst>
        </pc:spChg>
        <pc:spChg chg="mod">
          <ac:chgData name="Archambault, Aude" userId="dfdf6e78-8d63-480c-bdce-0b0f3fd27a48" providerId="ADAL" clId="{6F9558F1-4F88-4B05-9714-F14965707862}" dt="2020-11-02T16:28:23.701" v="456" actId="14100"/>
          <ac:spMkLst>
            <pc:docMk/>
            <pc:sldMk cId="4029806496" sldId="276"/>
            <ac:spMk id="5" creationId="{07C48AA2-F447-4715-B577-4789839AB9B7}"/>
          </ac:spMkLst>
        </pc:spChg>
        <pc:spChg chg="mod">
          <ac:chgData name="Archambault, Aude" userId="dfdf6e78-8d63-480c-bdce-0b0f3fd27a48" providerId="ADAL" clId="{6F9558F1-4F88-4B05-9714-F14965707862}" dt="2020-11-02T16:26:47.037" v="436" actId="20577"/>
          <ac:spMkLst>
            <pc:docMk/>
            <pc:sldMk cId="4029806496" sldId="276"/>
            <ac:spMk id="6" creationId="{65C9E446-B38B-4E1F-AFC1-3E92AC559852}"/>
          </ac:spMkLst>
        </pc:spChg>
        <pc:spChg chg="add del mod">
          <ac:chgData name="Archambault, Aude" userId="dfdf6e78-8d63-480c-bdce-0b0f3fd27a48" providerId="ADAL" clId="{6F9558F1-4F88-4B05-9714-F14965707862}" dt="2020-11-02T16:27:13.690" v="441" actId="478"/>
          <ac:spMkLst>
            <pc:docMk/>
            <pc:sldMk cId="4029806496" sldId="276"/>
            <ac:spMk id="8" creationId="{53E81EBF-B54A-4793-BEE9-39A9EDF17370}"/>
          </ac:spMkLst>
        </pc:spChg>
      </pc:sldChg>
      <pc:sldChg chg="modSp new del mod">
        <pc:chgData name="Archambault, Aude" userId="dfdf6e78-8d63-480c-bdce-0b0f3fd27a48" providerId="ADAL" clId="{6F9558F1-4F88-4B05-9714-F14965707862}" dt="2020-11-03T07:32:19.155" v="681" actId="47"/>
        <pc:sldMkLst>
          <pc:docMk/>
          <pc:sldMk cId="2482296682" sldId="277"/>
        </pc:sldMkLst>
        <pc:spChg chg="mod">
          <ac:chgData name="Archambault, Aude" userId="dfdf6e78-8d63-480c-bdce-0b0f3fd27a48" providerId="ADAL" clId="{6F9558F1-4F88-4B05-9714-F14965707862}" dt="2020-11-03T07:25:32.600" v="650" actId="20577"/>
          <ac:spMkLst>
            <pc:docMk/>
            <pc:sldMk cId="2482296682" sldId="277"/>
            <ac:spMk id="2" creationId="{5EBA0F7C-4200-4FFC-A4E4-8B899415E55F}"/>
          </ac:spMkLst>
        </pc:spChg>
        <pc:spChg chg="mod">
          <ac:chgData name="Archambault, Aude" userId="dfdf6e78-8d63-480c-bdce-0b0f3fd27a48" providerId="ADAL" clId="{6F9558F1-4F88-4B05-9714-F14965707862}" dt="2020-11-03T07:25:22.208" v="636"/>
          <ac:spMkLst>
            <pc:docMk/>
            <pc:sldMk cId="2482296682" sldId="277"/>
            <ac:spMk id="3" creationId="{C36119BF-BE91-4636-BBA2-36DFEC6D643E}"/>
          </ac:spMkLst>
        </pc:spChg>
      </pc:sldChg>
      <pc:sldChg chg="new del">
        <pc:chgData name="Archambault, Aude" userId="dfdf6e78-8d63-480c-bdce-0b0f3fd27a48" providerId="ADAL" clId="{6F9558F1-4F88-4B05-9714-F14965707862}" dt="2020-11-03T07:29:21.249" v="657" actId="47"/>
        <pc:sldMkLst>
          <pc:docMk/>
          <pc:sldMk cId="271285260" sldId="278"/>
        </pc:sldMkLst>
      </pc:sldChg>
      <pc:sldChg chg="new del">
        <pc:chgData name="Archambault, Aude" userId="dfdf6e78-8d63-480c-bdce-0b0f3fd27a48" providerId="ADAL" clId="{6F9558F1-4F88-4B05-9714-F14965707862}" dt="2020-11-03T07:25:45.326" v="652" actId="47"/>
        <pc:sldMkLst>
          <pc:docMk/>
          <pc:sldMk cId="1046898179" sldId="278"/>
        </pc:sldMkLst>
      </pc:sldChg>
      <pc:sldChg chg="new del">
        <pc:chgData name="Archambault, Aude" userId="dfdf6e78-8d63-480c-bdce-0b0f3fd27a48" providerId="ADAL" clId="{6F9558F1-4F88-4B05-9714-F14965707862}" dt="2020-11-03T07:25:12.250" v="633" actId="47"/>
        <pc:sldMkLst>
          <pc:docMk/>
          <pc:sldMk cId="1766544387" sldId="278"/>
        </pc:sldMkLst>
      </pc:sldChg>
      <pc:sldChg chg="add">
        <pc:chgData name="Archambault, Aude" userId="dfdf6e78-8d63-480c-bdce-0b0f3fd27a48" providerId="ADAL" clId="{6F9558F1-4F88-4B05-9714-F14965707862}" dt="2020-11-03T07:33:53.489" v="712"/>
        <pc:sldMkLst>
          <pc:docMk/>
          <pc:sldMk cId="2927502701" sldId="278"/>
        </pc:sldMkLst>
      </pc:sldChg>
      <pc:sldChg chg="modSp new del mod">
        <pc:chgData name="Archambault, Aude" userId="dfdf6e78-8d63-480c-bdce-0b0f3fd27a48" providerId="ADAL" clId="{6F9558F1-4F88-4B05-9714-F14965707862}" dt="2020-11-03T07:34:17.245" v="713" actId="47"/>
        <pc:sldMkLst>
          <pc:docMk/>
          <pc:sldMk cId="2410878706" sldId="279"/>
        </pc:sldMkLst>
        <pc:spChg chg="mod">
          <ac:chgData name="Archambault, Aude" userId="dfdf6e78-8d63-480c-bdce-0b0f3fd27a48" providerId="ADAL" clId="{6F9558F1-4F88-4B05-9714-F14965707862}" dt="2020-11-03T07:33:27.899" v="686"/>
          <ac:spMkLst>
            <pc:docMk/>
            <pc:sldMk cId="2410878706" sldId="279"/>
            <ac:spMk id="2" creationId="{247DE722-C373-48EF-BA68-500C4A75265F}"/>
          </ac:spMkLst>
        </pc:spChg>
        <pc:spChg chg="mod">
          <ac:chgData name="Archambault, Aude" userId="dfdf6e78-8d63-480c-bdce-0b0f3fd27a48" providerId="ADAL" clId="{6F9558F1-4F88-4B05-9714-F14965707862}" dt="2020-11-03T07:33:45.560" v="711" actId="20577"/>
          <ac:spMkLst>
            <pc:docMk/>
            <pc:sldMk cId="2410878706" sldId="279"/>
            <ac:spMk id="3" creationId="{23F9B8B2-09D8-401F-B355-944DAD1273FA}"/>
          </ac:spMkLst>
        </pc:spChg>
      </pc:sldChg>
      <pc:sldChg chg="add del">
        <pc:chgData name="Archambault, Aude" userId="dfdf6e78-8d63-480c-bdce-0b0f3fd27a48" providerId="ADAL" clId="{6F9558F1-4F88-4B05-9714-F14965707862}" dt="2020-11-03T10:24:41.834" v="1288"/>
        <pc:sldMkLst>
          <pc:docMk/>
          <pc:sldMk cId="2644690532" sldId="279"/>
        </pc:sldMkLst>
      </pc:sldChg>
      <pc:sldChg chg="modSp new del mod">
        <pc:chgData name="Archambault, Aude" userId="dfdf6e78-8d63-480c-bdce-0b0f3fd27a48" providerId="ADAL" clId="{6F9558F1-4F88-4B05-9714-F14965707862}" dt="2020-11-03T08:05:18.464" v="1175" actId="47"/>
        <pc:sldMkLst>
          <pc:docMk/>
          <pc:sldMk cId="4218576645" sldId="279"/>
        </pc:sldMkLst>
        <pc:spChg chg="mod">
          <ac:chgData name="Archambault, Aude" userId="dfdf6e78-8d63-480c-bdce-0b0f3fd27a48" providerId="ADAL" clId="{6F9558F1-4F88-4B05-9714-F14965707862}" dt="2020-11-03T07:46:36.040" v="1018" actId="20577"/>
          <ac:spMkLst>
            <pc:docMk/>
            <pc:sldMk cId="4218576645" sldId="279"/>
            <ac:spMk id="6" creationId="{7A0F4573-36A2-4913-A2CC-B5959A4E5B1A}"/>
          </ac:spMkLst>
        </pc:spChg>
      </pc:sldChg>
      <pc:sldChg chg="new del">
        <pc:chgData name="Archambault, Aude" userId="dfdf6e78-8d63-480c-bdce-0b0f3fd27a48" providerId="ADAL" clId="{6F9558F1-4F88-4B05-9714-F14965707862}" dt="2020-11-03T07:33:24.072" v="685" actId="47"/>
        <pc:sldMkLst>
          <pc:docMk/>
          <pc:sldMk cId="2281060450" sldId="280"/>
        </pc:sldMkLst>
      </pc:sldChg>
      <pc:sldChg chg="new del">
        <pc:chgData name="Archambault, Aude" userId="dfdf6e78-8d63-480c-bdce-0b0f3fd27a48" providerId="ADAL" clId="{6F9558F1-4F88-4B05-9714-F14965707862}" dt="2020-11-03T07:29:20.438" v="656" actId="47"/>
        <pc:sldMkLst>
          <pc:docMk/>
          <pc:sldMk cId="2836860559" sldId="280"/>
        </pc:sldMkLst>
      </pc:sldChg>
      <pc:sldChg chg="new del">
        <pc:chgData name="Archambault, Aude" userId="dfdf6e78-8d63-480c-bdce-0b0f3fd27a48" providerId="ADAL" clId="{6F9558F1-4F88-4B05-9714-F14965707862}" dt="2020-11-03T07:34:21.527" v="714" actId="47"/>
        <pc:sldMkLst>
          <pc:docMk/>
          <pc:sldMk cId="585586938" sldId="281"/>
        </pc:sldMkLst>
      </pc:sldChg>
      <pc:sldChg chg="addSp delSp modSp add del mod">
        <pc:chgData name="Archambault, Aude" userId="dfdf6e78-8d63-480c-bdce-0b0f3fd27a48" providerId="ADAL" clId="{6F9558F1-4F88-4B05-9714-F14965707862}" dt="2020-11-03T07:36:15.272" v="728" actId="47"/>
        <pc:sldMkLst>
          <pc:docMk/>
          <pc:sldMk cId="2054854455" sldId="281"/>
        </pc:sldMkLst>
        <pc:spChg chg="add mod">
          <ac:chgData name="Archambault, Aude" userId="dfdf6e78-8d63-480c-bdce-0b0f3fd27a48" providerId="ADAL" clId="{6F9558F1-4F88-4B05-9714-F14965707862}" dt="2020-11-03T07:35:08.013" v="716" actId="21"/>
          <ac:spMkLst>
            <pc:docMk/>
            <pc:sldMk cId="2054854455" sldId="281"/>
            <ac:spMk id="5" creationId="{7D6B3D01-EDF0-423D-8F17-1DC94BD230EB}"/>
          </ac:spMkLst>
        </pc:spChg>
        <pc:graphicFrameChg chg="del">
          <ac:chgData name="Archambault, Aude" userId="dfdf6e78-8d63-480c-bdce-0b0f3fd27a48" providerId="ADAL" clId="{6F9558F1-4F88-4B05-9714-F14965707862}" dt="2020-11-03T07:35:08.013" v="716" actId="21"/>
          <ac:graphicFrameMkLst>
            <pc:docMk/>
            <pc:sldMk cId="2054854455" sldId="281"/>
            <ac:graphicFrameMk id="4" creationId="{00000000-0000-0000-0000-000000000000}"/>
          </ac:graphicFrameMkLst>
        </pc:graphicFrameChg>
      </pc:sldChg>
      <pc:sldChg chg="new del">
        <pc:chgData name="Archambault, Aude" userId="dfdf6e78-8d63-480c-bdce-0b0f3fd27a48" providerId="ADAL" clId="{6F9558F1-4F88-4B05-9714-F14965707862}" dt="2020-11-03T07:33:22.414" v="684" actId="47"/>
        <pc:sldMkLst>
          <pc:docMk/>
          <pc:sldMk cId="793435257" sldId="282"/>
        </pc:sldMkLst>
      </pc:sldChg>
      <pc:sldChg chg="add del">
        <pc:chgData name="Archambault, Aude" userId="dfdf6e78-8d63-480c-bdce-0b0f3fd27a48" providerId="ADAL" clId="{6F9558F1-4F88-4B05-9714-F14965707862}" dt="2020-11-03T07:48:50.335" v="1062" actId="47"/>
        <pc:sldMkLst>
          <pc:docMk/>
          <pc:sldMk cId="359849887" sldId="298"/>
        </pc:sldMkLst>
      </pc:sldChg>
      <pc:sldChg chg="addSp delSp modSp new mod">
        <pc:chgData name="Archambault, Aude" userId="dfdf6e78-8d63-480c-bdce-0b0f3fd27a48" providerId="ADAL" clId="{6F9558F1-4F88-4B05-9714-F14965707862}" dt="2020-11-03T08:04:08.084" v="1155" actId="14100"/>
        <pc:sldMkLst>
          <pc:docMk/>
          <pc:sldMk cId="3610478197" sldId="299"/>
        </pc:sldMkLst>
        <pc:spChg chg="del">
          <ac:chgData name="Archambault, Aude" userId="dfdf6e78-8d63-480c-bdce-0b0f3fd27a48" providerId="ADAL" clId="{6F9558F1-4F88-4B05-9714-F14965707862}" dt="2020-11-03T07:47:08.364" v="1021"/>
          <ac:spMkLst>
            <pc:docMk/>
            <pc:sldMk cId="3610478197" sldId="299"/>
            <ac:spMk id="2" creationId="{B9B4C03C-26A1-4732-9544-ED227BA36246}"/>
          </ac:spMkLst>
        </pc:spChg>
        <pc:spChg chg="mod">
          <ac:chgData name="Archambault, Aude" userId="dfdf6e78-8d63-480c-bdce-0b0f3fd27a48" providerId="ADAL" clId="{6F9558F1-4F88-4B05-9714-F14965707862}" dt="2020-11-03T07:47:33.783" v="1044" actId="20577"/>
          <ac:spMkLst>
            <pc:docMk/>
            <pc:sldMk cId="3610478197" sldId="299"/>
            <ac:spMk id="3" creationId="{B0F435AE-2693-47BB-B161-600BC94E2CF3}"/>
          </ac:spMkLst>
        </pc:spChg>
        <pc:spChg chg="add mod">
          <ac:chgData name="Archambault, Aude" userId="dfdf6e78-8d63-480c-bdce-0b0f3fd27a48" providerId="ADAL" clId="{6F9558F1-4F88-4B05-9714-F14965707862}" dt="2020-11-03T08:04:08.084" v="1155" actId="14100"/>
          <ac:spMkLst>
            <pc:docMk/>
            <pc:sldMk cId="3610478197" sldId="299"/>
            <ac:spMk id="6" creationId="{CAECD3B9-D652-470E-B937-4550F7B1E218}"/>
          </ac:spMkLst>
        </pc:spChg>
        <pc:spChg chg="add del mod">
          <ac:chgData name="Archambault, Aude" userId="dfdf6e78-8d63-480c-bdce-0b0f3fd27a48" providerId="ADAL" clId="{6F9558F1-4F88-4B05-9714-F14965707862}" dt="2020-11-03T08:03:46.846" v="1150" actId="478"/>
          <ac:spMkLst>
            <pc:docMk/>
            <pc:sldMk cId="3610478197" sldId="299"/>
            <ac:spMk id="7" creationId="{F157381E-D3A8-4EA3-8027-584207E5366C}"/>
          </ac:spMkLst>
        </pc:spChg>
        <pc:spChg chg="add mod">
          <ac:chgData name="Archambault, Aude" userId="dfdf6e78-8d63-480c-bdce-0b0f3fd27a48" providerId="ADAL" clId="{6F9558F1-4F88-4B05-9714-F14965707862}" dt="2020-11-03T08:04:02.797" v="1153" actId="1076"/>
          <ac:spMkLst>
            <pc:docMk/>
            <pc:sldMk cId="3610478197" sldId="299"/>
            <ac:spMk id="8" creationId="{45FFB77E-2B31-40DA-A7FC-841482AEDB1C}"/>
          </ac:spMkLst>
        </pc:spChg>
        <pc:graphicFrameChg chg="add mod">
          <ac:chgData name="Archambault, Aude" userId="dfdf6e78-8d63-480c-bdce-0b0f3fd27a48" providerId="ADAL" clId="{6F9558F1-4F88-4B05-9714-F14965707862}" dt="2020-11-03T08:01:53.686" v="1133"/>
          <ac:graphicFrameMkLst>
            <pc:docMk/>
            <pc:sldMk cId="3610478197" sldId="299"/>
            <ac:graphicFrameMk id="4" creationId="{2D00AFA9-23FA-4FA0-ABA6-EF4C89EFE099}"/>
          </ac:graphicFrameMkLst>
        </pc:graphicFrameChg>
        <pc:graphicFrameChg chg="add mod">
          <ac:chgData name="Archambault, Aude" userId="dfdf6e78-8d63-480c-bdce-0b0f3fd27a48" providerId="ADAL" clId="{6F9558F1-4F88-4B05-9714-F14965707862}" dt="2020-11-03T08:03:57.870" v="1151"/>
          <ac:graphicFrameMkLst>
            <pc:docMk/>
            <pc:sldMk cId="3610478197" sldId="299"/>
            <ac:graphicFrameMk id="5" creationId="{A4EC2F00-4CD8-468A-AD16-5E8B4F90BD7C}"/>
          </ac:graphicFrameMkLst>
        </pc:graphicFrameChg>
      </pc:sldChg>
      <pc:sldChg chg="delSp modSp add del mod">
        <pc:chgData name="Archambault, Aude" userId="dfdf6e78-8d63-480c-bdce-0b0f3fd27a48" providerId="ADAL" clId="{6F9558F1-4F88-4B05-9714-F14965707862}" dt="2020-11-03T10:23:24.871" v="1274" actId="47"/>
        <pc:sldMkLst>
          <pc:docMk/>
          <pc:sldMk cId="4122758198" sldId="300"/>
        </pc:sldMkLst>
        <pc:spChg chg="mod">
          <ac:chgData name="Archambault, Aude" userId="dfdf6e78-8d63-480c-bdce-0b0f3fd27a48" providerId="ADAL" clId="{6F9558F1-4F88-4B05-9714-F14965707862}" dt="2020-11-03T08:12:53.227" v="1210" actId="20577"/>
          <ac:spMkLst>
            <pc:docMk/>
            <pc:sldMk cId="4122758198" sldId="300"/>
            <ac:spMk id="3" creationId="{B0F435AE-2693-47BB-B161-600BC94E2CF3}"/>
          </ac:spMkLst>
        </pc:spChg>
        <pc:spChg chg="del">
          <ac:chgData name="Archambault, Aude" userId="dfdf6e78-8d63-480c-bdce-0b0f3fd27a48" providerId="ADAL" clId="{6F9558F1-4F88-4B05-9714-F14965707862}" dt="2020-11-03T08:12:45.798" v="1192" actId="478"/>
          <ac:spMkLst>
            <pc:docMk/>
            <pc:sldMk cId="4122758198" sldId="300"/>
            <ac:spMk id="6" creationId="{CAECD3B9-D652-470E-B937-4550F7B1E218}"/>
          </ac:spMkLst>
        </pc:spChg>
        <pc:spChg chg="del">
          <ac:chgData name="Archambault, Aude" userId="dfdf6e78-8d63-480c-bdce-0b0f3fd27a48" providerId="ADAL" clId="{6F9558F1-4F88-4B05-9714-F14965707862}" dt="2020-11-03T08:12:56.803" v="1211" actId="478"/>
          <ac:spMkLst>
            <pc:docMk/>
            <pc:sldMk cId="4122758198" sldId="300"/>
            <ac:spMk id="8" creationId="{45FFB77E-2B31-40DA-A7FC-841482AEDB1C}"/>
          </ac:spMkLst>
        </pc:spChg>
        <pc:graphicFrameChg chg="mod">
          <ac:chgData name="Archambault, Aude" userId="dfdf6e78-8d63-480c-bdce-0b0f3fd27a48" providerId="ADAL" clId="{6F9558F1-4F88-4B05-9714-F14965707862}" dt="2020-11-03T08:17:35.321" v="1222" actId="12093"/>
          <ac:graphicFrameMkLst>
            <pc:docMk/>
            <pc:sldMk cId="4122758198" sldId="300"/>
            <ac:graphicFrameMk id="4" creationId="{2D00AFA9-23FA-4FA0-ABA6-EF4C89EFE099}"/>
          </ac:graphicFrameMkLst>
        </pc:graphicFrameChg>
        <pc:graphicFrameChg chg="del">
          <ac:chgData name="Archambault, Aude" userId="dfdf6e78-8d63-480c-bdce-0b0f3fd27a48" providerId="ADAL" clId="{6F9558F1-4F88-4B05-9714-F14965707862}" dt="2020-11-03T08:12:42.005" v="1190" actId="478"/>
          <ac:graphicFrameMkLst>
            <pc:docMk/>
            <pc:sldMk cId="4122758198" sldId="300"/>
            <ac:graphicFrameMk id="5" creationId="{A4EC2F00-4CD8-468A-AD16-5E8B4F90BD7C}"/>
          </ac:graphicFrameMkLst>
        </pc:graphicFrameChg>
      </pc:sldChg>
      <pc:sldChg chg="addSp delSp modSp new mod">
        <pc:chgData name="Archambault, Aude" userId="dfdf6e78-8d63-480c-bdce-0b0f3fd27a48" providerId="ADAL" clId="{6F9558F1-4F88-4B05-9714-F14965707862}" dt="2020-11-03T10:23:48.294" v="1286" actId="404"/>
        <pc:sldMkLst>
          <pc:docMk/>
          <pc:sldMk cId="977841343" sldId="301"/>
        </pc:sldMkLst>
        <pc:spChg chg="del">
          <ac:chgData name="Archambault, Aude" userId="dfdf6e78-8d63-480c-bdce-0b0f3fd27a48" providerId="ADAL" clId="{6F9558F1-4F88-4B05-9714-F14965707862}" dt="2020-11-03T10:13:15.097" v="1244" actId="1032"/>
          <ac:spMkLst>
            <pc:docMk/>
            <pc:sldMk cId="977841343" sldId="301"/>
            <ac:spMk id="2" creationId="{293BE351-E429-4285-BA8B-106841BEF370}"/>
          </ac:spMkLst>
        </pc:spChg>
        <pc:spChg chg="mod">
          <ac:chgData name="Archambault, Aude" userId="dfdf6e78-8d63-480c-bdce-0b0f3fd27a48" providerId="ADAL" clId="{6F9558F1-4F88-4B05-9714-F14965707862}" dt="2020-11-03T10:23:20.743" v="1273"/>
          <ac:spMkLst>
            <pc:docMk/>
            <pc:sldMk cId="977841343" sldId="301"/>
            <ac:spMk id="3" creationId="{63C97FB4-71C1-4B00-B243-BBC67EB47833}"/>
          </ac:spMkLst>
        </pc:spChg>
        <pc:graphicFrameChg chg="add mod modGraphic">
          <ac:chgData name="Archambault, Aude" userId="dfdf6e78-8d63-480c-bdce-0b0f3fd27a48" providerId="ADAL" clId="{6F9558F1-4F88-4B05-9714-F14965707862}" dt="2020-11-03T10:23:48.294" v="1286" actId="404"/>
          <ac:graphicFrameMkLst>
            <pc:docMk/>
            <pc:sldMk cId="977841343" sldId="301"/>
            <ac:graphicFrameMk id="4" creationId="{A3D30ACA-14E9-4BD8-AA7A-C2E2065F13BB}"/>
          </ac:graphicFrameMkLst>
        </pc:graphicFrameChg>
        <pc:picChg chg="add del mod">
          <ac:chgData name="Archambault, Aude" userId="dfdf6e78-8d63-480c-bdce-0b0f3fd27a48" providerId="ADAL" clId="{6F9558F1-4F88-4B05-9714-F14965707862}" dt="2020-11-03T10:19:23.149" v="1263" actId="478"/>
          <ac:picMkLst>
            <pc:docMk/>
            <pc:sldMk cId="977841343" sldId="301"/>
            <ac:picMk id="6" creationId="{44F03DFD-5892-4796-9343-FDECA2C4C212}"/>
          </ac:picMkLst>
        </pc:picChg>
      </pc:sldChg>
      <pc:sldChg chg="addSp delSp modSp new del mod">
        <pc:chgData name="Archambault, Aude" userId="dfdf6e78-8d63-480c-bdce-0b0f3fd27a48" providerId="ADAL" clId="{6F9558F1-4F88-4B05-9714-F14965707862}" dt="2020-11-03T10:12:42.754" v="1242" actId="47"/>
        <pc:sldMkLst>
          <pc:docMk/>
          <pc:sldMk cId="1399940351" sldId="301"/>
        </pc:sldMkLst>
        <pc:spChg chg="add del">
          <ac:chgData name="Archambault, Aude" userId="dfdf6e78-8d63-480c-bdce-0b0f3fd27a48" providerId="ADAL" clId="{6F9558F1-4F88-4B05-9714-F14965707862}" dt="2020-11-03T10:10:56.015" v="1226" actId="1032"/>
          <ac:spMkLst>
            <pc:docMk/>
            <pc:sldMk cId="1399940351" sldId="301"/>
            <ac:spMk id="2" creationId="{D69B71D4-E70F-4827-80E0-084EE9A8BD27}"/>
          </ac:spMkLst>
        </pc:spChg>
        <pc:graphicFrameChg chg="add del modGraphic">
          <ac:chgData name="Archambault, Aude" userId="dfdf6e78-8d63-480c-bdce-0b0f3fd27a48" providerId="ADAL" clId="{6F9558F1-4F88-4B05-9714-F14965707862}" dt="2020-11-03T10:10:44.641" v="1225" actId="1032"/>
          <ac:graphicFrameMkLst>
            <pc:docMk/>
            <pc:sldMk cId="1399940351" sldId="301"/>
            <ac:graphicFrameMk id="4" creationId="{A5FA571A-C0A6-4B74-85D4-759B91D17F37}"/>
          </ac:graphicFrameMkLst>
        </pc:graphicFrameChg>
        <pc:graphicFrameChg chg="add mod modGraphic">
          <ac:chgData name="Archambault, Aude" userId="dfdf6e78-8d63-480c-bdce-0b0f3fd27a48" providerId="ADAL" clId="{6F9558F1-4F88-4B05-9714-F14965707862}" dt="2020-11-03T10:12:38.848" v="1241" actId="13782"/>
          <ac:graphicFrameMkLst>
            <pc:docMk/>
            <pc:sldMk cId="1399940351" sldId="301"/>
            <ac:graphicFrameMk id="5" creationId="{99A9B2AF-8BD4-40B5-AA1F-2BD695FAA339}"/>
          </ac:graphicFrameMkLst>
        </pc:graphicFrameChg>
      </pc:sldChg>
      <pc:sldChg chg="addSp delSp modSp new mod modClrScheme chgLayout">
        <pc:chgData name="Archambault, Aude" userId="dfdf6e78-8d63-480c-bdce-0b0f3fd27a48" providerId="ADAL" clId="{6F9558F1-4F88-4B05-9714-F14965707862}" dt="2020-11-03T10:26:36.355" v="1330" actId="5793"/>
        <pc:sldMkLst>
          <pc:docMk/>
          <pc:sldMk cId="668022109" sldId="302"/>
        </pc:sldMkLst>
        <pc:spChg chg="del">
          <ac:chgData name="Archambault, Aude" userId="dfdf6e78-8d63-480c-bdce-0b0f3fd27a48" providerId="ADAL" clId="{6F9558F1-4F88-4B05-9714-F14965707862}" dt="2020-11-03T10:25:10.918" v="1298" actId="22"/>
          <ac:spMkLst>
            <pc:docMk/>
            <pc:sldMk cId="668022109" sldId="302"/>
            <ac:spMk id="2" creationId="{39F1C67B-3CB0-41ED-BDC2-DB55E2B0138E}"/>
          </ac:spMkLst>
        </pc:spChg>
        <pc:spChg chg="mod ord">
          <ac:chgData name="Archambault, Aude" userId="dfdf6e78-8d63-480c-bdce-0b0f3fd27a48" providerId="ADAL" clId="{6F9558F1-4F88-4B05-9714-F14965707862}" dt="2020-11-03T10:26:36.355" v="1330" actId="5793"/>
          <ac:spMkLst>
            <pc:docMk/>
            <pc:sldMk cId="668022109" sldId="302"/>
            <ac:spMk id="3" creationId="{7211E865-2B72-4A29-8FFC-EFBF02FA3658}"/>
          </ac:spMkLst>
        </pc:spChg>
        <pc:spChg chg="add del mod">
          <ac:chgData name="Archambault, Aude" userId="dfdf6e78-8d63-480c-bdce-0b0f3fd27a48" providerId="ADAL" clId="{6F9558F1-4F88-4B05-9714-F14965707862}" dt="2020-11-03T10:25:31.283" v="1300" actId="26606"/>
          <ac:spMkLst>
            <pc:docMk/>
            <pc:sldMk cId="668022109" sldId="302"/>
            <ac:spMk id="10" creationId="{BFABADCC-2805-4B91-9F05-04AD59C8D267}"/>
          </ac:spMkLst>
        </pc:spChg>
        <pc:picChg chg="add mod">
          <ac:chgData name="Archambault, Aude" userId="dfdf6e78-8d63-480c-bdce-0b0f3fd27a48" providerId="ADAL" clId="{6F9558F1-4F88-4B05-9714-F14965707862}" dt="2020-11-03T10:26:29.204" v="1305" actId="14100"/>
          <ac:picMkLst>
            <pc:docMk/>
            <pc:sldMk cId="668022109" sldId="302"/>
            <ac:picMk id="5" creationId="{B1D7CD01-42D8-43D4-AB53-32E53BF7021D}"/>
          </ac:picMkLst>
        </pc:picChg>
      </pc:sldChg>
      <pc:sldChg chg="modSp new del mod">
        <pc:chgData name="Archambault, Aude" userId="dfdf6e78-8d63-480c-bdce-0b0f3fd27a48" providerId="ADAL" clId="{6F9558F1-4F88-4B05-9714-F14965707862}" dt="2020-11-03T10:27:19.496" v="1355" actId="47"/>
        <pc:sldMkLst>
          <pc:docMk/>
          <pc:sldMk cId="602614968" sldId="303"/>
        </pc:sldMkLst>
        <pc:spChg chg="mod">
          <ac:chgData name="Archambault, Aude" userId="dfdf6e78-8d63-480c-bdce-0b0f3fd27a48" providerId="ADAL" clId="{6F9558F1-4F88-4B05-9714-F14965707862}" dt="2020-11-03T10:26:51.086" v="1354" actId="5793"/>
          <ac:spMkLst>
            <pc:docMk/>
            <pc:sldMk cId="602614968" sldId="303"/>
            <ac:spMk id="2" creationId="{09FEFC5D-E849-4C93-BEAA-6B628F5770BC}"/>
          </ac:spMkLst>
        </pc:spChg>
        <pc:spChg chg="mod">
          <ac:chgData name="Archambault, Aude" userId="dfdf6e78-8d63-480c-bdce-0b0f3fd27a48" providerId="ADAL" clId="{6F9558F1-4F88-4B05-9714-F14965707862}" dt="2020-11-03T10:26:46.814" v="1339" actId="20577"/>
          <ac:spMkLst>
            <pc:docMk/>
            <pc:sldMk cId="602614968" sldId="303"/>
            <ac:spMk id="3" creationId="{18E018D6-A591-4BF1-861D-EE2439E9CE6B}"/>
          </ac:spMkLst>
        </pc:spChg>
      </pc:sldChg>
      <pc:sldChg chg="addSp delSp modSp new mod">
        <pc:chgData name="Archambault, Aude" userId="dfdf6e78-8d63-480c-bdce-0b0f3fd27a48" providerId="ADAL" clId="{6F9558F1-4F88-4B05-9714-F14965707862}" dt="2020-11-03T10:29:58.219" v="1383" actId="22"/>
        <pc:sldMkLst>
          <pc:docMk/>
          <pc:sldMk cId="1762611848" sldId="303"/>
        </pc:sldMkLst>
        <pc:spChg chg="del">
          <ac:chgData name="Archambault, Aude" userId="dfdf6e78-8d63-480c-bdce-0b0f3fd27a48" providerId="ADAL" clId="{6F9558F1-4F88-4B05-9714-F14965707862}" dt="2020-11-03T10:29:58.219" v="1383" actId="22"/>
          <ac:spMkLst>
            <pc:docMk/>
            <pc:sldMk cId="1762611848" sldId="303"/>
            <ac:spMk id="2" creationId="{6C58B011-4EF3-438C-A50A-16232B03EA52}"/>
          </ac:spMkLst>
        </pc:spChg>
        <pc:spChg chg="mod">
          <ac:chgData name="Archambault, Aude" userId="dfdf6e78-8d63-480c-bdce-0b0f3fd27a48" providerId="ADAL" clId="{6F9558F1-4F88-4B05-9714-F14965707862}" dt="2020-11-03T10:29:51.874" v="1382" actId="20577"/>
          <ac:spMkLst>
            <pc:docMk/>
            <pc:sldMk cId="1762611848" sldId="303"/>
            <ac:spMk id="3" creationId="{3762EB1A-A84E-4054-8F34-63798FA9C776}"/>
          </ac:spMkLst>
        </pc:spChg>
        <pc:picChg chg="add mod">
          <ac:chgData name="Archambault, Aude" userId="dfdf6e78-8d63-480c-bdce-0b0f3fd27a48" providerId="ADAL" clId="{6F9558F1-4F88-4B05-9714-F14965707862}" dt="2020-11-03T10:29:58.219" v="1383" actId="22"/>
          <ac:picMkLst>
            <pc:docMk/>
            <pc:sldMk cId="1762611848" sldId="303"/>
            <ac:picMk id="5" creationId="{DA7A124F-2D8A-474E-A658-A2078C0D532D}"/>
          </ac:picMkLst>
        </pc:picChg>
      </pc:sldChg>
      <pc:sldChg chg="new del">
        <pc:chgData name="Archambault, Aude" userId="dfdf6e78-8d63-480c-bdce-0b0f3fd27a48" providerId="ADAL" clId="{6F9558F1-4F88-4B05-9714-F14965707862}" dt="2020-11-03T10:26:15.800" v="1304" actId="47"/>
        <pc:sldMkLst>
          <pc:docMk/>
          <pc:sldMk cId="1888139981" sldId="303"/>
        </pc:sldMkLst>
      </pc:sldChg>
      <pc:sldChg chg="addSp delSp modSp new mod">
        <pc:chgData name="Archambault, Aude" userId="dfdf6e78-8d63-480c-bdce-0b0f3fd27a48" providerId="ADAL" clId="{6F9558F1-4F88-4B05-9714-F14965707862}" dt="2020-11-03T10:30:44.668" v="1417" actId="14100"/>
        <pc:sldMkLst>
          <pc:docMk/>
          <pc:sldMk cId="1458816675" sldId="304"/>
        </pc:sldMkLst>
        <pc:spChg chg="del mod">
          <ac:chgData name="Archambault, Aude" userId="dfdf6e78-8d63-480c-bdce-0b0f3fd27a48" providerId="ADAL" clId="{6F9558F1-4F88-4B05-9714-F14965707862}" dt="2020-11-03T10:30:28.510" v="1411"/>
          <ac:spMkLst>
            <pc:docMk/>
            <pc:sldMk cId="1458816675" sldId="304"/>
            <ac:spMk id="2" creationId="{0A77389B-AFE5-4E13-BB8E-8BF845E159CD}"/>
          </ac:spMkLst>
        </pc:spChg>
        <pc:spChg chg="mod ord">
          <ac:chgData name="Archambault, Aude" userId="dfdf6e78-8d63-480c-bdce-0b0f3fd27a48" providerId="ADAL" clId="{6F9558F1-4F88-4B05-9714-F14965707862}" dt="2020-11-03T10:30:35.949" v="1414" actId="26606"/>
          <ac:spMkLst>
            <pc:docMk/>
            <pc:sldMk cId="1458816675" sldId="304"/>
            <ac:spMk id="3" creationId="{9D0AEB26-5AC1-4825-B920-FDC9C7BF2939}"/>
          </ac:spMkLst>
        </pc:spChg>
        <pc:picChg chg="add mod">
          <ac:chgData name="Archambault, Aude" userId="dfdf6e78-8d63-480c-bdce-0b0f3fd27a48" providerId="ADAL" clId="{6F9558F1-4F88-4B05-9714-F14965707862}" dt="2020-11-03T10:30:44.668" v="1417" actId="14100"/>
          <ac:picMkLst>
            <pc:docMk/>
            <pc:sldMk cId="1458816675" sldId="304"/>
            <ac:picMk id="4" creationId="{CA0797D5-9CA5-411A-A73C-CFC49ADE11D4}"/>
          </ac:picMkLst>
        </pc:picChg>
      </pc:sldChg>
      <pc:sldChg chg="new del">
        <pc:chgData name="Archambault, Aude" userId="dfdf6e78-8d63-480c-bdce-0b0f3fd27a48" providerId="ADAL" clId="{6F9558F1-4F88-4B05-9714-F14965707862}" dt="2020-11-03T10:26:09.193" v="1303" actId="47"/>
        <pc:sldMkLst>
          <pc:docMk/>
          <pc:sldMk cId="1572003318" sldId="304"/>
        </pc:sldMkLst>
      </pc:sldChg>
      <pc:sldChg chg="modSp new mod">
        <pc:chgData name="Archambault, Aude" userId="dfdf6e78-8d63-480c-bdce-0b0f3fd27a48" providerId="ADAL" clId="{6F9558F1-4F88-4B05-9714-F14965707862}" dt="2020-11-03T11:52:43.597" v="1816" actId="20577"/>
        <pc:sldMkLst>
          <pc:docMk/>
          <pc:sldMk cId="3404926633" sldId="305"/>
        </pc:sldMkLst>
        <pc:spChg chg="mod">
          <ac:chgData name="Archambault, Aude" userId="dfdf6e78-8d63-480c-bdce-0b0f3fd27a48" providerId="ADAL" clId="{6F9558F1-4F88-4B05-9714-F14965707862}" dt="2020-11-03T11:52:43.597" v="1816" actId="20577"/>
          <ac:spMkLst>
            <pc:docMk/>
            <pc:sldMk cId="3404926633" sldId="305"/>
            <ac:spMk id="2" creationId="{6C55248C-BAA2-420D-940E-D2162E61A44A}"/>
          </ac:spMkLst>
        </pc:spChg>
        <pc:spChg chg="mod">
          <ac:chgData name="Archambault, Aude" userId="dfdf6e78-8d63-480c-bdce-0b0f3fd27a48" providerId="ADAL" clId="{6F9558F1-4F88-4B05-9714-F14965707862}" dt="2020-11-03T10:54:56.313" v="1768" actId="20577"/>
          <ac:spMkLst>
            <pc:docMk/>
            <pc:sldMk cId="3404926633" sldId="305"/>
            <ac:spMk id="3" creationId="{5672E47D-EADE-4EF9-928A-B8D1DA667519}"/>
          </ac:spMkLst>
        </pc:spChg>
      </pc:sldChg>
      <pc:sldChg chg="addSp delSp modSp new mod modAnim">
        <pc:chgData name="Archambault, Aude" userId="dfdf6e78-8d63-480c-bdce-0b0f3fd27a48" providerId="ADAL" clId="{6F9558F1-4F88-4B05-9714-F14965707862}" dt="2020-11-03T10:54:36.179" v="1730" actId="20577"/>
        <pc:sldMkLst>
          <pc:docMk/>
          <pc:sldMk cId="815054311" sldId="306"/>
        </pc:sldMkLst>
        <pc:spChg chg="del">
          <ac:chgData name="Archambault, Aude" userId="dfdf6e78-8d63-480c-bdce-0b0f3fd27a48" providerId="ADAL" clId="{6F9558F1-4F88-4B05-9714-F14965707862}" dt="2020-11-03T10:40:17.053" v="1618" actId="1032"/>
          <ac:spMkLst>
            <pc:docMk/>
            <pc:sldMk cId="815054311" sldId="306"/>
            <ac:spMk id="2" creationId="{A1E2EC1E-A181-4480-8CCB-A0DF108F870C}"/>
          </ac:spMkLst>
        </pc:spChg>
        <pc:spChg chg="mod">
          <ac:chgData name="Archambault, Aude" userId="dfdf6e78-8d63-480c-bdce-0b0f3fd27a48" providerId="ADAL" clId="{6F9558F1-4F88-4B05-9714-F14965707862}" dt="2020-11-03T10:54:36.179" v="1730" actId="20577"/>
          <ac:spMkLst>
            <pc:docMk/>
            <pc:sldMk cId="815054311" sldId="306"/>
            <ac:spMk id="3" creationId="{FD01C584-8AAA-4281-AA36-BB7553617F81}"/>
          </ac:spMkLst>
        </pc:spChg>
        <pc:graphicFrameChg chg="add mod modGraphic">
          <ac:chgData name="Archambault, Aude" userId="dfdf6e78-8d63-480c-bdce-0b0f3fd27a48" providerId="ADAL" clId="{6F9558F1-4F88-4B05-9714-F14965707862}" dt="2020-11-03T10:52:52.877" v="1711" actId="14100"/>
          <ac:graphicFrameMkLst>
            <pc:docMk/>
            <pc:sldMk cId="815054311" sldId="306"/>
            <ac:graphicFrameMk id="4" creationId="{EECB8FA3-80A5-485D-94D7-79038E4F7F39}"/>
          </ac:graphicFrameMkLst>
        </pc:graphicFrameChg>
        <pc:picChg chg="add mod">
          <ac:chgData name="Archambault, Aude" userId="dfdf6e78-8d63-480c-bdce-0b0f3fd27a48" providerId="ADAL" clId="{6F9558F1-4F88-4B05-9714-F14965707862}" dt="2020-11-03T10:53:20.947" v="1717" actId="14100"/>
          <ac:picMkLst>
            <pc:docMk/>
            <pc:sldMk cId="815054311" sldId="306"/>
            <ac:picMk id="5" creationId="{AC1E899E-05DC-4CE3-806C-1746FF190EBA}"/>
          </ac:picMkLst>
        </pc:picChg>
        <pc:picChg chg="add mod">
          <ac:chgData name="Archambault, Aude" userId="dfdf6e78-8d63-480c-bdce-0b0f3fd27a48" providerId="ADAL" clId="{6F9558F1-4F88-4B05-9714-F14965707862}" dt="2020-11-03T10:53:29.379" v="1718" actId="14100"/>
          <ac:picMkLst>
            <pc:docMk/>
            <pc:sldMk cId="815054311" sldId="306"/>
            <ac:picMk id="6" creationId="{092572DA-21C5-410B-9C60-8ED332F0F792}"/>
          </ac:picMkLst>
        </pc:picChg>
      </pc:sldChg>
      <pc:sldChg chg="modSp new del mod">
        <pc:chgData name="Archambault, Aude" userId="dfdf6e78-8d63-480c-bdce-0b0f3fd27a48" providerId="ADAL" clId="{6F9558F1-4F88-4B05-9714-F14965707862}" dt="2020-11-03T10:38:20.876" v="1608" actId="47"/>
        <pc:sldMkLst>
          <pc:docMk/>
          <pc:sldMk cId="3052743361" sldId="306"/>
        </pc:sldMkLst>
        <pc:spChg chg="mod">
          <ac:chgData name="Archambault, Aude" userId="dfdf6e78-8d63-480c-bdce-0b0f3fd27a48" providerId="ADAL" clId="{6F9558F1-4F88-4B05-9714-F14965707862}" dt="2020-11-03T10:38:13.130" v="1602" actId="313"/>
          <ac:spMkLst>
            <pc:docMk/>
            <pc:sldMk cId="3052743361" sldId="306"/>
            <ac:spMk id="2" creationId="{59950D46-A3D6-4F96-BEBE-17CBB9F25785}"/>
          </ac:spMkLst>
        </pc:spChg>
        <pc:spChg chg="mod">
          <ac:chgData name="Archambault, Aude" userId="dfdf6e78-8d63-480c-bdce-0b0f3fd27a48" providerId="ADAL" clId="{6F9558F1-4F88-4B05-9714-F14965707862}" dt="2020-11-03T10:38:14.699" v="1607" actId="20577"/>
          <ac:spMkLst>
            <pc:docMk/>
            <pc:sldMk cId="3052743361" sldId="306"/>
            <ac:spMk id="4" creationId="{FF44CD0D-18B8-41AC-BD99-1876063D61C6}"/>
          </ac:spMkLst>
        </pc:spChg>
      </pc:sldChg>
      <pc:sldChg chg="addSp delSp modSp new del mod modClrScheme chgLayout">
        <pc:chgData name="Archambault, Aude" userId="dfdf6e78-8d63-480c-bdce-0b0f3fd27a48" providerId="ADAL" clId="{6F9558F1-4F88-4B05-9714-F14965707862}" dt="2020-11-03T16:44:16.997" v="1970" actId="47"/>
        <pc:sldMkLst>
          <pc:docMk/>
          <pc:sldMk cId="2189948355" sldId="307"/>
        </pc:sldMkLst>
        <pc:spChg chg="del">
          <ac:chgData name="Archambault, Aude" userId="dfdf6e78-8d63-480c-bdce-0b0f3fd27a48" providerId="ADAL" clId="{6F9558F1-4F88-4B05-9714-F14965707862}" dt="2020-11-03T10:56:35.672" v="1797" actId="22"/>
          <ac:spMkLst>
            <pc:docMk/>
            <pc:sldMk cId="2189948355" sldId="307"/>
            <ac:spMk id="2" creationId="{C43AA578-CA2F-420E-8614-8AF773495ED8}"/>
          </ac:spMkLst>
        </pc:spChg>
        <pc:spChg chg="mod or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3" creationId="{F66F68C2-910B-49DA-B0F7-7C265C53DE46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0" creationId="{D9C5D6D9-FBD4-4B6B-87A4-A24C38149E96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2" creationId="{5E36B6DD-E9FD-4E3E-AA36-F4084C2DD125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4" creationId="{29E68FD7-C01F-47F1-A1FA-DE6E02E2AF52}"/>
          </ac:spMkLst>
        </pc:spChg>
        <pc:picChg chg="add mod">
          <ac:chgData name="Archambault, Aude" userId="dfdf6e78-8d63-480c-bdce-0b0f3fd27a48" providerId="ADAL" clId="{6F9558F1-4F88-4B05-9714-F14965707862}" dt="2020-11-03T10:56:52.739" v="1804" actId="26606"/>
          <ac:picMkLst>
            <pc:docMk/>
            <pc:sldMk cId="2189948355" sldId="307"/>
            <ac:picMk id="5" creationId="{EBF85B85-C561-439E-9DB0-D7C85D7F5F1C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6:35:00.041" v="1855" actId="20577"/>
        <pc:sldMkLst>
          <pc:docMk/>
          <pc:sldMk cId="3285118281" sldId="308"/>
        </pc:sldMkLst>
        <pc:spChg chg="del">
          <ac:chgData name="Archambault, Aude" userId="dfdf6e78-8d63-480c-bdce-0b0f3fd27a48" providerId="ADAL" clId="{6F9558F1-4F88-4B05-9714-F14965707862}" dt="2020-11-03T10:59:42.705" v="1806" actId="22"/>
          <ac:spMkLst>
            <pc:docMk/>
            <pc:sldMk cId="3285118281" sldId="308"/>
            <ac:spMk id="2" creationId="{985A92DE-3A19-43CD-9699-9265C6E4D06C}"/>
          </ac:spMkLst>
        </pc:spChg>
        <pc:spChg chg="mod">
          <ac:chgData name="Archambault, Aude" userId="dfdf6e78-8d63-480c-bdce-0b0f3fd27a48" providerId="ADAL" clId="{6F9558F1-4F88-4B05-9714-F14965707862}" dt="2020-11-03T16:35:00.041" v="1855" actId="20577"/>
          <ac:spMkLst>
            <pc:docMk/>
            <pc:sldMk cId="3285118281" sldId="308"/>
            <ac:spMk id="3" creationId="{8E4B7806-1898-4C19-9D32-E84723F4E15E}"/>
          </ac:spMkLst>
        </pc:spChg>
        <pc:picChg chg="add mod">
          <ac:chgData name="Archambault, Aude" userId="dfdf6e78-8d63-480c-bdce-0b0f3fd27a48" providerId="ADAL" clId="{6F9558F1-4F88-4B05-9714-F14965707862}" dt="2020-11-03T16:33:30.021" v="1817" actId="14100"/>
          <ac:picMkLst>
            <pc:docMk/>
            <pc:sldMk cId="3285118281" sldId="308"/>
            <ac:picMk id="5" creationId="{BF834A5E-622B-4CB5-8BDB-1ACC066D444C}"/>
          </ac:picMkLst>
        </pc:picChg>
        <pc:picChg chg="add mod">
          <ac:chgData name="Archambault, Aude" userId="dfdf6e78-8d63-480c-bdce-0b0f3fd27a48" providerId="ADAL" clId="{6F9558F1-4F88-4B05-9714-F14965707862}" dt="2020-11-03T10:59:49.906" v="1807"/>
          <ac:picMkLst>
            <pc:docMk/>
            <pc:sldMk cId="3285118281" sldId="308"/>
            <ac:picMk id="6" creationId="{A5CDB7D0-B369-48E8-8EF8-6779910EBC56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6:37:49.221" v="1916" actId="14100"/>
        <pc:sldMkLst>
          <pc:docMk/>
          <pc:sldMk cId="194348203" sldId="309"/>
        </pc:sldMkLst>
        <pc:spChg chg="mod">
          <ac:chgData name="Archambault, Aude" userId="dfdf6e78-8d63-480c-bdce-0b0f3fd27a48" providerId="ADAL" clId="{6F9558F1-4F88-4B05-9714-F14965707862}" dt="2020-11-03T16:37:43.259" v="1914" actId="20577"/>
          <ac:spMkLst>
            <pc:docMk/>
            <pc:sldMk cId="194348203" sldId="309"/>
            <ac:spMk id="2" creationId="{E97698F3-B6EC-47FA-BB20-B0917721D724}"/>
          </ac:spMkLst>
        </pc:spChg>
        <pc:spChg chg="mod">
          <ac:chgData name="Archambault, Aude" userId="dfdf6e78-8d63-480c-bdce-0b0f3fd27a48" providerId="ADAL" clId="{6F9558F1-4F88-4B05-9714-F14965707862}" dt="2020-11-03T16:36:00.342" v="1876" actId="20577"/>
          <ac:spMkLst>
            <pc:docMk/>
            <pc:sldMk cId="194348203" sldId="309"/>
            <ac:spMk id="3" creationId="{75327D0D-717B-4112-ACD6-C502FC460781}"/>
          </ac:spMkLst>
        </pc:spChg>
        <pc:picChg chg="add mod">
          <ac:chgData name="Archambault, Aude" userId="dfdf6e78-8d63-480c-bdce-0b0f3fd27a48" providerId="ADAL" clId="{6F9558F1-4F88-4B05-9714-F14965707862}" dt="2020-11-03T16:37:49.221" v="1916" actId="14100"/>
          <ac:picMkLst>
            <pc:docMk/>
            <pc:sldMk cId="194348203" sldId="309"/>
            <ac:picMk id="5" creationId="{0CFB164D-AF44-4BC9-AFEC-29DC8D148CB0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06:05.550" v="2016" actId="14100"/>
        <pc:sldMkLst>
          <pc:docMk/>
          <pc:sldMk cId="411415590" sldId="310"/>
        </pc:sldMkLst>
        <pc:spChg chg="add del mod">
          <ac:chgData name="Archambault, Aude" userId="dfdf6e78-8d63-480c-bdce-0b0f3fd27a48" providerId="ADAL" clId="{6F9558F1-4F88-4B05-9714-F14965707862}" dt="2020-11-03T16:49:35.359" v="2006"/>
          <ac:spMkLst>
            <pc:docMk/>
            <pc:sldMk cId="411415590" sldId="310"/>
            <ac:spMk id="2" creationId="{4C0052C0-3E14-4E82-A8AA-D8238A0CB0AC}"/>
          </ac:spMkLst>
        </pc:spChg>
        <pc:spChg chg="mod">
          <ac:chgData name="Archambault, Aude" userId="dfdf6e78-8d63-480c-bdce-0b0f3fd27a48" providerId="ADAL" clId="{6F9558F1-4F88-4B05-9714-F14965707862}" dt="2020-11-03T16:38:49.304" v="1919" actId="790"/>
          <ac:spMkLst>
            <pc:docMk/>
            <pc:sldMk cId="411415590" sldId="310"/>
            <ac:spMk id="3" creationId="{58CB3594-24A3-4A1E-A3E9-2AF1E58A79CC}"/>
          </ac:spMkLst>
        </pc:spChg>
        <pc:graphicFrameChg chg="add mod modGraphic">
          <ac:chgData name="Archambault, Aude" userId="dfdf6e78-8d63-480c-bdce-0b0f3fd27a48" providerId="ADAL" clId="{6F9558F1-4F88-4B05-9714-F14965707862}" dt="2020-11-03T19:05:54.919" v="2012" actId="14100"/>
          <ac:graphicFrameMkLst>
            <pc:docMk/>
            <pc:sldMk cId="411415590" sldId="310"/>
            <ac:graphicFrameMk id="4" creationId="{CC536513-FB73-4496-A906-C5216517830F}"/>
          </ac:graphicFrameMkLst>
        </pc:graphicFrameChg>
        <pc:picChg chg="add del mod">
          <ac:chgData name="Archambault, Aude" userId="dfdf6e78-8d63-480c-bdce-0b0f3fd27a48" providerId="ADAL" clId="{6F9558F1-4F88-4B05-9714-F14965707862}" dt="2020-11-03T16:49:34.047" v="2005"/>
          <ac:picMkLst>
            <pc:docMk/>
            <pc:sldMk cId="411415590" sldId="310"/>
            <ac:picMk id="5" creationId="{3348AF9F-B391-4E05-805A-84CC280B6DA0}"/>
          </ac:picMkLst>
        </pc:picChg>
        <pc:picChg chg="add mod">
          <ac:chgData name="Archambault, Aude" userId="dfdf6e78-8d63-480c-bdce-0b0f3fd27a48" providerId="ADAL" clId="{6F9558F1-4F88-4B05-9714-F14965707862}" dt="2020-11-03T19:06:05.550" v="2016" actId="14100"/>
          <ac:picMkLst>
            <pc:docMk/>
            <pc:sldMk cId="411415590" sldId="310"/>
            <ac:picMk id="6" creationId="{AE13AE63-3016-48CD-90BB-812571E2BD36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06:30.089" v="2021" actId="20577"/>
        <pc:sldMkLst>
          <pc:docMk/>
          <pc:sldMk cId="3261565227" sldId="311"/>
        </pc:sldMkLst>
        <pc:spChg chg="mod">
          <ac:chgData name="Archambault, Aude" userId="dfdf6e78-8d63-480c-bdce-0b0f3fd27a48" providerId="ADAL" clId="{6F9558F1-4F88-4B05-9714-F14965707862}" dt="2020-11-03T19:06:30.089" v="2021" actId="20577"/>
          <ac:spMkLst>
            <pc:docMk/>
            <pc:sldMk cId="3261565227" sldId="311"/>
            <ac:spMk id="2" creationId="{E1CAB40D-4EFC-4378-BFAD-C65A106BC64C}"/>
          </ac:spMkLst>
        </pc:spChg>
        <pc:spChg chg="mod">
          <ac:chgData name="Archambault, Aude" userId="dfdf6e78-8d63-480c-bdce-0b0f3fd27a48" providerId="ADAL" clId="{6F9558F1-4F88-4B05-9714-F14965707862}" dt="2020-11-03T16:40:52.020" v="1945" actId="20577"/>
          <ac:spMkLst>
            <pc:docMk/>
            <pc:sldMk cId="3261565227" sldId="311"/>
            <ac:spMk id="3" creationId="{018B111B-19E1-4C49-93D9-10F766649E0D}"/>
          </ac:spMkLst>
        </pc:spChg>
        <pc:picChg chg="add del mod">
          <ac:chgData name="Archambault, Aude" userId="dfdf6e78-8d63-480c-bdce-0b0f3fd27a48" providerId="ADAL" clId="{6F9558F1-4F88-4B05-9714-F14965707862}" dt="2020-11-03T16:46:38.500" v="1989" actId="478"/>
          <ac:picMkLst>
            <pc:docMk/>
            <pc:sldMk cId="3261565227" sldId="311"/>
            <ac:picMk id="5" creationId="{7C0B833E-AF4B-42A0-8557-67BB67CBCA92}"/>
          </ac:picMkLst>
        </pc:picChg>
        <pc:picChg chg="add mod">
          <ac:chgData name="Archambault, Aude" userId="dfdf6e78-8d63-480c-bdce-0b0f3fd27a48" providerId="ADAL" clId="{6F9558F1-4F88-4B05-9714-F14965707862}" dt="2020-11-03T16:47:30.187" v="2002" actId="14100"/>
          <ac:picMkLst>
            <pc:docMk/>
            <pc:sldMk cId="3261565227" sldId="311"/>
            <ac:picMk id="7" creationId="{29F45FFA-D72C-43F9-936D-80B6CDC74B41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9:21:56.498" v="2032" actId="20577"/>
        <pc:sldMkLst>
          <pc:docMk/>
          <pc:sldMk cId="2368726398" sldId="312"/>
        </pc:sldMkLst>
        <pc:spChg chg="mod">
          <ac:chgData name="Archambault, Aude" userId="dfdf6e78-8d63-480c-bdce-0b0f3fd27a48" providerId="ADAL" clId="{6F9558F1-4F88-4B05-9714-F14965707862}" dt="2020-11-03T19:21:56.498" v="2032" actId="20577"/>
          <ac:spMkLst>
            <pc:docMk/>
            <pc:sldMk cId="2368726398" sldId="312"/>
            <ac:spMk id="2" creationId="{08EA2825-6032-4672-B438-65F16761B35B}"/>
          </ac:spMkLst>
        </pc:spChg>
        <pc:spChg chg="mod">
          <ac:chgData name="Archambault, Aude" userId="dfdf6e78-8d63-480c-bdce-0b0f3fd27a48" providerId="ADAL" clId="{6F9558F1-4F88-4B05-9714-F14965707862}" dt="2020-11-03T16:42:54.383" v="1969" actId="20577"/>
          <ac:spMkLst>
            <pc:docMk/>
            <pc:sldMk cId="2368726398" sldId="312"/>
            <ac:spMk id="3" creationId="{986DA9DB-91F2-44B7-B495-30A5BF247A14}"/>
          </ac:spMkLst>
        </pc:spChg>
        <pc:picChg chg="add mod">
          <ac:chgData name="Archambault, Aude" userId="dfdf6e78-8d63-480c-bdce-0b0f3fd27a48" providerId="ADAL" clId="{6F9558F1-4F88-4B05-9714-F14965707862}" dt="2020-11-03T16:45:39.180" v="1982" actId="1076"/>
          <ac:picMkLst>
            <pc:docMk/>
            <pc:sldMk cId="2368726398" sldId="312"/>
            <ac:picMk id="5" creationId="{7FEA3776-56E5-4175-86D6-6958C4668382}"/>
          </ac:picMkLst>
        </pc:picChg>
      </pc:sldChg>
      <pc:sldChg chg="addSp delSp modSp new del mod">
        <pc:chgData name="Archambault, Aude" userId="dfdf6e78-8d63-480c-bdce-0b0f3fd27a48" providerId="ADAL" clId="{6F9558F1-4F88-4B05-9714-F14965707862}" dt="2020-11-03T16:42:23.189" v="1960" actId="47"/>
        <pc:sldMkLst>
          <pc:docMk/>
          <pc:sldMk cId="3651016005" sldId="312"/>
        </pc:sldMkLst>
        <pc:spChg chg="mod">
          <ac:chgData name="Archambault, Aude" userId="dfdf6e78-8d63-480c-bdce-0b0f3fd27a48" providerId="ADAL" clId="{6F9558F1-4F88-4B05-9714-F14965707862}" dt="2020-11-03T16:41:49.482" v="1954"/>
          <ac:spMkLst>
            <pc:docMk/>
            <pc:sldMk cId="3651016005" sldId="312"/>
            <ac:spMk id="3" creationId="{DCF5FCE3-1E88-40E5-91CB-85D6CC34768C}"/>
          </ac:spMkLst>
        </pc:spChg>
        <pc:spChg chg="del">
          <ac:chgData name="Archambault, Aude" userId="dfdf6e78-8d63-480c-bdce-0b0f3fd27a48" providerId="ADAL" clId="{6F9558F1-4F88-4B05-9714-F14965707862}" dt="2020-11-03T16:42:06.985" v="1955" actId="22"/>
          <ac:spMkLst>
            <pc:docMk/>
            <pc:sldMk cId="3651016005" sldId="312"/>
            <ac:spMk id="5" creationId="{16D1393F-C0B2-474E-8BF1-06FFEF01D2CF}"/>
          </ac:spMkLst>
        </pc:spChg>
        <pc:picChg chg="add mod">
          <ac:chgData name="Archambault, Aude" userId="dfdf6e78-8d63-480c-bdce-0b0f3fd27a48" providerId="ADAL" clId="{6F9558F1-4F88-4B05-9714-F14965707862}" dt="2020-11-03T16:42:20.052" v="1959" actId="1076"/>
          <ac:picMkLst>
            <pc:docMk/>
            <pc:sldMk cId="3651016005" sldId="312"/>
            <ac:picMk id="8" creationId="{088B76A8-CD69-4AF8-B013-F0D96EA728B0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9:29:37.817" v="2087" actId="20577"/>
        <pc:sldMkLst>
          <pc:docMk/>
          <pc:sldMk cId="2814180766" sldId="313"/>
        </pc:sldMkLst>
        <pc:spChg chg="mod">
          <ac:chgData name="Archambault, Aude" userId="dfdf6e78-8d63-480c-bdce-0b0f3fd27a48" providerId="ADAL" clId="{6F9558F1-4F88-4B05-9714-F14965707862}" dt="2020-11-03T19:29:37.817" v="2087" actId="20577"/>
          <ac:spMkLst>
            <pc:docMk/>
            <pc:sldMk cId="2814180766" sldId="313"/>
            <ac:spMk id="2" creationId="{47AB1790-228F-40C6-939A-A82540EFC893}"/>
          </ac:spMkLst>
        </pc:spChg>
        <pc:spChg chg="mod">
          <ac:chgData name="Archambault, Aude" userId="dfdf6e78-8d63-480c-bdce-0b0f3fd27a48" providerId="ADAL" clId="{6F9558F1-4F88-4B05-9714-F14965707862}" dt="2020-11-03T19:22:22.668" v="2070" actId="20577"/>
          <ac:spMkLst>
            <pc:docMk/>
            <pc:sldMk cId="2814180766" sldId="313"/>
            <ac:spMk id="3" creationId="{AB656DE4-3DEA-447B-AEE8-B113FD71E7EC}"/>
          </ac:spMkLst>
        </pc:spChg>
        <pc:picChg chg="add mod">
          <ac:chgData name="Archambault, Aude" userId="dfdf6e78-8d63-480c-bdce-0b0f3fd27a48" providerId="ADAL" clId="{6F9558F1-4F88-4B05-9714-F14965707862}" dt="2020-11-03T19:29:04.585" v="2085" actId="1076"/>
          <ac:picMkLst>
            <pc:docMk/>
            <pc:sldMk cId="2814180766" sldId="313"/>
            <ac:picMk id="5" creationId="{43A62C3D-ABEF-4598-8D47-CD12C0130FC8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20:08:57.733" v="2815" actId="20577"/>
        <pc:sldMkLst>
          <pc:docMk/>
          <pc:sldMk cId="338613295" sldId="314"/>
        </pc:sldMkLst>
        <pc:spChg chg="del">
          <ac:chgData name="Archambault, Aude" userId="dfdf6e78-8d63-480c-bdce-0b0f3fd27a48" providerId="ADAL" clId="{6F9558F1-4F88-4B05-9714-F14965707862}" dt="2020-11-03T19:30:08.202" v="2089"/>
          <ac:spMkLst>
            <pc:docMk/>
            <pc:sldMk cId="338613295" sldId="314"/>
            <ac:spMk id="2" creationId="{74354C31-C85C-40AE-8835-88191F62C104}"/>
          </ac:spMkLst>
        </pc:spChg>
        <pc:spChg chg="mod">
          <ac:chgData name="Archambault, Aude" userId="dfdf6e78-8d63-480c-bdce-0b0f3fd27a48" providerId="ADAL" clId="{6F9558F1-4F88-4B05-9714-F14965707862}" dt="2020-11-03T20:08:57.733" v="2815" actId="20577"/>
          <ac:spMkLst>
            <pc:docMk/>
            <pc:sldMk cId="338613295" sldId="314"/>
            <ac:spMk id="3" creationId="{EE3206BE-A73C-4B9A-A60C-97F721064489}"/>
          </ac:spMkLst>
        </pc:spChg>
        <pc:graphicFrameChg chg="add mod">
          <ac:chgData name="Archambault, Aude" userId="dfdf6e78-8d63-480c-bdce-0b0f3fd27a48" providerId="ADAL" clId="{6F9558F1-4F88-4B05-9714-F14965707862}" dt="2020-11-03T19:30:22.129" v="2091"/>
          <ac:graphicFrameMkLst>
            <pc:docMk/>
            <pc:sldMk cId="338613295" sldId="314"/>
            <ac:graphicFrameMk id="4" creationId="{9667ED9B-2D40-4E35-BB88-DAC9DF76BD6B}"/>
          </ac:graphicFrameMkLst>
        </pc:graphicFrameChg>
      </pc:sldChg>
      <pc:sldChg chg="addSp modSp new mod">
        <pc:chgData name="Archambault, Aude" userId="dfdf6e78-8d63-480c-bdce-0b0f3fd27a48" providerId="ADAL" clId="{6F9558F1-4F88-4B05-9714-F14965707862}" dt="2020-11-03T20:05:35.978" v="2746" actId="20577"/>
        <pc:sldMkLst>
          <pc:docMk/>
          <pc:sldMk cId="3617758975" sldId="315"/>
        </pc:sldMkLst>
        <pc:spChg chg="mod">
          <ac:chgData name="Archambault, Aude" userId="dfdf6e78-8d63-480c-bdce-0b0f3fd27a48" providerId="ADAL" clId="{6F9558F1-4F88-4B05-9714-F14965707862}" dt="2020-11-03T19:41:29.969" v="2359" actId="12"/>
          <ac:spMkLst>
            <pc:docMk/>
            <pc:sldMk cId="3617758975" sldId="315"/>
            <ac:spMk id="2" creationId="{350D233D-75D5-4379-B0F3-5FE20CCCB886}"/>
          </ac:spMkLst>
        </pc:spChg>
        <pc:spChg chg="mod">
          <ac:chgData name="Archambault, Aude" userId="dfdf6e78-8d63-480c-bdce-0b0f3fd27a48" providerId="ADAL" clId="{6F9558F1-4F88-4B05-9714-F14965707862}" dt="2020-11-03T20:05:35.978" v="2746" actId="20577"/>
          <ac:spMkLst>
            <pc:docMk/>
            <pc:sldMk cId="3617758975" sldId="315"/>
            <ac:spMk id="3" creationId="{DC25B0C9-AF75-498E-84A8-9C729FEC0B86}"/>
          </ac:spMkLst>
        </pc:sp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5" creationId="{1B34F3C3-2FA8-40DB-B1AC-4804273668DC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7" creationId="{4D545015-6C57-4981-A4AE-D9AC98C20186}"/>
          </ac:picMkLst>
        </pc:picChg>
        <pc:picChg chg="add mod">
          <ac:chgData name="Archambault, Aude" userId="dfdf6e78-8d63-480c-bdce-0b0f3fd27a48" providerId="ADAL" clId="{6F9558F1-4F88-4B05-9714-F14965707862}" dt="2020-11-03T19:42:20.087" v="2368" actId="1076"/>
          <ac:picMkLst>
            <pc:docMk/>
            <pc:sldMk cId="3617758975" sldId="315"/>
            <ac:picMk id="9" creationId="{E393D9E4-274B-45E2-87E8-B2BCFC3785D1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11" creationId="{7AB99EB9-45E9-4849-A55F-12B313961EEE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13" creationId="{0BB13DD1-25C4-4D16-8DE9-11E62D78ABB0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5" creationId="{29FFDC06-6176-45E5-B6D4-89B4DE220164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7" creationId="{0A5B8CF6-4025-457A-A728-B32606D32AEF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9" creationId="{ECFD7282-0F9A-457F-9B12-4F5D2E930337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21" creationId="{C66905D0-9FAF-42C0-9A32-474A8F4B4D3E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23" creationId="{CC8411B5-5808-4885-A49A-866D4E01841F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55:09.970" v="2618" actId="5793"/>
        <pc:sldMkLst>
          <pc:docMk/>
          <pc:sldMk cId="1563820946" sldId="316"/>
        </pc:sldMkLst>
        <pc:spChg chg="mod">
          <ac:chgData name="Archambault, Aude" userId="dfdf6e78-8d63-480c-bdce-0b0f3fd27a48" providerId="ADAL" clId="{6F9558F1-4F88-4B05-9714-F14965707862}" dt="2020-11-03T19:55:09.970" v="2618" actId="5793"/>
          <ac:spMkLst>
            <pc:docMk/>
            <pc:sldMk cId="1563820946" sldId="316"/>
            <ac:spMk id="2" creationId="{A1B93E18-0EF2-4FA5-8609-E18254BC6DDA}"/>
          </ac:spMkLst>
        </pc:spChg>
        <pc:spChg chg="mod">
          <ac:chgData name="Archambault, Aude" userId="dfdf6e78-8d63-480c-bdce-0b0f3fd27a48" providerId="ADAL" clId="{6F9558F1-4F88-4B05-9714-F14965707862}" dt="2020-11-03T19:49:36.069" v="2501" actId="20577"/>
          <ac:spMkLst>
            <pc:docMk/>
            <pc:sldMk cId="1563820946" sldId="316"/>
            <ac:spMk id="3" creationId="{E17373D8-B87C-41FB-A3BA-A3F6B949DC6A}"/>
          </ac:spMkLst>
        </pc:spChg>
        <pc:spChg chg="add del">
          <ac:chgData name="Archambault, Aude" userId="dfdf6e78-8d63-480c-bdce-0b0f3fd27a48" providerId="ADAL" clId="{6F9558F1-4F88-4B05-9714-F14965707862}" dt="2020-11-03T19:54:02.430" v="2562" actId="11529"/>
          <ac:spMkLst>
            <pc:docMk/>
            <pc:sldMk cId="1563820946" sldId="316"/>
            <ac:spMk id="4" creationId="{2830C7E8-3B92-451A-B171-56ADA40C7400}"/>
          </ac:spMkLst>
        </pc:spChg>
      </pc:sldChg>
      <pc:sldChg chg="addSp delSp modSp new del mod">
        <pc:chgData name="Archambault, Aude" userId="dfdf6e78-8d63-480c-bdce-0b0f3fd27a48" providerId="ADAL" clId="{6F9558F1-4F88-4B05-9714-F14965707862}" dt="2020-11-03T19:53:39.741" v="2559" actId="47"/>
        <pc:sldMkLst>
          <pc:docMk/>
          <pc:sldMk cId="1506182290" sldId="317"/>
        </pc:sldMkLst>
        <pc:spChg chg="del">
          <ac:chgData name="Archambault, Aude" userId="dfdf6e78-8d63-480c-bdce-0b0f3fd27a48" providerId="ADAL" clId="{6F9558F1-4F88-4B05-9714-F14965707862}" dt="2020-11-03T19:52:23.288" v="2507" actId="1032"/>
          <ac:spMkLst>
            <pc:docMk/>
            <pc:sldMk cId="1506182290" sldId="317"/>
            <ac:spMk id="2" creationId="{B5FFCED4-B6F6-4C64-9C4A-B9AF6D326B8B}"/>
          </ac:spMkLst>
        </pc:spChg>
        <pc:graphicFrameChg chg="add mod modGraphic">
          <ac:chgData name="Archambault, Aude" userId="dfdf6e78-8d63-480c-bdce-0b0f3fd27a48" providerId="ADAL" clId="{6F9558F1-4F88-4B05-9714-F14965707862}" dt="2020-11-03T19:53:32.619" v="2558" actId="20577"/>
          <ac:graphicFrameMkLst>
            <pc:docMk/>
            <pc:sldMk cId="1506182290" sldId="317"/>
            <ac:graphicFrameMk id="4" creationId="{66EB8D77-5889-4B93-B4E1-0CE0567C666F}"/>
          </ac:graphicFrameMkLst>
        </pc:graphicFrameChg>
      </pc:sldChg>
      <pc:sldChg chg="addSp delSp modSp new mod">
        <pc:chgData name="Archambault, Aude" userId="dfdf6e78-8d63-480c-bdce-0b0f3fd27a48" providerId="ADAL" clId="{6F9558F1-4F88-4B05-9714-F14965707862}" dt="2020-11-03T20:02:38.150" v="2681" actId="20577"/>
        <pc:sldMkLst>
          <pc:docMk/>
          <pc:sldMk cId="3299369184" sldId="317"/>
        </pc:sldMkLst>
        <pc:spChg chg="add del">
          <ac:chgData name="Archambault, Aude" userId="dfdf6e78-8d63-480c-bdce-0b0f3fd27a48" providerId="ADAL" clId="{6F9558F1-4F88-4B05-9714-F14965707862}" dt="2020-11-03T20:00:17.323" v="2665" actId="1032"/>
          <ac:spMkLst>
            <pc:docMk/>
            <pc:sldMk cId="3299369184" sldId="317"/>
            <ac:spMk id="2" creationId="{E48BFD2A-EFA0-4981-96B4-8EDEAAF32E13}"/>
          </ac:spMkLst>
        </pc:spChg>
        <pc:spChg chg="mod">
          <ac:chgData name="Archambault, Aude" userId="dfdf6e78-8d63-480c-bdce-0b0f3fd27a48" providerId="ADAL" clId="{6F9558F1-4F88-4B05-9714-F14965707862}" dt="2020-11-03T20:02:38.150" v="2681" actId="20577"/>
          <ac:spMkLst>
            <pc:docMk/>
            <pc:sldMk cId="3299369184" sldId="317"/>
            <ac:spMk id="3" creationId="{11F29A70-FF14-4FFC-9A02-A916CD8B01ED}"/>
          </ac:spMkLst>
        </pc:spChg>
        <pc:graphicFrameChg chg="add del mod modGraphic">
          <ac:chgData name="Archambault, Aude" userId="dfdf6e78-8d63-480c-bdce-0b0f3fd27a48" providerId="ADAL" clId="{6F9558F1-4F88-4B05-9714-F14965707862}" dt="2020-11-03T19:59:54.920" v="2664" actId="1032"/>
          <ac:graphicFrameMkLst>
            <pc:docMk/>
            <pc:sldMk cId="3299369184" sldId="317"/>
            <ac:graphicFrameMk id="4" creationId="{7CD139D6-F97F-4EFA-995D-3F561199B652}"/>
          </ac:graphicFrameMkLst>
        </pc:graphicFrameChg>
        <pc:graphicFrameChg chg="add mod modGraphic">
          <ac:chgData name="Archambault, Aude" userId="dfdf6e78-8d63-480c-bdce-0b0f3fd27a48" providerId="ADAL" clId="{6F9558F1-4F88-4B05-9714-F14965707862}" dt="2020-11-03T20:02:33.464" v="2677" actId="20577"/>
          <ac:graphicFrameMkLst>
            <pc:docMk/>
            <pc:sldMk cId="3299369184" sldId="317"/>
            <ac:graphicFrameMk id="5" creationId="{EC99E0DD-8842-4302-B379-23C745011FBF}"/>
          </ac:graphicFrameMkLst>
        </pc:graphicFrameChg>
      </pc:sldChg>
      <pc:sldChg chg="modSp add mod">
        <pc:chgData name="Archambault, Aude" userId="dfdf6e78-8d63-480c-bdce-0b0f3fd27a48" providerId="ADAL" clId="{6F9558F1-4F88-4B05-9714-F14965707862}" dt="2020-11-03T20:03:41.002" v="2694" actId="14100"/>
        <pc:sldMkLst>
          <pc:docMk/>
          <pc:sldMk cId="473850362" sldId="318"/>
        </pc:sldMkLst>
        <pc:spChg chg="mod">
          <ac:chgData name="Archambault, Aude" userId="dfdf6e78-8d63-480c-bdce-0b0f3fd27a48" providerId="ADAL" clId="{6F9558F1-4F88-4B05-9714-F14965707862}" dt="2020-11-03T20:02:46.422" v="2684" actId="20577"/>
          <ac:spMkLst>
            <pc:docMk/>
            <pc:sldMk cId="473850362" sldId="318"/>
            <ac:spMk id="3" creationId="{11F29A70-FF14-4FFC-9A02-A916CD8B01ED}"/>
          </ac:spMkLst>
        </pc:spChg>
        <pc:graphicFrameChg chg="mod">
          <ac:chgData name="Archambault, Aude" userId="dfdf6e78-8d63-480c-bdce-0b0f3fd27a48" providerId="ADAL" clId="{6F9558F1-4F88-4B05-9714-F14965707862}" dt="2020-11-03T20:03:41.002" v="2694" actId="14100"/>
          <ac:graphicFrameMkLst>
            <pc:docMk/>
            <pc:sldMk cId="473850362" sldId="318"/>
            <ac:graphicFrameMk id="5" creationId="{EC99E0DD-8842-4302-B379-23C745011FBF}"/>
          </ac:graphicFrameMkLst>
        </pc:graphicFrameChg>
      </pc:sldChg>
      <pc:sldChg chg="modSp new mod">
        <pc:chgData name="Archambault, Aude" userId="dfdf6e78-8d63-480c-bdce-0b0f3fd27a48" providerId="ADAL" clId="{6F9558F1-4F88-4B05-9714-F14965707862}" dt="2020-11-03T20:07:22.584" v="2774" actId="20577"/>
        <pc:sldMkLst>
          <pc:docMk/>
          <pc:sldMk cId="3792541626" sldId="319"/>
        </pc:sldMkLst>
        <pc:spChg chg="mod">
          <ac:chgData name="Archambault, Aude" userId="dfdf6e78-8d63-480c-bdce-0b0f3fd27a48" providerId="ADAL" clId="{6F9558F1-4F88-4B05-9714-F14965707862}" dt="2020-11-03T20:06:27.858" v="2757" actId="6549"/>
          <ac:spMkLst>
            <pc:docMk/>
            <pc:sldMk cId="3792541626" sldId="319"/>
            <ac:spMk id="2" creationId="{FB865533-8929-47F7-B1E9-0D852FABACFB}"/>
          </ac:spMkLst>
        </pc:spChg>
        <pc:spChg chg="mod">
          <ac:chgData name="Archambault, Aude" userId="dfdf6e78-8d63-480c-bdce-0b0f3fd27a48" providerId="ADAL" clId="{6F9558F1-4F88-4B05-9714-F14965707862}" dt="2020-11-03T20:07:22.584" v="2774" actId="20577"/>
          <ac:spMkLst>
            <pc:docMk/>
            <pc:sldMk cId="3792541626" sldId="319"/>
            <ac:spMk id="3" creationId="{4CA8C7CC-7B19-4FBA-96D6-1C366B733656}"/>
          </ac:spMkLst>
        </pc:spChg>
      </pc:sldChg>
      <pc:sldMasterChg chg="delSldLayout">
        <pc:chgData name="Archambault, Aude" userId="dfdf6e78-8d63-480c-bdce-0b0f3fd27a48" providerId="ADAL" clId="{6F9558F1-4F88-4B05-9714-F14965707862}" dt="2020-11-03T20:06:50.993" v="2759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6F9558F1-4F88-4B05-9714-F14965707862}" dt="2020-11-03T20:06:48.298" v="2758" actId="47"/>
          <pc:sldLayoutMkLst>
            <pc:docMk/>
            <pc:sldMasterMk cId="3261537267" sldId="2147484034"/>
            <pc:sldLayoutMk cId="2831937069" sldId="2147484043"/>
          </pc:sldLayoutMkLst>
        </pc:sldLayoutChg>
        <pc:sldLayoutChg chg="del">
          <pc:chgData name="Archambault, Aude" userId="dfdf6e78-8d63-480c-bdce-0b0f3fd27a48" providerId="ADAL" clId="{6F9558F1-4F88-4B05-9714-F14965707862}" dt="2020-11-03T20:06:50.993" v="2759" actId="47"/>
          <pc:sldLayoutMkLst>
            <pc:docMk/>
            <pc:sldMasterMk cId="3261537267" sldId="2147484034"/>
            <pc:sldLayoutMk cId="1965808174" sldId="2147484044"/>
          </pc:sldLayoutMkLst>
        </pc:sldLayoutChg>
        <pc:sldLayoutChg chg="del">
          <pc:chgData name="Archambault, Aude" userId="dfdf6e78-8d63-480c-bdce-0b0f3fd27a48" providerId="ADAL" clId="{6F9558F1-4F88-4B05-9714-F14965707862}" dt="2020-11-03T07:36:15.272" v="728" actId="47"/>
          <pc:sldLayoutMkLst>
            <pc:docMk/>
            <pc:sldMasterMk cId="3261537267" sldId="2147484034"/>
            <pc:sldLayoutMk cId="4066256728" sldId="2147484045"/>
          </pc:sldLayoutMkLst>
        </pc:sldLayoutChg>
        <pc:sldLayoutChg chg="del">
          <pc:chgData name="Archambault, Aude" userId="dfdf6e78-8d63-480c-bdce-0b0f3fd27a48" providerId="ADAL" clId="{6F9558F1-4F88-4B05-9714-F14965707862}" dt="2020-11-03T07:48:50.335" v="1062" actId="47"/>
          <pc:sldLayoutMkLst>
            <pc:docMk/>
            <pc:sldMasterMk cId="3261537267" sldId="2147484034"/>
            <pc:sldLayoutMk cId="4158907011" sldId="2147484045"/>
          </pc:sldLayoutMkLst>
        </pc:sldLayoutChg>
      </pc:sldMasterChg>
    </pc:docChg>
  </pc:docChgLst>
  <pc:docChgLst>
    <pc:chgData name="Archambault, Aude" userId="dfdf6e78-8d63-480c-bdce-0b0f3fd27a48" providerId="ADAL" clId="{F3736D26-7518-4EBE-A6FF-C5407065A8B5}"/>
    <pc:docChg chg="modSld">
      <pc:chgData name="Archambault, Aude" userId="dfdf6e78-8d63-480c-bdce-0b0f3fd27a48" providerId="ADAL" clId="{F3736D26-7518-4EBE-A6FF-C5407065A8B5}" dt="2020-11-23T10:14:04.084" v="62" actId="20577"/>
      <pc:docMkLst>
        <pc:docMk/>
      </pc:docMkLst>
      <pc:sldChg chg="modSp mod">
        <pc:chgData name="Archambault, Aude" userId="dfdf6e78-8d63-480c-bdce-0b0f3fd27a48" providerId="ADAL" clId="{F3736D26-7518-4EBE-A6FF-C5407065A8B5}" dt="2020-11-23T10:14:04.084" v="62" actId="20577"/>
        <pc:sldMkLst>
          <pc:docMk/>
          <pc:sldMk cId="1735036225" sldId="327"/>
        </pc:sldMkLst>
        <pc:spChg chg="mod">
          <ac:chgData name="Archambault, Aude" userId="dfdf6e78-8d63-480c-bdce-0b0f3fd27a48" providerId="ADAL" clId="{F3736D26-7518-4EBE-A6FF-C5407065A8B5}" dt="2020-11-23T10:14:04.084" v="62" actId="20577"/>
          <ac:spMkLst>
            <pc:docMk/>
            <pc:sldMk cId="1735036225" sldId="327"/>
            <ac:spMk id="2" creationId="{8EA098E1-861D-41FC-B42A-52B9B0E4448A}"/>
          </ac:spMkLst>
        </pc:spChg>
      </pc:sldChg>
    </pc:docChg>
  </pc:docChgLst>
  <pc:docChgLst>
    <pc:chgData name="Archambault, Aude" userId="dfdf6e78-8d63-480c-bdce-0b0f3fd27a48" providerId="ADAL" clId="{75201D7C-4B3F-4D7E-AC0A-97F8FD629DED}"/>
    <pc:docChg chg="undo custSel addSld delSld modSld modSection">
      <pc:chgData name="Archambault, Aude" userId="dfdf6e78-8d63-480c-bdce-0b0f3fd27a48" providerId="ADAL" clId="{75201D7C-4B3F-4D7E-AC0A-97F8FD629DED}" dt="2020-11-23T14:37:59.948" v="1572" actId="20577"/>
      <pc:docMkLst>
        <pc:docMk/>
      </pc:docMkLst>
      <pc:sldChg chg="modSp mod">
        <pc:chgData name="Archambault, Aude" userId="dfdf6e78-8d63-480c-bdce-0b0f3fd27a48" providerId="ADAL" clId="{75201D7C-4B3F-4D7E-AC0A-97F8FD629DED}" dt="2020-11-23T10:20:45.097" v="15" actId="6549"/>
        <pc:sldMkLst>
          <pc:docMk/>
          <pc:sldMk cId="76914611" sldId="256"/>
        </pc:sldMkLst>
        <pc:spChg chg="mod">
          <ac:chgData name="Archambault, Aude" userId="dfdf6e78-8d63-480c-bdce-0b0f3fd27a48" providerId="ADAL" clId="{75201D7C-4B3F-4D7E-AC0A-97F8FD629DED}" dt="2020-11-23T10:20:45.097" v="15" actId="6549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75201D7C-4B3F-4D7E-AC0A-97F8FD629DED}" dt="2020-11-23T14:37:59.948" v="1572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75201D7C-4B3F-4D7E-AC0A-97F8FD629DED}" dt="2020-11-23T14:37:59.948" v="1572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75201D7C-4B3F-4D7E-AC0A-97F8FD629DED}" dt="2020-11-23T14:26:15.662" v="1393" actId="47"/>
        <pc:sldMkLst>
          <pc:docMk/>
          <pc:sldMk cId="3299369184" sldId="317"/>
        </pc:sldMkLst>
      </pc:sldChg>
      <pc:sldChg chg="modSp mod">
        <pc:chgData name="Archambault, Aude" userId="dfdf6e78-8d63-480c-bdce-0b0f3fd27a48" providerId="ADAL" clId="{75201D7C-4B3F-4D7E-AC0A-97F8FD629DED}" dt="2020-11-23T10:21:06.014" v="26" actId="20577"/>
        <pc:sldMkLst>
          <pc:docMk/>
          <pc:sldMk cId="1623371876" sldId="320"/>
        </pc:sldMkLst>
        <pc:spChg chg="mod">
          <ac:chgData name="Archambault, Aude" userId="dfdf6e78-8d63-480c-bdce-0b0f3fd27a48" providerId="ADAL" clId="{75201D7C-4B3F-4D7E-AC0A-97F8FD629DED}" dt="2020-11-23T10:21:06.014" v="26" actId="20577"/>
          <ac:spMkLst>
            <pc:docMk/>
            <pc:sldMk cId="1623371876" sldId="320"/>
            <ac:spMk id="3" creationId="{CF57E49C-F8D1-4C7E-AE20-3D5D7B006CFA}"/>
          </ac:spMkLst>
        </pc:spChg>
      </pc:sldChg>
      <pc:sldChg chg="del">
        <pc:chgData name="Archambault, Aude" userId="dfdf6e78-8d63-480c-bdce-0b0f3fd27a48" providerId="ADAL" clId="{75201D7C-4B3F-4D7E-AC0A-97F8FD629DED}" dt="2020-11-23T10:33:18.962" v="49" actId="47"/>
        <pc:sldMkLst>
          <pc:docMk/>
          <pc:sldMk cId="3797517686" sldId="322"/>
        </pc:sldMkLst>
      </pc:sldChg>
      <pc:sldChg chg="delSp modSp del mod">
        <pc:chgData name="Archambault, Aude" userId="dfdf6e78-8d63-480c-bdce-0b0f3fd27a48" providerId="ADAL" clId="{75201D7C-4B3F-4D7E-AC0A-97F8FD629DED}" dt="2020-11-23T13:04:47.053" v="770" actId="47"/>
        <pc:sldMkLst>
          <pc:docMk/>
          <pc:sldMk cId="279973700" sldId="323"/>
        </pc:sldMkLst>
        <pc:spChg chg="mod">
          <ac:chgData name="Archambault, Aude" userId="dfdf6e78-8d63-480c-bdce-0b0f3fd27a48" providerId="ADAL" clId="{75201D7C-4B3F-4D7E-AC0A-97F8FD629DED}" dt="2020-11-23T13:02:30.203" v="748" actId="20577"/>
          <ac:spMkLst>
            <pc:docMk/>
            <pc:sldMk cId="279973700" sldId="323"/>
            <ac:spMk id="2" creationId="{AB378B51-18E0-4B9E-B87B-7ABD296C90A6}"/>
          </ac:spMkLst>
        </pc:spChg>
        <pc:spChg chg="mod">
          <ac:chgData name="Archambault, Aude" userId="dfdf6e78-8d63-480c-bdce-0b0f3fd27a48" providerId="ADAL" clId="{75201D7C-4B3F-4D7E-AC0A-97F8FD629DED}" dt="2020-11-23T13:04:39.562" v="768" actId="21"/>
          <ac:spMkLst>
            <pc:docMk/>
            <pc:sldMk cId="279973700" sldId="323"/>
            <ac:spMk id="3" creationId="{1E177457-447B-4F1F-8728-211510C2FCDF}"/>
          </ac:spMkLst>
        </pc:spChg>
        <pc:graphicFrameChg chg="del modGraphic">
          <ac:chgData name="Archambault, Aude" userId="dfdf6e78-8d63-480c-bdce-0b0f3fd27a48" providerId="ADAL" clId="{75201D7C-4B3F-4D7E-AC0A-97F8FD629DED}" dt="2020-11-23T10:32:40.111" v="44" actId="478"/>
          <ac:graphicFrameMkLst>
            <pc:docMk/>
            <pc:sldMk cId="279973700" sldId="323"/>
            <ac:graphicFrameMk id="4" creationId="{16420C4D-6C5E-410F-BE0C-025AA75FA84B}"/>
          </ac:graphicFrameMkLst>
        </pc:graphicFrameChg>
      </pc:sldChg>
      <pc:sldChg chg="addSp delSp modSp del mod">
        <pc:chgData name="Archambault, Aude" userId="dfdf6e78-8d63-480c-bdce-0b0f3fd27a48" providerId="ADAL" clId="{75201D7C-4B3F-4D7E-AC0A-97F8FD629DED}" dt="2020-11-23T13:00:53.433" v="742" actId="47"/>
        <pc:sldMkLst>
          <pc:docMk/>
          <pc:sldMk cId="3055721959" sldId="324"/>
        </pc:sldMkLst>
        <pc:spChg chg="mod">
          <ac:chgData name="Archambault, Aude" userId="dfdf6e78-8d63-480c-bdce-0b0f3fd27a48" providerId="ADAL" clId="{75201D7C-4B3F-4D7E-AC0A-97F8FD629DED}" dt="2020-11-23T12:54:02.701" v="570" actId="6549"/>
          <ac:spMkLst>
            <pc:docMk/>
            <pc:sldMk cId="3055721959" sldId="324"/>
            <ac:spMk id="2" creationId="{D3243A37-39BD-4CAE-93EB-579E910FBE31}"/>
          </ac:spMkLst>
        </pc:spChg>
        <pc:spChg chg="mod">
          <ac:chgData name="Archambault, Aude" userId="dfdf6e78-8d63-480c-bdce-0b0f3fd27a48" providerId="ADAL" clId="{75201D7C-4B3F-4D7E-AC0A-97F8FD629DED}" dt="2020-11-23T10:50:08.829" v="139" actId="20577"/>
          <ac:spMkLst>
            <pc:docMk/>
            <pc:sldMk cId="3055721959" sldId="324"/>
            <ac:spMk id="3" creationId="{784D0457-D8A2-4988-84E7-C5B6D68AD692}"/>
          </ac:spMkLst>
        </pc:spChg>
        <pc:graphicFrameChg chg="add del modGraphic">
          <ac:chgData name="Archambault, Aude" userId="dfdf6e78-8d63-480c-bdce-0b0f3fd27a48" providerId="ADAL" clId="{75201D7C-4B3F-4D7E-AC0A-97F8FD629DED}" dt="2020-11-23T12:49:41.134" v="387" actId="1032"/>
          <ac:graphicFrameMkLst>
            <pc:docMk/>
            <pc:sldMk cId="3055721959" sldId="324"/>
            <ac:graphicFrameMk id="4" creationId="{2ED0B431-5F12-49BA-9117-EA9C5CAE5ACD}"/>
          </ac:graphicFrameMkLst>
        </pc:graphicFrameChg>
        <pc:graphicFrameChg chg="add del">
          <ac:chgData name="Archambault, Aude" userId="dfdf6e78-8d63-480c-bdce-0b0f3fd27a48" providerId="ADAL" clId="{75201D7C-4B3F-4D7E-AC0A-97F8FD629DED}" dt="2020-11-23T12:50:34.790" v="391" actId="478"/>
          <ac:graphicFrameMkLst>
            <pc:docMk/>
            <pc:sldMk cId="3055721959" sldId="324"/>
            <ac:graphicFrameMk id="5" creationId="{65D1F4B7-6111-4BBF-8D4F-0174FEF3ADA4}"/>
          </ac:graphicFrameMkLst>
        </pc:graphicFrameChg>
        <pc:graphicFrameChg chg="add del mod modGraphic">
          <ac:chgData name="Archambault, Aude" userId="dfdf6e78-8d63-480c-bdce-0b0f3fd27a48" providerId="ADAL" clId="{75201D7C-4B3F-4D7E-AC0A-97F8FD629DED}" dt="2020-11-23T12:54:45.774" v="590" actId="21"/>
          <ac:graphicFrameMkLst>
            <pc:docMk/>
            <pc:sldMk cId="3055721959" sldId="324"/>
            <ac:graphicFrameMk id="6" creationId="{F6456B10-3F0F-4130-9074-93669686EADD}"/>
          </ac:graphicFrameMkLst>
        </pc:graphicFrameChg>
      </pc:sldChg>
      <pc:sldChg chg="del">
        <pc:chgData name="Archambault, Aude" userId="dfdf6e78-8d63-480c-bdce-0b0f3fd27a48" providerId="ADAL" clId="{75201D7C-4B3F-4D7E-AC0A-97F8FD629DED}" dt="2020-11-23T14:29:27.294" v="1427" actId="47"/>
        <pc:sldMkLst>
          <pc:docMk/>
          <pc:sldMk cId="3894824386" sldId="325"/>
        </pc:sldMkLst>
      </pc:sldChg>
      <pc:sldChg chg="del">
        <pc:chgData name="Archambault, Aude" userId="dfdf6e78-8d63-480c-bdce-0b0f3fd27a48" providerId="ADAL" clId="{75201D7C-4B3F-4D7E-AC0A-97F8FD629DED}" dt="2020-11-23T14:32:33.863" v="1459" actId="47"/>
        <pc:sldMkLst>
          <pc:docMk/>
          <pc:sldMk cId="4124047701" sldId="326"/>
        </pc:sldMkLst>
      </pc:sldChg>
      <pc:sldChg chg="del">
        <pc:chgData name="Archambault, Aude" userId="dfdf6e78-8d63-480c-bdce-0b0f3fd27a48" providerId="ADAL" clId="{75201D7C-4B3F-4D7E-AC0A-97F8FD629DED}" dt="2020-11-23T14:32:34.737" v="1460" actId="47"/>
        <pc:sldMkLst>
          <pc:docMk/>
          <pc:sldMk cId="1735036225" sldId="327"/>
        </pc:sldMkLst>
      </pc:sldChg>
      <pc:sldChg chg="modSp mod">
        <pc:chgData name="Archambault, Aude" userId="dfdf6e78-8d63-480c-bdce-0b0f3fd27a48" providerId="ADAL" clId="{75201D7C-4B3F-4D7E-AC0A-97F8FD629DED}" dt="2020-11-23T14:36:35.600" v="1564" actId="6549"/>
        <pc:sldMkLst>
          <pc:docMk/>
          <pc:sldMk cId="1918373843" sldId="328"/>
        </pc:sldMkLst>
        <pc:spChg chg="mod">
          <ac:chgData name="Archambault, Aude" userId="dfdf6e78-8d63-480c-bdce-0b0f3fd27a48" providerId="ADAL" clId="{75201D7C-4B3F-4D7E-AC0A-97F8FD629DED}" dt="2020-11-23T14:36:35.600" v="1564" actId="6549"/>
          <ac:spMkLst>
            <pc:docMk/>
            <pc:sldMk cId="1918373843" sldId="328"/>
            <ac:spMk id="2" creationId="{FB865533-8929-47F7-B1E9-0D852FABACFB}"/>
          </ac:spMkLst>
        </pc:spChg>
        <pc:spChg chg="mod">
          <ac:chgData name="Archambault, Aude" userId="dfdf6e78-8d63-480c-bdce-0b0f3fd27a48" providerId="ADAL" clId="{75201D7C-4B3F-4D7E-AC0A-97F8FD629DED}" dt="2020-11-23T14:32:58.376" v="1472" actId="20577"/>
          <ac:spMkLst>
            <pc:docMk/>
            <pc:sldMk cId="1918373843" sldId="328"/>
            <ac:spMk id="3" creationId="{4CA8C7CC-7B19-4FBA-96D6-1C366B733656}"/>
          </ac:spMkLst>
        </pc:spChg>
      </pc:sldChg>
      <pc:sldChg chg="addSp delSp modSp new mod">
        <pc:chgData name="Archambault, Aude" userId="dfdf6e78-8d63-480c-bdce-0b0f3fd27a48" providerId="ADAL" clId="{75201D7C-4B3F-4D7E-AC0A-97F8FD629DED}" dt="2020-11-23T14:31:49.431" v="1458" actId="1076"/>
        <pc:sldMkLst>
          <pc:docMk/>
          <pc:sldMk cId="3054262770" sldId="334"/>
        </pc:sldMkLst>
        <pc:spChg chg="mod">
          <ac:chgData name="Archambault, Aude" userId="dfdf6e78-8d63-480c-bdce-0b0f3fd27a48" providerId="ADAL" clId="{75201D7C-4B3F-4D7E-AC0A-97F8FD629DED}" dt="2020-11-23T13:32:16.526" v="830" actId="14100"/>
          <ac:spMkLst>
            <pc:docMk/>
            <pc:sldMk cId="3054262770" sldId="334"/>
            <ac:spMk id="2" creationId="{99274D51-5AC3-4EDB-B6C4-F3600A67E0A0}"/>
          </ac:spMkLst>
        </pc:spChg>
        <pc:spChg chg="mod">
          <ac:chgData name="Archambault, Aude" userId="dfdf6e78-8d63-480c-bdce-0b0f3fd27a48" providerId="ADAL" clId="{75201D7C-4B3F-4D7E-AC0A-97F8FD629DED}" dt="2020-11-23T14:29:37.993" v="1428" actId="14100"/>
          <ac:spMkLst>
            <pc:docMk/>
            <pc:sldMk cId="3054262770" sldId="334"/>
            <ac:spMk id="3" creationId="{B0014E4F-C379-4491-A119-07B92C78EC7B}"/>
          </ac:spMkLst>
        </pc:spChg>
        <pc:spChg chg="mod">
          <ac:chgData name="Archambault, Aude" userId="dfdf6e78-8d63-480c-bdce-0b0f3fd27a48" providerId="ADAL" clId="{75201D7C-4B3F-4D7E-AC0A-97F8FD629DED}" dt="2020-11-23T13:38:25.606" v="844" actId="1076"/>
          <ac:spMkLst>
            <pc:docMk/>
            <pc:sldMk cId="3054262770" sldId="334"/>
            <ac:spMk id="4" creationId="{A07A654F-C0B1-4791-B4C3-ADC8F55A1802}"/>
          </ac:spMkLst>
        </pc:spChg>
        <pc:spChg chg="del mod">
          <ac:chgData name="Archambault, Aude" userId="dfdf6e78-8d63-480c-bdce-0b0f3fd27a48" providerId="ADAL" clId="{75201D7C-4B3F-4D7E-AC0A-97F8FD629DED}" dt="2020-11-23T12:54:49.897" v="593"/>
          <ac:spMkLst>
            <pc:docMk/>
            <pc:sldMk cId="3054262770" sldId="334"/>
            <ac:spMk id="5" creationId="{E9F92992-7DAB-42E3-8877-6FE3A9622890}"/>
          </ac:spMkLst>
        </pc:spChg>
        <pc:spChg chg="mod">
          <ac:chgData name="Archambault, Aude" userId="dfdf6e78-8d63-480c-bdce-0b0f3fd27a48" providerId="ADAL" clId="{75201D7C-4B3F-4D7E-AC0A-97F8FD629DED}" dt="2020-11-23T12:57:21.012" v="689"/>
          <ac:spMkLst>
            <pc:docMk/>
            <pc:sldMk cId="3054262770" sldId="334"/>
            <ac:spMk id="6" creationId="{ECE47A38-3689-4B66-826A-73D50296F8BD}"/>
          </ac:spMkLst>
        </pc:spChg>
        <pc:spChg chg="add del mod">
          <ac:chgData name="Archambault, Aude" userId="dfdf6e78-8d63-480c-bdce-0b0f3fd27a48" providerId="ADAL" clId="{75201D7C-4B3F-4D7E-AC0A-97F8FD629DED}" dt="2020-11-23T14:31:17.948" v="1444"/>
          <ac:spMkLst>
            <pc:docMk/>
            <pc:sldMk cId="3054262770" sldId="334"/>
            <ac:spMk id="17" creationId="{D50B427B-11A7-4738-AEBA-6FF6F11D7B72}"/>
          </ac:spMkLst>
        </pc:spChg>
        <pc:graphicFrameChg chg="add del mod">
          <ac:chgData name="Archambault, Aude" userId="dfdf6e78-8d63-480c-bdce-0b0f3fd27a48" providerId="ADAL" clId="{75201D7C-4B3F-4D7E-AC0A-97F8FD629DED}" dt="2020-11-23T14:30:44.204" v="1435" actId="478"/>
          <ac:graphicFrameMkLst>
            <pc:docMk/>
            <pc:sldMk cId="3054262770" sldId="334"/>
            <ac:graphicFrameMk id="7" creationId="{937F7AFA-D146-437F-BCF4-225B0AD7E35B}"/>
          </ac:graphicFrameMkLst>
        </pc:graphicFrameChg>
        <pc:graphicFrameChg chg="add mod">
          <ac:chgData name="Archambault, Aude" userId="dfdf6e78-8d63-480c-bdce-0b0f3fd27a48" providerId="ADAL" clId="{75201D7C-4B3F-4D7E-AC0A-97F8FD629DED}" dt="2020-11-23T14:31:46.023" v="1457" actId="14100"/>
          <ac:graphicFrameMkLst>
            <pc:docMk/>
            <pc:sldMk cId="3054262770" sldId="334"/>
            <ac:graphicFrameMk id="18" creationId="{6F2E8502-FA7D-475E-ADE0-D7773EAF00E9}"/>
          </ac:graphicFrameMkLst>
        </pc:graphicFrameChg>
        <pc:picChg chg="add del mod">
          <ac:chgData name="Archambault, Aude" userId="dfdf6e78-8d63-480c-bdce-0b0f3fd27a48" providerId="ADAL" clId="{75201D7C-4B3F-4D7E-AC0A-97F8FD629DED}" dt="2020-11-23T13:31:22.729" v="822" actId="478"/>
          <ac:picMkLst>
            <pc:docMk/>
            <pc:sldMk cId="3054262770" sldId="334"/>
            <ac:picMk id="9" creationId="{3A55CC7A-BA31-42C8-B2C7-2C92E66AF80D}"/>
          </ac:picMkLst>
        </pc:picChg>
        <pc:picChg chg="add del mod">
          <ac:chgData name="Archambault, Aude" userId="dfdf6e78-8d63-480c-bdce-0b0f3fd27a48" providerId="ADAL" clId="{75201D7C-4B3F-4D7E-AC0A-97F8FD629DED}" dt="2020-11-23T13:31:13.874" v="817" actId="478"/>
          <ac:picMkLst>
            <pc:docMk/>
            <pc:sldMk cId="3054262770" sldId="334"/>
            <ac:picMk id="11" creationId="{E2CADAB8-6AF6-462B-B27F-FA52F151FF74}"/>
          </ac:picMkLst>
        </pc:picChg>
        <pc:picChg chg="add mod">
          <ac:chgData name="Archambault, Aude" userId="dfdf6e78-8d63-480c-bdce-0b0f3fd27a48" providerId="ADAL" clId="{75201D7C-4B3F-4D7E-AC0A-97F8FD629DED}" dt="2020-11-23T14:31:49.431" v="1458" actId="1076"/>
          <ac:picMkLst>
            <pc:docMk/>
            <pc:sldMk cId="3054262770" sldId="334"/>
            <ac:picMk id="13" creationId="{AFB430A2-BB35-4EA2-B353-E57F9B9DBDAA}"/>
          </ac:picMkLst>
        </pc:picChg>
        <pc:picChg chg="add mod">
          <ac:chgData name="Archambault, Aude" userId="dfdf6e78-8d63-480c-bdce-0b0f3fd27a48" providerId="ADAL" clId="{75201D7C-4B3F-4D7E-AC0A-97F8FD629DED}" dt="2020-11-23T13:38:33.365" v="846" actId="1076"/>
          <ac:picMkLst>
            <pc:docMk/>
            <pc:sldMk cId="3054262770" sldId="334"/>
            <ac:picMk id="15" creationId="{6AC6CE38-93C1-4691-A28D-6B63AEDE134E}"/>
          </ac:picMkLst>
        </pc:picChg>
      </pc:sldChg>
      <pc:sldChg chg="add del">
        <pc:chgData name="Archambault, Aude" userId="dfdf6e78-8d63-480c-bdce-0b0f3fd27a48" providerId="ADAL" clId="{75201D7C-4B3F-4D7E-AC0A-97F8FD629DED}" dt="2020-11-23T10:53:23.576" v="214"/>
        <pc:sldMkLst>
          <pc:docMk/>
          <pc:sldMk cId="4254749518" sldId="334"/>
        </pc:sldMkLst>
      </pc:sldChg>
      <pc:sldChg chg="addSp delSp modSp new mod">
        <pc:chgData name="Archambault, Aude" userId="dfdf6e78-8d63-480c-bdce-0b0f3fd27a48" providerId="ADAL" clId="{75201D7C-4B3F-4D7E-AC0A-97F8FD629DED}" dt="2020-11-23T13:05:21.652" v="773" actId="20577"/>
        <pc:sldMkLst>
          <pc:docMk/>
          <pc:sldMk cId="3239844296" sldId="335"/>
        </pc:sldMkLst>
        <pc:spChg chg="del">
          <ac:chgData name="Archambault, Aude" userId="dfdf6e78-8d63-480c-bdce-0b0f3fd27a48" providerId="ADAL" clId="{75201D7C-4B3F-4D7E-AC0A-97F8FD629DED}" dt="2020-11-23T13:02:08.293" v="744" actId="1032"/>
          <ac:spMkLst>
            <pc:docMk/>
            <pc:sldMk cId="3239844296" sldId="335"/>
            <ac:spMk id="2" creationId="{9649FE18-F9C8-497C-A0EA-FC447FB32318}"/>
          </ac:spMkLst>
        </pc:spChg>
        <pc:spChg chg="mod">
          <ac:chgData name="Archambault, Aude" userId="dfdf6e78-8d63-480c-bdce-0b0f3fd27a48" providerId="ADAL" clId="{75201D7C-4B3F-4D7E-AC0A-97F8FD629DED}" dt="2020-11-23T13:04:43.101" v="769"/>
          <ac:spMkLst>
            <pc:docMk/>
            <pc:sldMk cId="3239844296" sldId="335"/>
            <ac:spMk id="3" creationId="{97A62CBD-51A7-4AAA-8AAD-C288F03CDB46}"/>
          </ac:spMkLst>
        </pc:spChg>
        <pc:spChg chg="add del mod">
          <ac:chgData name="Archambault, Aude" userId="dfdf6e78-8d63-480c-bdce-0b0f3fd27a48" providerId="ADAL" clId="{75201D7C-4B3F-4D7E-AC0A-97F8FD629DED}" dt="2020-11-23T13:04:15.618" v="763" actId="478"/>
          <ac:spMkLst>
            <pc:docMk/>
            <pc:sldMk cId="3239844296" sldId="335"/>
            <ac:spMk id="6" creationId="{5BA238AB-9F5B-4427-94A5-F401AF2842E5}"/>
          </ac:spMkLst>
        </pc:spChg>
        <pc:graphicFrameChg chg="add del mod modGraphic">
          <ac:chgData name="Archambault, Aude" userId="dfdf6e78-8d63-480c-bdce-0b0f3fd27a48" providerId="ADAL" clId="{75201D7C-4B3F-4D7E-AC0A-97F8FD629DED}" dt="2020-11-23T13:05:21.652" v="773" actId="20577"/>
          <ac:graphicFrameMkLst>
            <pc:docMk/>
            <pc:sldMk cId="3239844296" sldId="335"/>
            <ac:graphicFrameMk id="4" creationId="{A8ED4DE4-A57D-4494-A501-36EE44F60409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6:00.620" v="1387" actId="47"/>
        <pc:sldMkLst>
          <pc:docMk/>
          <pc:sldMk cId="885117947" sldId="336"/>
        </pc:sldMkLst>
        <pc:spChg chg="add del">
          <ac:chgData name="Archambault, Aude" userId="dfdf6e78-8d63-480c-bdce-0b0f3fd27a48" providerId="ADAL" clId="{75201D7C-4B3F-4D7E-AC0A-97F8FD629DED}" dt="2020-11-23T13:42:39.991" v="854" actId="1032"/>
          <ac:spMkLst>
            <pc:docMk/>
            <pc:sldMk cId="885117947" sldId="336"/>
            <ac:spMk id="2" creationId="{D599B418-D01D-4C94-94C0-A05696EE1BA4}"/>
          </ac:spMkLst>
        </pc:spChg>
        <pc:graphicFrameChg chg="add del modGraphic">
          <ac:chgData name="Archambault, Aude" userId="dfdf6e78-8d63-480c-bdce-0b0f3fd27a48" providerId="ADAL" clId="{75201D7C-4B3F-4D7E-AC0A-97F8FD629DED}" dt="2020-11-23T13:41:31.602" v="851" actId="1032"/>
          <ac:graphicFrameMkLst>
            <pc:docMk/>
            <pc:sldMk cId="885117947" sldId="336"/>
            <ac:graphicFrameMk id="4" creationId="{D0A28CC6-21D3-40E3-AE67-55A424959C2A}"/>
          </ac:graphicFrameMkLst>
        </pc:graphicFrameChg>
        <pc:graphicFrameChg chg="add del modGraphic">
          <ac:chgData name="Archambault, Aude" userId="dfdf6e78-8d63-480c-bdce-0b0f3fd27a48" providerId="ADAL" clId="{75201D7C-4B3F-4D7E-AC0A-97F8FD629DED}" dt="2020-11-23T13:42:09.074" v="853" actId="1032"/>
          <ac:graphicFrameMkLst>
            <pc:docMk/>
            <pc:sldMk cId="885117947" sldId="336"/>
            <ac:graphicFrameMk id="5" creationId="{8387C9BE-E983-4CAA-B0DF-876D9B4ACEEF}"/>
          </ac:graphicFrameMkLst>
        </pc:graphicFrameChg>
        <pc:graphicFrameChg chg="add mod modGraphic">
          <ac:chgData name="Archambault, Aude" userId="dfdf6e78-8d63-480c-bdce-0b0f3fd27a48" providerId="ADAL" clId="{75201D7C-4B3F-4D7E-AC0A-97F8FD629DED}" dt="2020-11-23T13:48:04.747" v="906" actId="12269"/>
          <ac:graphicFrameMkLst>
            <pc:docMk/>
            <pc:sldMk cId="885117947" sldId="336"/>
            <ac:graphicFrameMk id="6" creationId="{9319B6D8-737A-47E8-A32A-1442993B78AE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5:52.577" v="1386" actId="47"/>
        <pc:sldMkLst>
          <pc:docMk/>
          <pc:sldMk cId="569622890" sldId="337"/>
        </pc:sldMkLst>
        <pc:spChg chg="del">
          <ac:chgData name="Archambault, Aude" userId="dfdf6e78-8d63-480c-bdce-0b0f3fd27a48" providerId="ADAL" clId="{75201D7C-4B3F-4D7E-AC0A-97F8FD629DED}" dt="2020-11-23T13:49:39.430" v="908" actId="1032"/>
          <ac:spMkLst>
            <pc:docMk/>
            <pc:sldMk cId="569622890" sldId="337"/>
            <ac:spMk id="2" creationId="{B277896C-2754-4DDF-BFC8-7866906CF603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7" creationId="{97207746-F0EB-4EEC-AFFF-657F73EE9E8D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8" creationId="{F53F5ECF-207D-43E2-BD35-648D0DD73830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9" creationId="{034F374E-4164-4E41-AD50-4F0F21FBE7C0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10" creationId="{65D9A9E9-4982-4AAD-94CB-E649B4FD9ED5}"/>
          </ac:spMkLst>
        </pc:spChg>
        <pc:grpChg chg="add mod">
          <ac:chgData name="Archambault, Aude" userId="dfdf6e78-8d63-480c-bdce-0b0f3fd27a48" providerId="ADAL" clId="{75201D7C-4B3F-4D7E-AC0A-97F8FD629DED}" dt="2020-11-23T13:52:22.746" v="927"/>
          <ac:grpSpMkLst>
            <pc:docMk/>
            <pc:sldMk cId="569622890" sldId="337"/>
            <ac:grpSpMk id="5" creationId="{CFEE13B4-309D-4153-B975-B01CA6057A41}"/>
          </ac:grpSpMkLst>
        </pc:grpChg>
        <pc:grpChg chg="add mod">
          <ac:chgData name="Archambault, Aude" userId="dfdf6e78-8d63-480c-bdce-0b0f3fd27a48" providerId="ADAL" clId="{75201D7C-4B3F-4D7E-AC0A-97F8FD629DED}" dt="2020-11-23T13:52:22.746" v="927"/>
          <ac:grpSpMkLst>
            <pc:docMk/>
            <pc:sldMk cId="569622890" sldId="337"/>
            <ac:grpSpMk id="6" creationId="{EBC771A6-7A9F-4BE3-B3D7-910D15932139}"/>
          </ac:grpSpMkLst>
        </pc:grpChg>
        <pc:graphicFrameChg chg="add mod modGraphic">
          <ac:chgData name="Archambault, Aude" userId="dfdf6e78-8d63-480c-bdce-0b0f3fd27a48" providerId="ADAL" clId="{75201D7C-4B3F-4D7E-AC0A-97F8FD629DED}" dt="2020-11-23T14:08:15.632" v="1046" actId="20577"/>
          <ac:graphicFrameMkLst>
            <pc:docMk/>
            <pc:sldMk cId="569622890" sldId="337"/>
            <ac:graphicFrameMk id="4" creationId="{58CC0C42-8850-4F0D-A70D-E88FEF4ABAAA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6:01.648" v="1388" actId="47"/>
        <pc:sldMkLst>
          <pc:docMk/>
          <pc:sldMk cId="2616894011" sldId="338"/>
        </pc:sldMkLst>
        <pc:spChg chg="del">
          <ac:chgData name="Archambault, Aude" userId="dfdf6e78-8d63-480c-bdce-0b0f3fd27a48" providerId="ADAL" clId="{75201D7C-4B3F-4D7E-AC0A-97F8FD629DED}" dt="2020-11-23T14:08:59.300" v="1048" actId="1032"/>
          <ac:spMkLst>
            <pc:docMk/>
            <pc:sldMk cId="2616894011" sldId="338"/>
            <ac:spMk id="2" creationId="{F3DCF553-760F-41A5-8B60-7C94B0B86D5F}"/>
          </ac:spMkLst>
        </pc:spChg>
        <pc:graphicFrameChg chg="add mod modGraphic">
          <ac:chgData name="Archambault, Aude" userId="dfdf6e78-8d63-480c-bdce-0b0f3fd27a48" providerId="ADAL" clId="{75201D7C-4B3F-4D7E-AC0A-97F8FD629DED}" dt="2020-11-23T14:17:13.900" v="1191"/>
          <ac:graphicFrameMkLst>
            <pc:docMk/>
            <pc:sldMk cId="2616894011" sldId="338"/>
            <ac:graphicFrameMk id="4" creationId="{1297855E-44EF-4B2B-9BF2-F548DF1C5903}"/>
          </ac:graphicFrameMkLst>
        </pc:graphicFrameChg>
      </pc:sldChg>
      <pc:sldChg chg="addSp delSp modSp new add del mod">
        <pc:chgData name="Archambault, Aude" userId="dfdf6e78-8d63-480c-bdce-0b0f3fd27a48" providerId="ADAL" clId="{75201D7C-4B3F-4D7E-AC0A-97F8FD629DED}" dt="2020-11-23T14:28:42.822" v="1426" actId="20577"/>
        <pc:sldMkLst>
          <pc:docMk/>
          <pc:sldMk cId="166940211" sldId="339"/>
        </pc:sldMkLst>
        <pc:spChg chg="del">
          <ac:chgData name="Archambault, Aude" userId="dfdf6e78-8d63-480c-bdce-0b0f3fd27a48" providerId="ADAL" clId="{75201D7C-4B3F-4D7E-AC0A-97F8FD629DED}" dt="2020-11-23T14:19:11.618" v="1199" actId="1032"/>
          <ac:spMkLst>
            <pc:docMk/>
            <pc:sldMk cId="166940211" sldId="339"/>
            <ac:spMk id="2" creationId="{7FE93212-41ED-4B18-BC99-33D23EDD46D3}"/>
          </ac:spMkLst>
        </pc:spChg>
        <pc:spChg chg="mod">
          <ac:chgData name="Archambault, Aude" userId="dfdf6e78-8d63-480c-bdce-0b0f3fd27a48" providerId="ADAL" clId="{75201D7C-4B3F-4D7E-AC0A-97F8FD629DED}" dt="2020-11-23T14:26:41.189" v="1397" actId="27636"/>
          <ac:spMkLst>
            <pc:docMk/>
            <pc:sldMk cId="166940211" sldId="339"/>
            <ac:spMk id="3" creationId="{9214E9D0-EBC7-4D7D-A548-1DB133C4F867}"/>
          </ac:spMkLst>
        </pc:spChg>
        <pc:graphicFrameChg chg="add mod modGraphic">
          <ac:chgData name="Archambault, Aude" userId="dfdf6e78-8d63-480c-bdce-0b0f3fd27a48" providerId="ADAL" clId="{75201D7C-4B3F-4D7E-AC0A-97F8FD629DED}" dt="2020-11-23T14:28:42.822" v="1426" actId="20577"/>
          <ac:graphicFrameMkLst>
            <pc:docMk/>
            <pc:sldMk cId="166940211" sldId="339"/>
            <ac:graphicFrameMk id="4" creationId="{355295A8-2D7A-495C-BA59-52DFD7590E9E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18:24.745" v="1197" actId="47"/>
        <pc:sldMkLst>
          <pc:docMk/>
          <pc:sldMk cId="3761475274" sldId="339"/>
        </pc:sldMkLst>
        <pc:spChg chg="del">
          <ac:chgData name="Archambault, Aude" userId="dfdf6e78-8d63-480c-bdce-0b0f3fd27a48" providerId="ADAL" clId="{75201D7C-4B3F-4D7E-AC0A-97F8FD629DED}" dt="2020-11-23T14:17:58.662" v="1193" actId="1032"/>
          <ac:spMkLst>
            <pc:docMk/>
            <pc:sldMk cId="3761475274" sldId="339"/>
            <ac:spMk id="2" creationId="{76735171-DE6E-4F41-A9D5-31DD99E210AB}"/>
          </ac:spMkLst>
        </pc:spChg>
        <pc:graphicFrameChg chg="add mod modGraphic">
          <ac:chgData name="Archambault, Aude" userId="dfdf6e78-8d63-480c-bdce-0b0f3fd27a48" providerId="ADAL" clId="{75201D7C-4B3F-4D7E-AC0A-97F8FD629DED}" dt="2020-11-23T14:18:19.129" v="1196" actId="12084"/>
          <ac:graphicFrameMkLst>
            <pc:docMk/>
            <pc:sldMk cId="3761475274" sldId="339"/>
            <ac:graphicFrameMk id="4" creationId="{787B5260-5FDD-4536-926F-BF49F008A509}"/>
          </ac:graphicFrameMkLst>
        </pc:graphicFrameChg>
      </pc:sldChg>
    </pc:docChg>
  </pc:docChgLst>
  <pc:docChgLst>
    <pc:chgData name="Archambault, Aude" userId="dfdf6e78-8d63-480c-bdce-0b0f3fd27a48" providerId="ADAL" clId="{8FD3AB6A-398E-4052-923E-E0232A2B9534}"/>
    <pc:docChg chg="undo custSel addSld delSld modSld sldOrd delSection modSection">
      <pc:chgData name="Archambault, Aude" userId="dfdf6e78-8d63-480c-bdce-0b0f3fd27a48" providerId="ADAL" clId="{8FD3AB6A-398E-4052-923E-E0232A2B9534}" dt="2021-03-02T10:02:07.912" v="1486" actId="1076"/>
      <pc:docMkLst>
        <pc:docMk/>
      </pc:docMkLst>
      <pc:sldChg chg="ord">
        <pc:chgData name="Archambault, Aude" userId="dfdf6e78-8d63-480c-bdce-0b0f3fd27a48" providerId="ADAL" clId="{8FD3AB6A-398E-4052-923E-E0232A2B9534}" dt="2021-02-24T16:17:05.062" v="1474"/>
        <pc:sldMkLst>
          <pc:docMk/>
          <pc:sldMk cId="3793482313" sldId="266"/>
        </pc:sldMkLst>
      </pc:sldChg>
      <pc:sldChg chg="del">
        <pc:chgData name="Archambault, Aude" userId="dfdf6e78-8d63-480c-bdce-0b0f3fd27a48" providerId="ADAL" clId="{8FD3AB6A-398E-4052-923E-E0232A2B9534}" dt="2021-02-24T16:16:58.371" v="1469" actId="47"/>
        <pc:sldMkLst>
          <pc:docMk/>
          <pc:sldMk cId="2013017907" sldId="271"/>
        </pc:sldMkLst>
      </pc:sldChg>
      <pc:sldChg chg="addSp delSp modSp mod">
        <pc:chgData name="Archambault, Aude" userId="dfdf6e78-8d63-480c-bdce-0b0f3fd27a48" providerId="ADAL" clId="{8FD3AB6A-398E-4052-923E-E0232A2B9534}" dt="2021-03-02T10:02:07.912" v="1486" actId="1076"/>
        <pc:sldMkLst>
          <pc:docMk/>
          <pc:sldMk cId="3450292119" sldId="321"/>
        </pc:sldMkLst>
        <pc:spChg chg="add mod">
          <ac:chgData name="Archambault, Aude" userId="dfdf6e78-8d63-480c-bdce-0b0f3fd27a48" providerId="ADAL" clId="{8FD3AB6A-398E-4052-923E-E0232A2B9534}" dt="2021-03-02T10:02:07.912" v="1486" actId="1076"/>
          <ac:spMkLst>
            <pc:docMk/>
            <pc:sldMk cId="3450292119" sldId="321"/>
            <ac:spMk id="2" creationId="{91084626-F55B-4E33-8BA1-92934AD92F11}"/>
          </ac:spMkLst>
        </pc:spChg>
        <pc:spChg chg="mod">
          <ac:chgData name="Archambault, Aude" userId="dfdf6e78-8d63-480c-bdce-0b0f3fd27a48" providerId="ADAL" clId="{8FD3AB6A-398E-4052-923E-E0232A2B9534}" dt="2021-02-15T15:39:40.297" v="323" actId="20577"/>
          <ac:spMkLst>
            <pc:docMk/>
            <pc:sldMk cId="3450292119" sldId="321"/>
            <ac:spMk id="3" creationId="{91F007AC-81B3-470B-A292-8AF355B2EA17}"/>
          </ac:spMkLst>
        </pc:spChg>
        <pc:spChg chg="add mod">
          <ac:chgData name="Archambault, Aude" userId="dfdf6e78-8d63-480c-bdce-0b0f3fd27a48" providerId="ADAL" clId="{8FD3AB6A-398E-4052-923E-E0232A2B9534}" dt="2021-03-02T10:02:04.152" v="1485" actId="14100"/>
          <ac:spMkLst>
            <pc:docMk/>
            <pc:sldMk cId="3450292119" sldId="321"/>
            <ac:spMk id="7" creationId="{4B9F1457-755D-4E11-B214-AB3A1A62831F}"/>
          </ac:spMkLst>
        </pc:spChg>
        <pc:spChg chg="add del mod">
          <ac:chgData name="Archambault, Aude" userId="dfdf6e78-8d63-480c-bdce-0b0f3fd27a48" providerId="ADAL" clId="{8FD3AB6A-398E-4052-923E-E0232A2B9534}" dt="2021-02-15T15:32:50.824" v="120"/>
          <ac:spMkLst>
            <pc:docMk/>
            <pc:sldMk cId="3450292119" sldId="321"/>
            <ac:spMk id="10" creationId="{DBCCB123-53C6-4427-BF70-014866FF68A1}"/>
          </ac:spMkLst>
        </pc:spChg>
        <pc:spChg chg="add mod">
          <ac:chgData name="Archambault, Aude" userId="dfdf6e78-8d63-480c-bdce-0b0f3fd27a48" providerId="ADAL" clId="{8FD3AB6A-398E-4052-923E-E0232A2B9534}" dt="2021-02-15T15:36:38.770" v="247" actId="571"/>
          <ac:spMkLst>
            <pc:docMk/>
            <pc:sldMk cId="3450292119" sldId="321"/>
            <ac:spMk id="14" creationId="{5C022B8B-95F9-4F54-B189-9B10B787DCB4}"/>
          </ac:spMkLst>
        </pc:spChg>
        <pc:spChg chg="mod">
          <ac:chgData name="Archambault, Aude" userId="dfdf6e78-8d63-480c-bdce-0b0f3fd27a48" providerId="ADAL" clId="{8FD3AB6A-398E-4052-923E-E0232A2B9534}" dt="2021-03-02T10:01:38.463" v="1479" actId="5793"/>
          <ac:spMkLst>
            <pc:docMk/>
            <pc:sldMk cId="3450292119" sldId="321"/>
            <ac:spMk id="20" creationId="{74132510-8DFF-48BE-BA1B-3EBE5D71CF28}"/>
          </ac:spMkLst>
        </pc:spChg>
        <pc:spChg chg="mod">
          <ac:chgData name="Archambault, Aude" userId="dfdf6e78-8d63-480c-bdce-0b0f3fd27a48" providerId="ADAL" clId="{8FD3AB6A-398E-4052-923E-E0232A2B9534}" dt="2021-03-02T10:01:18.140" v="1476" actId="20577"/>
          <ac:spMkLst>
            <pc:docMk/>
            <pc:sldMk cId="3450292119" sldId="321"/>
            <ac:spMk id="22" creationId="{749138E5-D804-4928-897A-C05672CBA251}"/>
          </ac:spMkLst>
        </pc:spChg>
        <pc:picChg chg="del">
          <ac:chgData name="Archambault, Aude" userId="dfdf6e78-8d63-480c-bdce-0b0f3fd27a48" providerId="ADAL" clId="{8FD3AB6A-398E-4052-923E-E0232A2B9534}" dt="2021-02-15T15:37:56.453" v="264" actId="478"/>
          <ac:picMkLst>
            <pc:docMk/>
            <pc:sldMk cId="3450292119" sldId="321"/>
            <ac:picMk id="4" creationId="{763730D3-C8BC-4577-9273-A07296787C81}"/>
          </ac:picMkLst>
        </pc:picChg>
        <pc:picChg chg="add del mod">
          <ac:chgData name="Archambault, Aude" userId="dfdf6e78-8d63-480c-bdce-0b0f3fd27a48" providerId="ADAL" clId="{8FD3AB6A-398E-4052-923E-E0232A2B9534}" dt="2021-02-15T15:32:30.581" v="109" actId="21"/>
          <ac:picMkLst>
            <pc:docMk/>
            <pc:sldMk cId="3450292119" sldId="321"/>
            <ac:picMk id="5" creationId="{034CF5BA-D973-4D23-A9A2-7BAFB6E60ECC}"/>
          </ac:picMkLst>
        </pc:picChg>
        <pc:picChg chg="add del mod">
          <ac:chgData name="Archambault, Aude" userId="dfdf6e78-8d63-480c-bdce-0b0f3fd27a48" providerId="ADAL" clId="{8FD3AB6A-398E-4052-923E-E0232A2B9534}" dt="2021-02-15T15:33:10.382" v="124" actId="21"/>
          <ac:picMkLst>
            <pc:docMk/>
            <pc:sldMk cId="3450292119" sldId="321"/>
            <ac:picMk id="9" creationId="{31910A69-63BF-4808-A6E6-384236E5828B}"/>
          </ac:picMkLst>
        </pc:picChg>
        <pc:picChg chg="add mod">
          <ac:chgData name="Archambault, Aude" userId="dfdf6e78-8d63-480c-bdce-0b0f3fd27a48" providerId="ADAL" clId="{8FD3AB6A-398E-4052-923E-E0232A2B9534}" dt="2021-03-02T10:01:48.965" v="1481" actId="1076"/>
          <ac:picMkLst>
            <pc:docMk/>
            <pc:sldMk cId="3450292119" sldId="321"/>
            <ac:picMk id="9" creationId="{E1017C01-36CF-4388-8C83-16BF7C94D00C}"/>
          </ac:picMkLst>
        </pc:picChg>
        <pc:picChg chg="add mod">
          <ac:chgData name="Archambault, Aude" userId="dfdf6e78-8d63-480c-bdce-0b0f3fd27a48" providerId="ADAL" clId="{8FD3AB6A-398E-4052-923E-E0232A2B9534}" dt="2021-03-02T10:01:58.632" v="1483" actId="1076"/>
          <ac:picMkLst>
            <pc:docMk/>
            <pc:sldMk cId="3450292119" sldId="321"/>
            <ac:picMk id="10" creationId="{9E015C70-6E24-4943-9DC0-B36B0AD0AF13}"/>
          </ac:picMkLst>
        </pc:picChg>
        <pc:picChg chg="add del mod">
          <ac:chgData name="Archambault, Aude" userId="dfdf6e78-8d63-480c-bdce-0b0f3fd27a48" providerId="ADAL" clId="{8FD3AB6A-398E-4052-923E-E0232A2B9534}" dt="2021-02-15T15:34:44.228" v="219" actId="21"/>
          <ac:picMkLst>
            <pc:docMk/>
            <pc:sldMk cId="3450292119" sldId="321"/>
            <ac:picMk id="11" creationId="{396D3F52-6831-4DB9-B22C-C45EB17CD6C3}"/>
          </ac:picMkLst>
        </pc:picChg>
        <pc:picChg chg="add del mod">
          <ac:chgData name="Archambault, Aude" userId="dfdf6e78-8d63-480c-bdce-0b0f3fd27a48" providerId="ADAL" clId="{8FD3AB6A-398E-4052-923E-E0232A2B9534}" dt="2021-02-15T15:35:59.344" v="237" actId="21"/>
          <ac:picMkLst>
            <pc:docMk/>
            <pc:sldMk cId="3450292119" sldId="321"/>
            <ac:picMk id="12" creationId="{90BDAA25-EDDF-4F45-A782-118002DEE38C}"/>
          </ac:picMkLst>
        </pc:picChg>
        <pc:picChg chg="add mod">
          <ac:chgData name="Archambault, Aude" userId="dfdf6e78-8d63-480c-bdce-0b0f3fd27a48" providerId="ADAL" clId="{8FD3AB6A-398E-4052-923E-E0232A2B9534}" dt="2021-02-23T07:53:11.574" v="1467" actId="1076"/>
          <ac:picMkLst>
            <pc:docMk/>
            <pc:sldMk cId="3450292119" sldId="321"/>
            <ac:picMk id="13" creationId="{78B63BE2-E5B9-4410-9B41-A6861E8A91B5}"/>
          </ac:picMkLst>
        </pc:picChg>
        <pc:picChg chg="add mod">
          <ac:chgData name="Archambault, Aude" userId="dfdf6e78-8d63-480c-bdce-0b0f3fd27a48" providerId="ADAL" clId="{8FD3AB6A-398E-4052-923E-E0232A2B9534}" dt="2021-02-15T15:36:38.770" v="247" actId="571"/>
          <ac:picMkLst>
            <pc:docMk/>
            <pc:sldMk cId="3450292119" sldId="321"/>
            <ac:picMk id="15" creationId="{943A57D4-D92A-46CC-830C-1D53596AB9A9}"/>
          </ac:picMkLst>
        </pc:picChg>
      </pc:sldChg>
      <pc:sldChg chg="del">
        <pc:chgData name="Archambault, Aude" userId="dfdf6e78-8d63-480c-bdce-0b0f3fd27a48" providerId="ADAL" clId="{8FD3AB6A-398E-4052-923E-E0232A2B9534}" dt="2021-02-16T13:39:45.011" v="891" actId="47"/>
        <pc:sldMkLst>
          <pc:docMk/>
          <pc:sldMk cId="3889206293" sldId="329"/>
        </pc:sldMkLst>
      </pc:sldChg>
      <pc:sldChg chg="del">
        <pc:chgData name="Archambault, Aude" userId="dfdf6e78-8d63-480c-bdce-0b0f3fd27a48" providerId="ADAL" clId="{8FD3AB6A-398E-4052-923E-E0232A2B9534}" dt="2021-02-24T16:17:00.961" v="1471" actId="47"/>
        <pc:sldMkLst>
          <pc:docMk/>
          <pc:sldMk cId="2075894087" sldId="330"/>
        </pc:sldMkLst>
      </pc:sldChg>
      <pc:sldChg chg="del">
        <pc:chgData name="Archambault, Aude" userId="dfdf6e78-8d63-480c-bdce-0b0f3fd27a48" providerId="ADAL" clId="{8FD3AB6A-398E-4052-923E-E0232A2B9534}" dt="2021-02-24T16:17:00.111" v="1470" actId="47"/>
        <pc:sldMkLst>
          <pc:docMk/>
          <pc:sldMk cId="561033705" sldId="332"/>
        </pc:sldMkLst>
      </pc:sldChg>
      <pc:sldChg chg="del">
        <pc:chgData name="Archambault, Aude" userId="dfdf6e78-8d63-480c-bdce-0b0f3fd27a48" providerId="ADAL" clId="{8FD3AB6A-398E-4052-923E-E0232A2B9534}" dt="2021-02-24T16:17:02.902" v="1472" actId="47"/>
        <pc:sldMkLst>
          <pc:docMk/>
          <pc:sldMk cId="1816661383" sldId="333"/>
        </pc:sldMkLst>
      </pc:sldChg>
      <pc:sldChg chg="modSp mod">
        <pc:chgData name="Archambault, Aude" userId="dfdf6e78-8d63-480c-bdce-0b0f3fd27a48" providerId="ADAL" clId="{8FD3AB6A-398E-4052-923E-E0232A2B9534}" dt="2021-03-02T10:01:27.963" v="1477" actId="114"/>
        <pc:sldMkLst>
          <pc:docMk/>
          <pc:sldMk cId="3054262770" sldId="334"/>
        </pc:sldMkLst>
        <pc:spChg chg="mod">
          <ac:chgData name="Archambault, Aude" userId="dfdf6e78-8d63-480c-bdce-0b0f3fd27a48" providerId="ADAL" clId="{8FD3AB6A-398E-4052-923E-E0232A2B9534}" dt="2021-03-02T10:01:27.963" v="1477" actId="114"/>
          <ac:spMkLst>
            <pc:docMk/>
            <pc:sldMk cId="3054262770" sldId="334"/>
            <ac:spMk id="3" creationId="{B0014E4F-C379-4491-A119-07B92C78EC7B}"/>
          </ac:spMkLst>
        </pc:spChg>
        <pc:graphicFrameChg chg="mod">
          <ac:chgData name="Archambault, Aude" userId="dfdf6e78-8d63-480c-bdce-0b0f3fd27a48" providerId="ADAL" clId="{8FD3AB6A-398E-4052-923E-E0232A2B9534}" dt="2021-02-23T07:50:37.894" v="1442" actId="12100"/>
          <ac:graphicFrameMkLst>
            <pc:docMk/>
            <pc:sldMk cId="3054262770" sldId="334"/>
            <ac:graphicFrameMk id="18" creationId="{6F2E8502-FA7D-475E-ADE0-D7773EAF00E9}"/>
          </ac:graphicFrameMkLst>
        </pc:graphicFrameChg>
      </pc:sldChg>
      <pc:sldChg chg="modSp">
        <pc:chgData name="Archambault, Aude" userId="dfdf6e78-8d63-480c-bdce-0b0f3fd27a48" providerId="ADAL" clId="{8FD3AB6A-398E-4052-923E-E0232A2B9534}" dt="2021-02-23T07:50:50.777" v="1443" actId="12100"/>
        <pc:sldMkLst>
          <pc:docMk/>
          <pc:sldMk cId="3239844296" sldId="335"/>
        </pc:sldMkLst>
        <pc:graphicFrameChg chg="mod">
          <ac:chgData name="Archambault, Aude" userId="dfdf6e78-8d63-480c-bdce-0b0f3fd27a48" providerId="ADAL" clId="{8FD3AB6A-398E-4052-923E-E0232A2B9534}" dt="2021-02-23T07:50:50.777" v="1443" actId="12100"/>
          <ac:graphicFrameMkLst>
            <pc:docMk/>
            <pc:sldMk cId="3239844296" sldId="335"/>
            <ac:graphicFrameMk id="4" creationId="{A8ED4DE4-A57D-4494-A501-36EE44F60409}"/>
          </ac:graphicFrameMkLst>
        </pc:graphicFrameChg>
      </pc:sldChg>
      <pc:sldChg chg="modSp">
        <pc:chgData name="Archambault, Aude" userId="dfdf6e78-8d63-480c-bdce-0b0f3fd27a48" providerId="ADAL" clId="{8FD3AB6A-398E-4052-923E-E0232A2B9534}" dt="2021-02-23T07:51:03.799" v="1444" actId="12100"/>
        <pc:sldMkLst>
          <pc:docMk/>
          <pc:sldMk cId="166940211" sldId="339"/>
        </pc:sldMkLst>
        <pc:graphicFrameChg chg="mod">
          <ac:chgData name="Archambault, Aude" userId="dfdf6e78-8d63-480c-bdce-0b0f3fd27a48" providerId="ADAL" clId="{8FD3AB6A-398E-4052-923E-E0232A2B9534}" dt="2021-02-23T07:51:03.799" v="1444" actId="12100"/>
          <ac:graphicFrameMkLst>
            <pc:docMk/>
            <pc:sldMk cId="166940211" sldId="339"/>
            <ac:graphicFrameMk id="4" creationId="{355295A8-2D7A-495C-BA59-52DFD7590E9E}"/>
          </ac:graphicFrameMkLst>
        </pc:graphicFrameChg>
      </pc:sldChg>
      <pc:sldChg chg="addSp delSp modSp add mod modAnim">
        <pc:chgData name="Archambault, Aude" userId="dfdf6e78-8d63-480c-bdce-0b0f3fd27a48" providerId="ADAL" clId="{8FD3AB6A-398E-4052-923E-E0232A2B9534}" dt="2021-02-16T13:19:01.967" v="747" actId="6549"/>
        <pc:sldMkLst>
          <pc:docMk/>
          <pc:sldMk cId="2551653112" sldId="340"/>
        </pc:sldMkLst>
        <pc:spChg chg="mod">
          <ac:chgData name="Archambault, Aude" userId="dfdf6e78-8d63-480c-bdce-0b0f3fd27a48" providerId="ADAL" clId="{8FD3AB6A-398E-4052-923E-E0232A2B9534}" dt="2021-02-16T13:19:01.967" v="747" actId="6549"/>
          <ac:spMkLst>
            <pc:docMk/>
            <pc:sldMk cId="2551653112" sldId="340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6:08.034" v="724" actId="20577"/>
          <ac:spMkLst>
            <pc:docMk/>
            <pc:sldMk cId="2551653112" sldId="340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03:15.058" v="479" actId="22"/>
          <ac:spMkLst>
            <pc:docMk/>
            <pc:sldMk cId="2551653112" sldId="340"/>
            <ac:spMk id="9" creationId="{EE95F766-9DE8-45FE-A5E1-E49DF3BF9B19}"/>
          </ac:spMkLst>
        </pc:spChg>
        <pc:picChg chg="add mod">
          <ac:chgData name="Archambault, Aude" userId="dfdf6e78-8d63-480c-bdce-0b0f3fd27a48" providerId="ADAL" clId="{8FD3AB6A-398E-4052-923E-E0232A2B9534}" dt="2021-02-16T12:55:47.615" v="411" actId="27349"/>
          <ac:picMkLst>
            <pc:docMk/>
            <pc:sldMk cId="2551653112" sldId="340"/>
            <ac:picMk id="5" creationId="{0D368395-AA82-41B1-8389-66D4F58A8F99}"/>
          </ac:picMkLst>
        </pc:picChg>
        <pc:picChg chg="add del mod">
          <ac:chgData name="Archambault, Aude" userId="dfdf6e78-8d63-480c-bdce-0b0f3fd27a48" providerId="ADAL" clId="{8FD3AB6A-398E-4052-923E-E0232A2B9534}" dt="2021-02-16T12:56:23.693" v="414" actId="478"/>
          <ac:picMkLst>
            <pc:docMk/>
            <pc:sldMk cId="2551653112" sldId="340"/>
            <ac:picMk id="7" creationId="{7B09DFCC-B16C-45B0-9254-46CFA1514E79}"/>
          </ac:picMkLst>
        </pc:picChg>
      </pc:sldChg>
      <pc:sldChg chg="modSp add mod modAnim">
        <pc:chgData name="Archambault, Aude" userId="dfdf6e78-8d63-480c-bdce-0b0f3fd27a48" providerId="ADAL" clId="{8FD3AB6A-398E-4052-923E-E0232A2B9534}" dt="2021-02-16T13:19:45.015" v="748"/>
        <pc:sldMkLst>
          <pc:docMk/>
          <pc:sldMk cId="3802422175" sldId="341"/>
        </pc:sldMkLst>
        <pc:spChg chg="mod">
          <ac:chgData name="Archambault, Aude" userId="dfdf6e78-8d63-480c-bdce-0b0f3fd27a48" providerId="ADAL" clId="{8FD3AB6A-398E-4052-923E-E0232A2B9534}" dt="2021-02-16T13:10:01.694" v="625" actId="6549"/>
          <ac:spMkLst>
            <pc:docMk/>
            <pc:sldMk cId="3802422175" sldId="341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6:03.504" v="723" actId="20577"/>
          <ac:spMkLst>
            <pc:docMk/>
            <pc:sldMk cId="3802422175" sldId="341"/>
            <ac:spMk id="3" creationId="{4CA8C7CC-7B19-4FBA-96D6-1C366B733656}"/>
          </ac:spMkLst>
        </pc:spChg>
      </pc:sldChg>
      <pc:sldChg chg="new del">
        <pc:chgData name="Archambault, Aude" userId="dfdf6e78-8d63-480c-bdce-0b0f3fd27a48" providerId="ADAL" clId="{8FD3AB6A-398E-4052-923E-E0232A2B9534}" dt="2021-02-16T13:02:40.930" v="476" actId="47"/>
        <pc:sldMkLst>
          <pc:docMk/>
          <pc:sldMk cId="4146405793" sldId="341"/>
        </pc:sldMkLst>
      </pc:sldChg>
      <pc:sldChg chg="addSp delSp modSp add mod modAnim">
        <pc:chgData name="Archambault, Aude" userId="dfdf6e78-8d63-480c-bdce-0b0f3fd27a48" providerId="ADAL" clId="{8FD3AB6A-398E-4052-923E-E0232A2B9534}" dt="2021-02-16T13:21:34.534" v="752"/>
        <pc:sldMkLst>
          <pc:docMk/>
          <pc:sldMk cId="46312689" sldId="342"/>
        </pc:sldMkLst>
        <pc:spChg chg="mod">
          <ac:chgData name="Archambault, Aude" userId="dfdf6e78-8d63-480c-bdce-0b0f3fd27a48" providerId="ADAL" clId="{8FD3AB6A-398E-4052-923E-E0232A2B9534}" dt="2021-02-16T13:09:55.039" v="623" actId="20577"/>
          <ac:spMkLst>
            <pc:docMk/>
            <pc:sldMk cId="46312689" sldId="342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9.917" v="722" actId="20577"/>
          <ac:spMkLst>
            <pc:docMk/>
            <pc:sldMk cId="46312689" sldId="342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06:29.149" v="541" actId="22"/>
          <ac:spMkLst>
            <pc:docMk/>
            <pc:sldMk cId="46312689" sldId="342"/>
            <ac:spMk id="6" creationId="{92E607A4-D4DF-4662-9A83-BBE9B6691BF6}"/>
          </ac:spMkLst>
        </pc:spChg>
      </pc:sldChg>
      <pc:sldChg chg="add del">
        <pc:chgData name="Archambault, Aude" userId="dfdf6e78-8d63-480c-bdce-0b0f3fd27a48" providerId="ADAL" clId="{8FD3AB6A-398E-4052-923E-E0232A2B9534}" dt="2021-02-16T13:03:29.656" v="483"/>
        <pc:sldMkLst>
          <pc:docMk/>
          <pc:sldMk cId="3690641566" sldId="342"/>
        </pc:sldMkLst>
      </pc:sldChg>
      <pc:sldChg chg="modSp add mod modAnim">
        <pc:chgData name="Archambault, Aude" userId="dfdf6e78-8d63-480c-bdce-0b0f3fd27a48" providerId="ADAL" clId="{8FD3AB6A-398E-4052-923E-E0232A2B9534}" dt="2021-02-16T13:20:23.360" v="750"/>
        <pc:sldMkLst>
          <pc:docMk/>
          <pc:sldMk cId="1634290533" sldId="343"/>
        </pc:sldMkLst>
        <pc:spChg chg="mod">
          <ac:chgData name="Archambault, Aude" userId="dfdf6e78-8d63-480c-bdce-0b0f3fd27a48" providerId="ADAL" clId="{8FD3AB6A-398E-4052-923E-E0232A2B9534}" dt="2021-02-16T13:10:07.366" v="626" actId="6549"/>
          <ac:spMkLst>
            <pc:docMk/>
            <pc:sldMk cId="1634290533" sldId="343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06:34.606" v="543" actId="20577"/>
          <ac:spMkLst>
            <pc:docMk/>
            <pc:sldMk cId="1634290533" sldId="343"/>
            <ac:spMk id="3" creationId="{4CA8C7CC-7B19-4FBA-96D6-1C366B733656}"/>
          </ac:spMkLst>
        </pc:spChg>
      </pc:sldChg>
      <pc:sldChg chg="modSp add mod modAnim">
        <pc:chgData name="Archambault, Aude" userId="dfdf6e78-8d63-480c-bdce-0b0f3fd27a48" providerId="ADAL" clId="{8FD3AB6A-398E-4052-923E-E0232A2B9534}" dt="2021-02-16T13:20:37.182" v="751"/>
        <pc:sldMkLst>
          <pc:docMk/>
          <pc:sldMk cId="3744068001" sldId="344"/>
        </pc:sldMkLst>
        <pc:spChg chg="mod">
          <ac:chgData name="Archambault, Aude" userId="dfdf6e78-8d63-480c-bdce-0b0f3fd27a48" providerId="ADAL" clId="{8FD3AB6A-398E-4052-923E-E0232A2B9534}" dt="2021-02-16T13:08:17.189" v="597" actId="20577"/>
          <ac:spMkLst>
            <pc:docMk/>
            <pc:sldMk cId="3744068001" sldId="344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6.799" v="721" actId="20577"/>
          <ac:spMkLst>
            <pc:docMk/>
            <pc:sldMk cId="3744068001" sldId="344"/>
            <ac:spMk id="3" creationId="{4CA8C7CC-7B19-4FBA-96D6-1C366B733656}"/>
          </ac:spMkLst>
        </pc:spChg>
      </pc:sldChg>
      <pc:sldChg chg="modSp add mod modAnim">
        <pc:chgData name="Archambault, Aude" userId="dfdf6e78-8d63-480c-bdce-0b0f3fd27a48" providerId="ADAL" clId="{8FD3AB6A-398E-4052-923E-E0232A2B9534}" dt="2021-02-16T13:21:44.624" v="753"/>
        <pc:sldMkLst>
          <pc:docMk/>
          <pc:sldMk cId="3233451443" sldId="345"/>
        </pc:sldMkLst>
        <pc:spChg chg="mod">
          <ac:chgData name="Archambault, Aude" userId="dfdf6e78-8d63-480c-bdce-0b0f3fd27a48" providerId="ADAL" clId="{8FD3AB6A-398E-4052-923E-E0232A2B9534}" dt="2021-02-16T13:14:20.172" v="685" actId="20577"/>
          <ac:spMkLst>
            <pc:docMk/>
            <pc:sldMk cId="3233451443" sldId="345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3.607" v="720" actId="20577"/>
          <ac:spMkLst>
            <pc:docMk/>
            <pc:sldMk cId="3233451443" sldId="345"/>
            <ac:spMk id="3" creationId="{4CA8C7CC-7B19-4FBA-96D6-1C366B733656}"/>
          </ac:spMkLst>
        </pc:spChg>
      </pc:sldChg>
      <pc:sldChg chg="addSp delSp modSp add del mod modAnim">
        <pc:chgData name="Archambault, Aude" userId="dfdf6e78-8d63-480c-bdce-0b0f3fd27a48" providerId="ADAL" clId="{8FD3AB6A-398E-4052-923E-E0232A2B9534}" dt="2021-02-16T15:56:07.982" v="1362" actId="47"/>
        <pc:sldMkLst>
          <pc:docMk/>
          <pc:sldMk cId="2477246956" sldId="346"/>
        </pc:sldMkLst>
        <pc:spChg chg="mod">
          <ac:chgData name="Archambault, Aude" userId="dfdf6e78-8d63-480c-bdce-0b0f3fd27a48" providerId="ADAL" clId="{8FD3AB6A-398E-4052-923E-E0232A2B9534}" dt="2021-02-16T13:37:48.807" v="890" actId="113"/>
          <ac:spMkLst>
            <pc:docMk/>
            <pc:sldMk cId="2477246956" sldId="346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5:52:43.607" v="1252" actId="20577"/>
          <ac:spMkLst>
            <pc:docMk/>
            <pc:sldMk cId="2477246956" sldId="346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34:07.723" v="880" actId="22"/>
          <ac:spMkLst>
            <pc:docMk/>
            <pc:sldMk cId="2477246956" sldId="346"/>
            <ac:spMk id="5" creationId="{C884A9A7-2994-4212-88AA-FB111F030AC4}"/>
          </ac:spMkLst>
        </pc:spChg>
      </pc:sldChg>
      <pc:sldChg chg="modSp add modAnim">
        <pc:chgData name="Archambault, Aude" userId="dfdf6e78-8d63-480c-bdce-0b0f3fd27a48" providerId="ADAL" clId="{8FD3AB6A-398E-4052-923E-E0232A2B9534}" dt="2021-02-16T13:26:00.980" v="808"/>
        <pc:sldMkLst>
          <pc:docMk/>
          <pc:sldMk cId="2071385201" sldId="347"/>
        </pc:sldMkLst>
        <pc:spChg chg="mod">
          <ac:chgData name="Archambault, Aude" userId="dfdf6e78-8d63-480c-bdce-0b0f3fd27a48" providerId="ADAL" clId="{8FD3AB6A-398E-4052-923E-E0232A2B9534}" dt="2021-02-16T13:23:55.206" v="782" actId="12"/>
          <ac:spMkLst>
            <pc:docMk/>
            <pc:sldMk cId="2071385201" sldId="347"/>
            <ac:spMk id="2" creationId="{FB865533-8929-47F7-B1E9-0D852FABACFB}"/>
          </ac:spMkLst>
        </pc:spChg>
      </pc:sldChg>
      <pc:sldChg chg="modSp add modAnim">
        <pc:chgData name="Archambault, Aude" userId="dfdf6e78-8d63-480c-bdce-0b0f3fd27a48" providerId="ADAL" clId="{8FD3AB6A-398E-4052-923E-E0232A2B9534}" dt="2021-02-16T13:26:13.150" v="809"/>
        <pc:sldMkLst>
          <pc:docMk/>
          <pc:sldMk cId="3378884954" sldId="348"/>
        </pc:sldMkLst>
        <pc:spChg chg="mod">
          <ac:chgData name="Archambault, Aude" userId="dfdf6e78-8d63-480c-bdce-0b0f3fd27a48" providerId="ADAL" clId="{8FD3AB6A-398E-4052-923E-E0232A2B9534}" dt="2021-02-16T13:25:21.119" v="807" actId="12"/>
          <ac:spMkLst>
            <pc:docMk/>
            <pc:sldMk cId="3378884954" sldId="348"/>
            <ac:spMk id="2" creationId="{FB865533-8929-47F7-B1E9-0D852FABACFB}"/>
          </ac:spMkLst>
        </pc:spChg>
      </pc:sldChg>
      <pc:sldChg chg="modSp add del mod">
        <pc:chgData name="Archambault, Aude" userId="dfdf6e78-8d63-480c-bdce-0b0f3fd27a48" providerId="ADAL" clId="{8FD3AB6A-398E-4052-923E-E0232A2B9534}" dt="2021-02-16T13:34:56.803" v="886" actId="47"/>
        <pc:sldMkLst>
          <pc:docMk/>
          <pc:sldMk cId="952992619" sldId="349"/>
        </pc:sldMkLst>
        <pc:spChg chg="mod">
          <ac:chgData name="Archambault, Aude" userId="dfdf6e78-8d63-480c-bdce-0b0f3fd27a48" providerId="ADAL" clId="{8FD3AB6A-398E-4052-923E-E0232A2B9534}" dt="2021-02-16T13:34:28.967" v="884" actId="207"/>
          <ac:spMkLst>
            <pc:docMk/>
            <pc:sldMk cId="952992619" sldId="349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8FD3AB6A-398E-4052-923E-E0232A2B9534}" dt="2021-02-16T13:34:52.657" v="885"/>
          <ac:graphicFrameMkLst>
            <pc:docMk/>
            <pc:sldMk cId="952992619" sldId="349"/>
            <ac:graphicFrameMk id="4" creationId="{A8ED4DE4-A57D-4494-A501-36EE44F60409}"/>
          </ac:graphicFrameMkLst>
        </pc:graphicFrameChg>
      </pc:sldChg>
      <pc:sldChg chg="addSp delSp modSp add mod">
        <pc:chgData name="Archambault, Aude" userId="dfdf6e78-8d63-480c-bdce-0b0f3fd27a48" providerId="ADAL" clId="{8FD3AB6A-398E-4052-923E-E0232A2B9534}" dt="2021-02-16T14:22:35.727" v="1107" actId="22"/>
        <pc:sldMkLst>
          <pc:docMk/>
          <pc:sldMk cId="1893265046" sldId="349"/>
        </pc:sldMkLst>
        <pc:spChg chg="mod">
          <ac:chgData name="Archambault, Aude" userId="dfdf6e78-8d63-480c-bdce-0b0f3fd27a48" providerId="ADAL" clId="{8FD3AB6A-398E-4052-923E-E0232A2B9534}" dt="2021-02-16T13:41:11.815" v="930" actId="20577"/>
          <ac:spMkLst>
            <pc:docMk/>
            <pc:sldMk cId="1893265046" sldId="349"/>
            <ac:spMk id="3" creationId="{1062A130-3635-43BD-A8B2-32772C9BAE5C}"/>
          </ac:spMkLst>
        </pc:spChg>
        <pc:spChg chg="mod">
          <ac:chgData name="Archambault, Aude" userId="dfdf6e78-8d63-480c-bdce-0b0f3fd27a48" providerId="ADAL" clId="{8FD3AB6A-398E-4052-923E-E0232A2B9534}" dt="2021-02-16T14:22:09.067" v="1105" actId="14100"/>
          <ac:spMkLst>
            <pc:docMk/>
            <pc:sldMk cId="1893265046" sldId="349"/>
            <ac:spMk id="5" creationId="{DB20F9C5-75FC-4DF5-893D-B06F7EB930DE}"/>
          </ac:spMkLst>
        </pc:spChg>
        <pc:spChg chg="del">
          <ac:chgData name="Archambault, Aude" userId="dfdf6e78-8d63-480c-bdce-0b0f3fd27a48" providerId="ADAL" clId="{8FD3AB6A-398E-4052-923E-E0232A2B9534}" dt="2021-02-16T13:42:54.139" v="933" actId="478"/>
          <ac:spMkLst>
            <pc:docMk/>
            <pc:sldMk cId="1893265046" sldId="349"/>
            <ac:spMk id="7" creationId="{32F3A76A-50A5-49B3-BA8C-305DC338F345}"/>
          </ac:spMkLst>
        </pc:spChg>
        <pc:spChg chg="add del">
          <ac:chgData name="Archambault, Aude" userId="dfdf6e78-8d63-480c-bdce-0b0f3fd27a48" providerId="ADAL" clId="{8FD3AB6A-398E-4052-923E-E0232A2B9534}" dt="2021-02-16T14:22:35.727" v="1107" actId="22"/>
          <ac:spMkLst>
            <pc:docMk/>
            <pc:sldMk cId="1893265046" sldId="349"/>
            <ac:spMk id="11" creationId="{6D94A51E-B784-4EBF-92AF-486546BFC36A}"/>
          </ac:spMkLst>
        </pc:spChg>
        <pc:picChg chg="add mod">
          <ac:chgData name="Archambault, Aude" userId="dfdf6e78-8d63-480c-bdce-0b0f3fd27a48" providerId="ADAL" clId="{8FD3AB6A-398E-4052-923E-E0232A2B9534}" dt="2021-02-16T14:21:41.017" v="1097" actId="14100"/>
          <ac:picMkLst>
            <pc:docMk/>
            <pc:sldMk cId="1893265046" sldId="349"/>
            <ac:picMk id="4" creationId="{1C41D6B1-0587-43B0-A032-DEE3152EEF33}"/>
          </ac:picMkLst>
        </pc:picChg>
        <pc:picChg chg="del">
          <ac:chgData name="Archambault, Aude" userId="dfdf6e78-8d63-480c-bdce-0b0f3fd27a48" providerId="ADAL" clId="{8FD3AB6A-398E-4052-923E-E0232A2B9534}" dt="2021-02-16T13:42:50.252" v="931" actId="478"/>
          <ac:picMkLst>
            <pc:docMk/>
            <pc:sldMk cId="1893265046" sldId="349"/>
            <ac:picMk id="6" creationId="{4F94CD22-1AAE-4A99-B7C9-40F8315469D7}"/>
          </ac:picMkLst>
        </pc:picChg>
        <pc:picChg chg="del">
          <ac:chgData name="Archambault, Aude" userId="dfdf6e78-8d63-480c-bdce-0b0f3fd27a48" providerId="ADAL" clId="{8FD3AB6A-398E-4052-923E-E0232A2B9534}" dt="2021-02-16T13:42:58.411" v="935" actId="478"/>
          <ac:picMkLst>
            <pc:docMk/>
            <pc:sldMk cId="1893265046" sldId="349"/>
            <ac:picMk id="8" creationId="{8980FFE7-1087-40B9-A907-D0C307CE1ABC}"/>
          </ac:picMkLst>
        </pc:picChg>
        <pc:picChg chg="add mod">
          <ac:chgData name="Archambault, Aude" userId="dfdf6e78-8d63-480c-bdce-0b0f3fd27a48" providerId="ADAL" clId="{8FD3AB6A-398E-4052-923E-E0232A2B9534}" dt="2021-02-16T14:21:33.117" v="1095" actId="1076"/>
          <ac:picMkLst>
            <pc:docMk/>
            <pc:sldMk cId="1893265046" sldId="349"/>
            <ac:picMk id="9" creationId="{E96E90AE-AF31-4843-B4A7-D13FB2345AF5}"/>
          </ac:picMkLst>
        </pc:picChg>
      </pc:sldChg>
      <pc:sldChg chg="addSp delSp modSp new del mod modClrScheme chgLayout">
        <pc:chgData name="Archambault, Aude" userId="dfdf6e78-8d63-480c-bdce-0b0f3fd27a48" providerId="ADAL" clId="{8FD3AB6A-398E-4052-923E-E0232A2B9534}" dt="2021-02-16T15:47:59.412" v="1234" actId="47"/>
        <pc:sldMkLst>
          <pc:docMk/>
          <pc:sldMk cId="480837404" sldId="350"/>
        </pc:sldMkLst>
        <pc:spChg chg="del">
          <ac:chgData name="Archambault, Aude" userId="dfdf6e78-8d63-480c-bdce-0b0f3fd27a48" providerId="ADAL" clId="{8FD3AB6A-398E-4052-923E-E0232A2B9534}" dt="2021-02-16T13:44:08.299" v="941" actId="22"/>
          <ac:spMkLst>
            <pc:docMk/>
            <pc:sldMk cId="480837404" sldId="350"/>
            <ac:spMk id="2" creationId="{616A04C4-B7D2-4998-B3D1-C46FF4CCD863}"/>
          </ac:spMkLst>
        </pc:spChg>
        <pc:spChg chg="add del">
          <ac:chgData name="Archambault, Aude" userId="dfdf6e78-8d63-480c-bdce-0b0f3fd27a48" providerId="ADAL" clId="{8FD3AB6A-398E-4052-923E-E0232A2B9534}" dt="2021-02-16T13:44:18.739" v="949" actId="26606"/>
          <ac:spMkLst>
            <pc:docMk/>
            <pc:sldMk cId="480837404" sldId="350"/>
            <ac:spMk id="3" creationId="{04A07381-86AD-4EAB-91B2-E851DB75BB6C}"/>
          </ac:spMkLst>
        </pc:spChg>
        <pc:spChg chg="add mod">
          <ac:chgData name="Archambault, Aude" userId="dfdf6e78-8d63-480c-bdce-0b0f3fd27a48" providerId="ADAL" clId="{8FD3AB6A-398E-4052-923E-E0232A2B9534}" dt="2021-02-16T13:44:28.988" v="950"/>
          <ac:spMkLst>
            <pc:docMk/>
            <pc:sldMk cId="480837404" sldId="350"/>
            <ac:spMk id="7" creationId="{CF7B6B58-E1CF-4D11-A9B9-9755BCBF955C}"/>
          </ac:spMkLst>
        </pc:spChg>
        <pc:spChg chg="add del">
          <ac:chgData name="Archambault, Aude" userId="dfdf6e78-8d63-480c-bdce-0b0f3fd27a48" providerId="ADAL" clId="{8FD3AB6A-398E-4052-923E-E0232A2B9534}" dt="2021-02-16T13:44:17.190" v="946" actId="26606"/>
          <ac:spMkLst>
            <pc:docMk/>
            <pc:sldMk cId="480837404" sldId="350"/>
            <ac:spMk id="10" creationId="{CF7B6B58-E1CF-4D11-A9B9-9755BCBF955C}"/>
          </ac:spMkLst>
        </pc:spChg>
        <pc:picChg chg="add mod ord">
          <ac:chgData name="Archambault, Aude" userId="dfdf6e78-8d63-480c-bdce-0b0f3fd27a48" providerId="ADAL" clId="{8FD3AB6A-398E-4052-923E-E0232A2B9534}" dt="2021-02-16T13:44:18.739" v="949" actId="26606"/>
          <ac:picMkLst>
            <pc:docMk/>
            <pc:sldMk cId="480837404" sldId="350"/>
            <ac:picMk id="5" creationId="{AB68F283-426E-41FC-B2BA-CCF941ED0D44}"/>
          </ac:picMkLst>
        </pc:picChg>
      </pc:sldChg>
      <pc:sldChg chg="addSp delSp modSp add mod">
        <pc:chgData name="Archambault, Aude" userId="dfdf6e78-8d63-480c-bdce-0b0f3fd27a48" providerId="ADAL" clId="{8FD3AB6A-398E-4052-923E-E0232A2B9534}" dt="2021-02-16T15:47:12.930" v="1233" actId="115"/>
        <pc:sldMkLst>
          <pc:docMk/>
          <pc:sldMk cId="2945908443" sldId="351"/>
        </pc:sldMkLst>
        <pc:spChg chg="mod">
          <ac:chgData name="Archambault, Aude" userId="dfdf6e78-8d63-480c-bdce-0b0f3fd27a48" providerId="ADAL" clId="{8FD3AB6A-398E-4052-923E-E0232A2B9534}" dt="2021-02-16T14:23:02.697" v="1158" actId="20577"/>
          <ac:spMkLst>
            <pc:docMk/>
            <pc:sldMk cId="2945908443" sldId="351"/>
            <ac:spMk id="3" creationId="{1062A130-3635-43BD-A8B2-32772C9BAE5C}"/>
          </ac:spMkLst>
        </pc:spChg>
        <pc:spChg chg="mod">
          <ac:chgData name="Archambault, Aude" userId="dfdf6e78-8d63-480c-bdce-0b0f3fd27a48" providerId="ADAL" clId="{8FD3AB6A-398E-4052-923E-E0232A2B9534}" dt="2021-02-16T15:47:12.930" v="1233" actId="115"/>
          <ac:spMkLst>
            <pc:docMk/>
            <pc:sldMk cId="2945908443" sldId="351"/>
            <ac:spMk id="5" creationId="{DB20F9C5-75FC-4DF5-893D-B06F7EB930DE}"/>
          </ac:spMkLst>
        </pc:spChg>
        <pc:picChg chg="del">
          <ac:chgData name="Archambault, Aude" userId="dfdf6e78-8d63-480c-bdce-0b0f3fd27a48" providerId="ADAL" clId="{8FD3AB6A-398E-4052-923E-E0232A2B9534}" dt="2021-02-16T14:24:13.407" v="1159" actId="478"/>
          <ac:picMkLst>
            <pc:docMk/>
            <pc:sldMk cId="2945908443" sldId="351"/>
            <ac:picMk id="4" creationId="{1C41D6B1-0587-43B0-A032-DEE3152EEF33}"/>
          </ac:picMkLst>
        </pc:picChg>
        <pc:picChg chg="add mod">
          <ac:chgData name="Archambault, Aude" userId="dfdf6e78-8d63-480c-bdce-0b0f3fd27a48" providerId="ADAL" clId="{8FD3AB6A-398E-4052-923E-E0232A2B9534}" dt="2021-02-16T14:24:16.657" v="1161" actId="1076"/>
          <ac:picMkLst>
            <pc:docMk/>
            <pc:sldMk cId="2945908443" sldId="351"/>
            <ac:picMk id="6" creationId="{25197754-BC8E-42F1-9E5B-6711069CEB3A}"/>
          </ac:picMkLst>
        </pc:picChg>
        <pc:picChg chg="mod">
          <ac:chgData name="Archambault, Aude" userId="dfdf6e78-8d63-480c-bdce-0b0f3fd27a48" providerId="ADAL" clId="{8FD3AB6A-398E-4052-923E-E0232A2B9534}" dt="2021-02-16T15:45:59.059" v="1191" actId="1076"/>
          <ac:picMkLst>
            <pc:docMk/>
            <pc:sldMk cId="2945908443" sldId="351"/>
            <ac:picMk id="9" creationId="{E96E90AE-AF31-4843-B4A7-D13FB2345AF5}"/>
          </ac:picMkLst>
        </pc:picChg>
      </pc:sldChg>
      <pc:sldChg chg="modSp add del">
        <pc:chgData name="Archambault, Aude" userId="dfdf6e78-8d63-480c-bdce-0b0f3fd27a48" providerId="ADAL" clId="{8FD3AB6A-398E-4052-923E-E0232A2B9534}" dt="2021-02-16T15:56:50.385" v="1406" actId="47"/>
        <pc:sldMkLst>
          <pc:docMk/>
          <pc:sldMk cId="658749614" sldId="1213"/>
        </pc:sldMkLst>
        <pc:graphicFrameChg chg="mod">
          <ac:chgData name="Archambault, Aude" userId="dfdf6e78-8d63-480c-bdce-0b0f3fd27a48" providerId="ADAL" clId="{8FD3AB6A-398E-4052-923E-E0232A2B9534}" dt="2021-02-16T15:50:57.773" v="1238" actId="255"/>
          <ac:graphicFrameMkLst>
            <pc:docMk/>
            <pc:sldMk cId="658749614" sldId="1213"/>
            <ac:graphicFrameMk id="7" creationId="{EAD2256C-818E-45D9-AA61-02785E66E4F4}"/>
          </ac:graphicFrameMkLst>
        </pc:graphicFrameChg>
      </pc:sldChg>
      <pc:sldChg chg="addSp delSp modSp new mod">
        <pc:chgData name="Archambault, Aude" userId="dfdf6e78-8d63-480c-bdce-0b0f3fd27a48" providerId="ADAL" clId="{8FD3AB6A-398E-4052-923E-E0232A2B9534}" dt="2021-02-16T15:57:48.859" v="1437" actId="20577"/>
        <pc:sldMkLst>
          <pc:docMk/>
          <pc:sldMk cId="149392710" sldId="1214"/>
        </pc:sldMkLst>
        <pc:spChg chg="del">
          <ac:chgData name="Archambault, Aude" userId="dfdf6e78-8d63-480c-bdce-0b0f3fd27a48" providerId="ADAL" clId="{8FD3AB6A-398E-4052-923E-E0232A2B9534}" dt="2021-02-16T15:52:03.929" v="1240" actId="1032"/>
          <ac:spMkLst>
            <pc:docMk/>
            <pc:sldMk cId="149392710" sldId="1214"/>
            <ac:spMk id="2" creationId="{CA18F929-6A80-4876-95A9-4F1F7AAEFEAF}"/>
          </ac:spMkLst>
        </pc:spChg>
        <pc:spChg chg="mod">
          <ac:chgData name="Archambault, Aude" userId="dfdf6e78-8d63-480c-bdce-0b0f3fd27a48" providerId="ADAL" clId="{8FD3AB6A-398E-4052-923E-E0232A2B9534}" dt="2021-02-16T15:56:01.940" v="1361" actId="20577"/>
          <ac:spMkLst>
            <pc:docMk/>
            <pc:sldMk cId="149392710" sldId="1214"/>
            <ac:spMk id="3" creationId="{266A1559-8968-45C6-981F-1CD99D2B5924}"/>
          </ac:spMkLst>
        </pc:spChg>
        <pc:graphicFrameChg chg="add mod modGraphic">
          <ac:chgData name="Archambault, Aude" userId="dfdf6e78-8d63-480c-bdce-0b0f3fd27a48" providerId="ADAL" clId="{8FD3AB6A-398E-4052-923E-E0232A2B9534}" dt="2021-02-16T15:57:48.859" v="1437" actId="20577"/>
          <ac:graphicFrameMkLst>
            <pc:docMk/>
            <pc:sldMk cId="149392710" sldId="1214"/>
            <ac:graphicFrameMk id="4" creationId="{7DA13E71-80EB-4B9A-A414-C7DB4345AF0C}"/>
          </ac:graphicFrameMkLst>
        </pc:graphicFrameChg>
        <pc:picChg chg="add mod">
          <ac:chgData name="Archambault, Aude" userId="dfdf6e78-8d63-480c-bdce-0b0f3fd27a48" providerId="ADAL" clId="{8FD3AB6A-398E-4052-923E-E0232A2B9534}" dt="2021-02-16T15:56:15.508" v="1364" actId="1076"/>
          <ac:picMkLst>
            <pc:docMk/>
            <pc:sldMk cId="149392710" sldId="1214"/>
            <ac:picMk id="5" creationId="{8C73812E-0D23-41B2-8FC5-0F63567DA00F}"/>
          </ac:picMkLst>
        </pc:picChg>
      </pc:sldChg>
      <pc:sldChg chg="modSp add">
        <pc:chgData name="Archambault, Aude" userId="dfdf6e78-8d63-480c-bdce-0b0f3fd27a48" providerId="ADAL" clId="{8FD3AB6A-398E-4052-923E-E0232A2B9534}" dt="2021-02-23T07:50:24.312" v="1441" actId="478"/>
        <pc:sldMkLst>
          <pc:docMk/>
          <pc:sldMk cId="1313925118" sldId="1261"/>
        </pc:sldMkLst>
        <pc:graphicFrameChg chg="mod">
          <ac:chgData name="Archambault, Aude" userId="dfdf6e78-8d63-480c-bdce-0b0f3fd27a48" providerId="ADAL" clId="{8FD3AB6A-398E-4052-923E-E0232A2B9534}" dt="2021-02-23T07:50:24.312" v="1441" actId="478"/>
          <ac:graphicFrameMkLst>
            <pc:docMk/>
            <pc:sldMk cId="1313925118" sldId="1261"/>
            <ac:graphicFrameMk id="4" creationId="{F1FE8761-D70A-4B05-8C47-AEAC48B1BA53}"/>
          </ac:graphicFrameMkLst>
        </pc:graphicFrameChg>
      </pc:sldChg>
      <pc:sldMasterChg chg="delSldLayout">
        <pc:chgData name="Archambault, Aude" userId="dfdf6e78-8d63-480c-bdce-0b0f3fd27a48" providerId="ADAL" clId="{8FD3AB6A-398E-4052-923E-E0232A2B9534}" dt="2021-02-16T15:56:50.385" v="1406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8FD3AB6A-398E-4052-923E-E0232A2B9534}" dt="2021-02-16T15:56:50.385" v="1406" actId="47"/>
          <pc:sldLayoutMkLst>
            <pc:docMk/>
            <pc:sldMasterMk cId="3261537267" sldId="2147484034"/>
            <pc:sldLayoutMk cId="2617403492" sldId="214748404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38B7-939C-4655-AFF5-4BD6FA00A8A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F364C6-67F1-4A48-9DFA-03400AB9E659}">
      <dgm:prSet phldrT="[Text]"/>
      <dgm:spPr/>
      <dgm:t>
        <a:bodyPr/>
        <a:lstStyle/>
        <a:p>
          <a:pPr>
            <a:buNone/>
          </a:pPr>
          <a:r>
            <a:rPr lang="en-US" dirty="0"/>
            <a:t>Session 1: PSEA policy</a:t>
          </a:r>
        </a:p>
      </dgm:t>
    </dgm:pt>
    <dgm:pt modelId="{DA32E463-F66B-457A-8D25-BA6AAFF431E2}" type="parTrans" cxnId="{07CF2F06-7FA2-4AA3-BC84-4127E961EFF4}">
      <dgm:prSet/>
      <dgm:spPr/>
      <dgm:t>
        <a:bodyPr/>
        <a:lstStyle/>
        <a:p>
          <a:endParaRPr lang="en-US"/>
        </a:p>
      </dgm:t>
    </dgm:pt>
    <dgm:pt modelId="{75F93971-66C0-4A6F-9166-58A477FEF880}" type="sibTrans" cxnId="{07CF2F06-7FA2-4AA3-BC84-4127E961EFF4}">
      <dgm:prSet/>
      <dgm:spPr/>
      <dgm:t>
        <a:bodyPr/>
        <a:lstStyle/>
        <a:p>
          <a:endParaRPr lang="en-US"/>
        </a:p>
      </dgm:t>
    </dgm:pt>
    <dgm:pt modelId="{41399878-C114-46CB-A67B-798DF804C546}">
      <dgm:prSet phldrT="[Text]"/>
      <dgm:spPr/>
      <dgm:t>
        <a:bodyPr/>
        <a:lstStyle/>
        <a:p>
          <a:r>
            <a:rPr lang="en-US" dirty="0"/>
            <a:t>Session 2: Code of Conduct (</a:t>
          </a:r>
          <a:r>
            <a:rPr lang="en-US" dirty="0" err="1"/>
            <a:t>CoC</a:t>
          </a:r>
          <a:r>
            <a:rPr lang="en-US" dirty="0"/>
            <a:t>)</a:t>
          </a:r>
        </a:p>
      </dgm:t>
    </dgm:pt>
    <dgm:pt modelId="{55C848D4-D0BE-4DE5-AC3F-87FCCA33B206}" type="parTrans" cxnId="{9FE6E360-83CB-484F-8887-477615AE37CC}">
      <dgm:prSet/>
      <dgm:spPr/>
      <dgm:t>
        <a:bodyPr/>
        <a:lstStyle/>
        <a:p>
          <a:endParaRPr lang="en-US"/>
        </a:p>
      </dgm:t>
    </dgm:pt>
    <dgm:pt modelId="{6078D270-89DC-46A4-B71B-95A245D738F0}" type="sibTrans" cxnId="{9FE6E360-83CB-484F-8887-477615AE37CC}">
      <dgm:prSet/>
      <dgm:spPr/>
      <dgm:t>
        <a:bodyPr/>
        <a:lstStyle/>
        <a:p>
          <a:endParaRPr lang="en-US"/>
        </a:p>
      </dgm:t>
    </dgm:pt>
    <dgm:pt modelId="{A92480B4-0850-4640-B1C8-3C6E324B7402}" type="pres">
      <dgm:prSet presAssocID="{6D8738B7-939C-4655-AFF5-4BD6FA00A8A1}" presName="Name0" presStyleCnt="0">
        <dgm:presLayoutVars>
          <dgm:chMax val="7"/>
          <dgm:chPref val="7"/>
          <dgm:dir/>
        </dgm:presLayoutVars>
      </dgm:prSet>
      <dgm:spPr/>
    </dgm:pt>
    <dgm:pt modelId="{99A02D25-CC0E-4447-8C36-0EA9BE8EBD1A}" type="pres">
      <dgm:prSet presAssocID="{6D8738B7-939C-4655-AFF5-4BD6FA00A8A1}" presName="Name1" presStyleCnt="0"/>
      <dgm:spPr/>
    </dgm:pt>
    <dgm:pt modelId="{595BAF7A-CBBE-4B13-90BF-B64CAF246B28}" type="pres">
      <dgm:prSet presAssocID="{6D8738B7-939C-4655-AFF5-4BD6FA00A8A1}" presName="cycle" presStyleCnt="0"/>
      <dgm:spPr/>
    </dgm:pt>
    <dgm:pt modelId="{0CBB1985-B33C-4B18-A4AD-E1D43E848536}" type="pres">
      <dgm:prSet presAssocID="{6D8738B7-939C-4655-AFF5-4BD6FA00A8A1}" presName="srcNode" presStyleLbl="node1" presStyleIdx="0" presStyleCnt="2"/>
      <dgm:spPr/>
    </dgm:pt>
    <dgm:pt modelId="{25DCBB40-6507-4F70-93FF-4E640F145DC4}" type="pres">
      <dgm:prSet presAssocID="{6D8738B7-939C-4655-AFF5-4BD6FA00A8A1}" presName="conn" presStyleLbl="parChTrans1D2" presStyleIdx="0" presStyleCnt="1"/>
      <dgm:spPr/>
    </dgm:pt>
    <dgm:pt modelId="{69600483-D7EA-416D-ADE7-0B8DCA31D5A7}" type="pres">
      <dgm:prSet presAssocID="{6D8738B7-939C-4655-AFF5-4BD6FA00A8A1}" presName="extraNode" presStyleLbl="node1" presStyleIdx="0" presStyleCnt="2"/>
      <dgm:spPr/>
    </dgm:pt>
    <dgm:pt modelId="{E7D80C19-96DC-464E-B5FB-D1D1C405CC2E}" type="pres">
      <dgm:prSet presAssocID="{6D8738B7-939C-4655-AFF5-4BD6FA00A8A1}" presName="dstNode" presStyleLbl="node1" presStyleIdx="0" presStyleCnt="2"/>
      <dgm:spPr/>
    </dgm:pt>
    <dgm:pt modelId="{D0F15E0F-6CB7-4C79-835F-0F8CF944EA3C}" type="pres">
      <dgm:prSet presAssocID="{9CF364C6-67F1-4A48-9DFA-03400AB9E659}" presName="text_1" presStyleLbl="node1" presStyleIdx="0" presStyleCnt="2">
        <dgm:presLayoutVars>
          <dgm:bulletEnabled val="1"/>
        </dgm:presLayoutVars>
      </dgm:prSet>
      <dgm:spPr/>
    </dgm:pt>
    <dgm:pt modelId="{BCD96D80-9E7E-409B-85A2-904EF66140DA}" type="pres">
      <dgm:prSet presAssocID="{9CF364C6-67F1-4A48-9DFA-03400AB9E659}" presName="accent_1" presStyleCnt="0"/>
      <dgm:spPr/>
    </dgm:pt>
    <dgm:pt modelId="{19B6FAB4-5F71-4E54-9F84-262BE69BD11E}" type="pres">
      <dgm:prSet presAssocID="{9CF364C6-67F1-4A48-9DFA-03400AB9E659}" presName="accentRepeatNode" presStyleLbl="solidFgAcc1" presStyleIdx="0" presStyleCnt="2"/>
      <dgm:spPr/>
    </dgm:pt>
    <dgm:pt modelId="{0026FC40-8C7B-4AA8-AA17-C567C806F355}" type="pres">
      <dgm:prSet presAssocID="{41399878-C114-46CB-A67B-798DF804C546}" presName="text_2" presStyleLbl="node1" presStyleIdx="1" presStyleCnt="2">
        <dgm:presLayoutVars>
          <dgm:bulletEnabled val="1"/>
        </dgm:presLayoutVars>
      </dgm:prSet>
      <dgm:spPr/>
    </dgm:pt>
    <dgm:pt modelId="{E9DE1ACC-B6CF-402B-87B3-1BF8C7B62FCD}" type="pres">
      <dgm:prSet presAssocID="{41399878-C114-46CB-A67B-798DF804C546}" presName="accent_2" presStyleCnt="0"/>
      <dgm:spPr/>
    </dgm:pt>
    <dgm:pt modelId="{A0ADB814-7FF6-48BB-9EA1-AE6FE6F9AFD0}" type="pres">
      <dgm:prSet presAssocID="{41399878-C114-46CB-A67B-798DF804C546}" presName="accentRepeatNode" presStyleLbl="solidFgAcc1" presStyleIdx="1" presStyleCnt="2"/>
      <dgm:spPr/>
    </dgm:pt>
  </dgm:ptLst>
  <dgm:cxnLst>
    <dgm:cxn modelId="{07CF2F06-7FA2-4AA3-BC84-4127E961EFF4}" srcId="{6D8738B7-939C-4655-AFF5-4BD6FA00A8A1}" destId="{9CF364C6-67F1-4A48-9DFA-03400AB9E659}" srcOrd="0" destOrd="0" parTransId="{DA32E463-F66B-457A-8D25-BA6AAFF431E2}" sibTransId="{75F93971-66C0-4A6F-9166-58A477FEF880}"/>
    <dgm:cxn modelId="{EE30D11A-811E-40F2-88A1-D42C201FB267}" type="presOf" srcId="{41399878-C114-46CB-A67B-798DF804C546}" destId="{0026FC40-8C7B-4AA8-AA17-C567C806F355}" srcOrd="0" destOrd="0" presId="urn:microsoft.com/office/officeart/2008/layout/VerticalCurvedList"/>
    <dgm:cxn modelId="{9FE6E360-83CB-484F-8887-477615AE37CC}" srcId="{6D8738B7-939C-4655-AFF5-4BD6FA00A8A1}" destId="{41399878-C114-46CB-A67B-798DF804C546}" srcOrd="1" destOrd="0" parTransId="{55C848D4-D0BE-4DE5-AC3F-87FCCA33B206}" sibTransId="{6078D270-89DC-46A4-B71B-95A245D738F0}"/>
    <dgm:cxn modelId="{B66E976B-42E8-4A0E-95B7-1F9285C0C2D9}" type="presOf" srcId="{9CF364C6-67F1-4A48-9DFA-03400AB9E659}" destId="{D0F15E0F-6CB7-4C79-835F-0F8CF944EA3C}" srcOrd="0" destOrd="0" presId="urn:microsoft.com/office/officeart/2008/layout/VerticalCurvedList"/>
    <dgm:cxn modelId="{BE294971-1827-4DEF-82DF-52C3383EE92A}" type="presOf" srcId="{75F93971-66C0-4A6F-9166-58A477FEF880}" destId="{25DCBB40-6507-4F70-93FF-4E640F145DC4}" srcOrd="0" destOrd="0" presId="urn:microsoft.com/office/officeart/2008/layout/VerticalCurvedList"/>
    <dgm:cxn modelId="{9C723DEE-3DE3-4D53-B14F-E9EF5310688D}" type="presOf" srcId="{6D8738B7-939C-4655-AFF5-4BD6FA00A8A1}" destId="{A92480B4-0850-4640-B1C8-3C6E324B7402}" srcOrd="0" destOrd="0" presId="urn:microsoft.com/office/officeart/2008/layout/VerticalCurvedList"/>
    <dgm:cxn modelId="{3C0D1A31-E5AE-430F-A47D-5AA26296B284}" type="presParOf" srcId="{A92480B4-0850-4640-B1C8-3C6E324B7402}" destId="{99A02D25-CC0E-4447-8C36-0EA9BE8EBD1A}" srcOrd="0" destOrd="0" presId="urn:microsoft.com/office/officeart/2008/layout/VerticalCurvedList"/>
    <dgm:cxn modelId="{C4B39AD4-F12B-4489-AC06-B46C06FC948E}" type="presParOf" srcId="{99A02D25-CC0E-4447-8C36-0EA9BE8EBD1A}" destId="{595BAF7A-CBBE-4B13-90BF-B64CAF246B28}" srcOrd="0" destOrd="0" presId="urn:microsoft.com/office/officeart/2008/layout/VerticalCurvedList"/>
    <dgm:cxn modelId="{D4B0653D-3A69-471D-9156-4881BD94F251}" type="presParOf" srcId="{595BAF7A-CBBE-4B13-90BF-B64CAF246B28}" destId="{0CBB1985-B33C-4B18-A4AD-E1D43E848536}" srcOrd="0" destOrd="0" presId="urn:microsoft.com/office/officeart/2008/layout/VerticalCurvedList"/>
    <dgm:cxn modelId="{367632B6-3D0F-4F69-81B3-F19E2474B1A6}" type="presParOf" srcId="{595BAF7A-CBBE-4B13-90BF-B64CAF246B28}" destId="{25DCBB40-6507-4F70-93FF-4E640F145DC4}" srcOrd="1" destOrd="0" presId="urn:microsoft.com/office/officeart/2008/layout/VerticalCurvedList"/>
    <dgm:cxn modelId="{23D304E0-3E7F-47E3-AF64-1773092623BF}" type="presParOf" srcId="{595BAF7A-CBBE-4B13-90BF-B64CAF246B28}" destId="{69600483-D7EA-416D-ADE7-0B8DCA31D5A7}" srcOrd="2" destOrd="0" presId="urn:microsoft.com/office/officeart/2008/layout/VerticalCurvedList"/>
    <dgm:cxn modelId="{6F07A550-2375-4EE4-9B2B-9FDCCB4A1087}" type="presParOf" srcId="{595BAF7A-CBBE-4B13-90BF-B64CAF246B28}" destId="{E7D80C19-96DC-464E-B5FB-D1D1C405CC2E}" srcOrd="3" destOrd="0" presId="urn:microsoft.com/office/officeart/2008/layout/VerticalCurvedList"/>
    <dgm:cxn modelId="{098007F7-2215-4AD8-ABBB-AAF122FB42DE}" type="presParOf" srcId="{99A02D25-CC0E-4447-8C36-0EA9BE8EBD1A}" destId="{D0F15E0F-6CB7-4C79-835F-0F8CF944EA3C}" srcOrd="1" destOrd="0" presId="urn:microsoft.com/office/officeart/2008/layout/VerticalCurvedList"/>
    <dgm:cxn modelId="{B1A72A3F-A4C0-4D60-B089-0D43A7D53EA8}" type="presParOf" srcId="{99A02D25-CC0E-4447-8C36-0EA9BE8EBD1A}" destId="{BCD96D80-9E7E-409B-85A2-904EF66140DA}" srcOrd="2" destOrd="0" presId="urn:microsoft.com/office/officeart/2008/layout/VerticalCurvedList"/>
    <dgm:cxn modelId="{1DCF00C6-633C-4706-8452-1BB87C1102F8}" type="presParOf" srcId="{BCD96D80-9E7E-409B-85A2-904EF66140DA}" destId="{19B6FAB4-5F71-4E54-9F84-262BE69BD11E}" srcOrd="0" destOrd="0" presId="urn:microsoft.com/office/officeart/2008/layout/VerticalCurvedList"/>
    <dgm:cxn modelId="{0DEA5F9A-A211-488A-B4FC-A690F3D83445}" type="presParOf" srcId="{99A02D25-CC0E-4447-8C36-0EA9BE8EBD1A}" destId="{0026FC40-8C7B-4AA8-AA17-C567C806F355}" srcOrd="3" destOrd="0" presId="urn:microsoft.com/office/officeart/2008/layout/VerticalCurvedList"/>
    <dgm:cxn modelId="{FC03A1FF-61C7-42B3-A033-73013CD7CC58}" type="presParOf" srcId="{99A02D25-CC0E-4447-8C36-0EA9BE8EBD1A}" destId="{E9DE1ACC-B6CF-402B-87B3-1BF8C7B62FCD}" srcOrd="4" destOrd="0" presId="urn:microsoft.com/office/officeart/2008/layout/VerticalCurvedList"/>
    <dgm:cxn modelId="{27E1394E-6839-480B-B08A-0EA2A127860F}" type="presParOf" srcId="{E9DE1ACC-B6CF-402B-87B3-1BF8C7B62FCD}" destId="{A0ADB814-7FF6-48BB-9EA1-AE6FE6F9A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F4BF5-0C96-430D-BB11-03C3EEB70A1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F6371-3E97-4B29-BFE8-B6AB7BFC491F}">
      <dgm:prSet phldrT="[Text]"/>
      <dgm:spPr/>
      <dgm:t>
        <a:bodyPr/>
        <a:lstStyle/>
        <a:p>
          <a:r>
            <a:rPr lang="en-US" dirty="0"/>
            <a:t>Identifies organization's commitment to the 2003 UN SG Bulletin on PSEA</a:t>
          </a:r>
        </a:p>
      </dgm:t>
    </dgm:pt>
    <dgm:pt modelId="{1055F98F-E3F8-4E18-898D-59CEB6EBC341}" type="parTrans" cxnId="{4756F8AB-BFCF-4BEA-AC9D-D3B2805CB607}">
      <dgm:prSet/>
      <dgm:spPr/>
      <dgm:t>
        <a:bodyPr/>
        <a:lstStyle/>
        <a:p>
          <a:endParaRPr lang="en-US"/>
        </a:p>
      </dgm:t>
    </dgm:pt>
    <dgm:pt modelId="{F54F2170-927E-4160-BE0F-0FBD95E79A56}" type="sibTrans" cxnId="{4756F8AB-BFCF-4BEA-AC9D-D3B2805CB607}">
      <dgm:prSet/>
      <dgm:spPr/>
      <dgm:t>
        <a:bodyPr/>
        <a:lstStyle/>
        <a:p>
          <a:endParaRPr lang="en-US"/>
        </a:p>
      </dgm:t>
    </dgm:pt>
    <dgm:pt modelId="{DF5711ED-1967-45FB-8A9D-F5D605546673}">
      <dgm:prSet/>
      <dgm:spPr/>
      <dgm:t>
        <a:bodyPr/>
        <a:lstStyle/>
        <a:p>
          <a:r>
            <a:rPr lang="en-US" dirty="0"/>
            <a:t>Recognizes rights of all beneficiaries to be protected from SEA</a:t>
          </a:r>
        </a:p>
      </dgm:t>
    </dgm:pt>
    <dgm:pt modelId="{29976C7F-564E-4B56-BBA2-5DF4BC941BA8}" type="parTrans" cxnId="{654C1FDA-BF4B-4C00-995B-8B8E535B8922}">
      <dgm:prSet/>
      <dgm:spPr/>
      <dgm:t>
        <a:bodyPr/>
        <a:lstStyle/>
        <a:p>
          <a:endParaRPr lang="en-US"/>
        </a:p>
      </dgm:t>
    </dgm:pt>
    <dgm:pt modelId="{863CC999-9ADA-48A9-83AA-28D7A4BD7D69}" type="sibTrans" cxnId="{654C1FDA-BF4B-4C00-995B-8B8E535B8922}">
      <dgm:prSet/>
      <dgm:spPr/>
      <dgm:t>
        <a:bodyPr/>
        <a:lstStyle/>
        <a:p>
          <a:endParaRPr lang="en-US"/>
        </a:p>
      </dgm:t>
    </dgm:pt>
    <dgm:pt modelId="{CC20A82B-9BE5-4206-A97D-59BA8D3DE9D1}">
      <dgm:prSet/>
      <dgm:spPr/>
      <dgm:t>
        <a:bodyPr/>
        <a:lstStyle/>
        <a:p>
          <a:r>
            <a:rPr lang="en-US" dirty="0"/>
            <a:t>Identifies and manages risk</a:t>
          </a:r>
        </a:p>
      </dgm:t>
    </dgm:pt>
    <dgm:pt modelId="{F318A827-6D63-4842-8872-E97202359BF6}" type="parTrans" cxnId="{B8DF76FE-C4E1-4B78-AC8D-E3E18E439F4F}">
      <dgm:prSet/>
      <dgm:spPr/>
      <dgm:t>
        <a:bodyPr/>
        <a:lstStyle/>
        <a:p>
          <a:endParaRPr lang="en-US"/>
        </a:p>
      </dgm:t>
    </dgm:pt>
    <dgm:pt modelId="{81EDB618-048F-4E2C-BA7B-6D4357C63590}" type="sibTrans" cxnId="{B8DF76FE-C4E1-4B78-AC8D-E3E18E439F4F}">
      <dgm:prSet/>
      <dgm:spPr/>
      <dgm:t>
        <a:bodyPr/>
        <a:lstStyle/>
        <a:p>
          <a:endParaRPr lang="en-US"/>
        </a:p>
      </dgm:t>
    </dgm:pt>
    <dgm:pt modelId="{57F6DEA5-CEFF-41B1-8F3E-3FA01883FD27}">
      <dgm:prSet/>
      <dgm:spPr/>
      <dgm:t>
        <a:bodyPr/>
        <a:lstStyle/>
        <a:p>
          <a:r>
            <a:rPr lang="en-US"/>
            <a:t>Includes the organization's Code of Conduct.</a:t>
          </a:r>
          <a:endParaRPr lang="en-US" dirty="0"/>
        </a:p>
      </dgm:t>
    </dgm:pt>
    <dgm:pt modelId="{06225209-B244-4BBA-9536-75DB7485BA30}" type="parTrans" cxnId="{9C258C2A-4D4D-48EA-8E4B-A96886F241D0}">
      <dgm:prSet/>
      <dgm:spPr/>
      <dgm:t>
        <a:bodyPr/>
        <a:lstStyle/>
        <a:p>
          <a:endParaRPr lang="en-US"/>
        </a:p>
      </dgm:t>
    </dgm:pt>
    <dgm:pt modelId="{ADB0BF98-E600-40FA-8509-6FB489043EAA}" type="sibTrans" cxnId="{9C258C2A-4D4D-48EA-8E4B-A96886F241D0}">
      <dgm:prSet/>
      <dgm:spPr/>
      <dgm:t>
        <a:bodyPr/>
        <a:lstStyle/>
        <a:p>
          <a:endParaRPr lang="en-US"/>
        </a:p>
      </dgm:t>
    </dgm:pt>
    <dgm:pt modelId="{AA6E4E0B-D5FA-416F-93D3-F587558FD65E}">
      <dgm:prSet/>
      <dgm:spPr/>
      <dgm:t>
        <a:bodyPr/>
        <a:lstStyle/>
        <a:p>
          <a:r>
            <a:rPr lang="en-US"/>
            <a:t>Integrates PSEA measures into all areas of the organization</a:t>
          </a:r>
          <a:endParaRPr lang="en-US" dirty="0"/>
        </a:p>
      </dgm:t>
    </dgm:pt>
    <dgm:pt modelId="{4DED55B8-5052-431D-83E9-775AAE152AC9}" type="parTrans" cxnId="{CA5031DA-A0CD-4596-BB25-67B8E1A4F60C}">
      <dgm:prSet/>
      <dgm:spPr/>
      <dgm:t>
        <a:bodyPr/>
        <a:lstStyle/>
        <a:p>
          <a:endParaRPr lang="en-US"/>
        </a:p>
      </dgm:t>
    </dgm:pt>
    <dgm:pt modelId="{D0AC9C03-AE5C-4CA6-880D-805D1C0676F9}" type="sibTrans" cxnId="{CA5031DA-A0CD-4596-BB25-67B8E1A4F60C}">
      <dgm:prSet/>
      <dgm:spPr/>
      <dgm:t>
        <a:bodyPr/>
        <a:lstStyle/>
        <a:p>
          <a:endParaRPr lang="en-US"/>
        </a:p>
      </dgm:t>
    </dgm:pt>
    <dgm:pt modelId="{D2D77B81-7313-4CA0-ABD7-A315C95B4BF1}">
      <dgm:prSet/>
      <dgm:spPr/>
      <dgm:t>
        <a:bodyPr/>
        <a:lstStyle/>
        <a:p>
          <a:r>
            <a:rPr lang="en-US" dirty="0"/>
            <a:t>Applies to all staff, volunteers and associates at all times</a:t>
          </a:r>
        </a:p>
      </dgm:t>
    </dgm:pt>
    <dgm:pt modelId="{036DB951-4D68-4BF7-822A-B5399280D28D}" type="sibTrans" cxnId="{63600CE5-7C50-4A61-8485-6D0F121F68AB}">
      <dgm:prSet/>
      <dgm:spPr/>
      <dgm:t>
        <a:bodyPr/>
        <a:lstStyle/>
        <a:p>
          <a:endParaRPr lang="en-US"/>
        </a:p>
      </dgm:t>
    </dgm:pt>
    <dgm:pt modelId="{7C6BCCA1-CE01-4881-BDBA-713107AEB17F}" type="parTrans" cxnId="{63600CE5-7C50-4A61-8485-6D0F121F68AB}">
      <dgm:prSet/>
      <dgm:spPr/>
      <dgm:t>
        <a:bodyPr/>
        <a:lstStyle/>
        <a:p>
          <a:endParaRPr lang="en-US"/>
        </a:p>
      </dgm:t>
    </dgm:pt>
    <dgm:pt modelId="{D28CE2B2-B057-4593-8851-2484CA6391E5}" type="pres">
      <dgm:prSet presAssocID="{44FF4BF5-0C96-430D-BB11-03C3EEB70A16}" presName="Name0" presStyleCnt="0">
        <dgm:presLayoutVars>
          <dgm:chMax val="7"/>
          <dgm:chPref val="7"/>
          <dgm:dir/>
        </dgm:presLayoutVars>
      </dgm:prSet>
      <dgm:spPr/>
    </dgm:pt>
    <dgm:pt modelId="{0A955ADA-5D50-41EB-80F1-A62974F06EBC}" type="pres">
      <dgm:prSet presAssocID="{44FF4BF5-0C96-430D-BB11-03C3EEB70A16}" presName="Name1" presStyleCnt="0"/>
      <dgm:spPr/>
    </dgm:pt>
    <dgm:pt modelId="{1CE02A58-EC72-4566-86EC-33BDD859BFEB}" type="pres">
      <dgm:prSet presAssocID="{44FF4BF5-0C96-430D-BB11-03C3EEB70A16}" presName="cycle" presStyleCnt="0"/>
      <dgm:spPr/>
    </dgm:pt>
    <dgm:pt modelId="{0952AFD2-622D-476E-991B-BD2A0C7B6379}" type="pres">
      <dgm:prSet presAssocID="{44FF4BF5-0C96-430D-BB11-03C3EEB70A16}" presName="srcNode" presStyleLbl="node1" presStyleIdx="0" presStyleCnt="6"/>
      <dgm:spPr/>
    </dgm:pt>
    <dgm:pt modelId="{BF11B3AE-645A-4CF5-A13C-57B55B54E36B}" type="pres">
      <dgm:prSet presAssocID="{44FF4BF5-0C96-430D-BB11-03C3EEB70A16}" presName="conn" presStyleLbl="parChTrans1D2" presStyleIdx="0" presStyleCnt="1"/>
      <dgm:spPr/>
    </dgm:pt>
    <dgm:pt modelId="{F8E23314-7F98-4513-92CE-49C1E002D910}" type="pres">
      <dgm:prSet presAssocID="{44FF4BF5-0C96-430D-BB11-03C3EEB70A16}" presName="extraNode" presStyleLbl="node1" presStyleIdx="0" presStyleCnt="6"/>
      <dgm:spPr/>
    </dgm:pt>
    <dgm:pt modelId="{80D6E1F6-C24A-42C3-8E96-05B2542ED0E2}" type="pres">
      <dgm:prSet presAssocID="{44FF4BF5-0C96-430D-BB11-03C3EEB70A16}" presName="dstNode" presStyleLbl="node1" presStyleIdx="0" presStyleCnt="6"/>
      <dgm:spPr/>
    </dgm:pt>
    <dgm:pt modelId="{A948370F-0943-4129-897E-81EE1E0C50C3}" type="pres">
      <dgm:prSet presAssocID="{E33F6371-3E97-4B29-BFE8-B6AB7BFC491F}" presName="text_1" presStyleLbl="node1" presStyleIdx="0" presStyleCnt="6">
        <dgm:presLayoutVars>
          <dgm:bulletEnabled val="1"/>
        </dgm:presLayoutVars>
      </dgm:prSet>
      <dgm:spPr/>
    </dgm:pt>
    <dgm:pt modelId="{700107DF-D31E-423A-8F7A-A65AB1F245DB}" type="pres">
      <dgm:prSet presAssocID="{E33F6371-3E97-4B29-BFE8-B6AB7BFC491F}" presName="accent_1" presStyleCnt="0"/>
      <dgm:spPr/>
    </dgm:pt>
    <dgm:pt modelId="{DE3B373E-43D2-40CF-9670-E11A3A12EE64}" type="pres">
      <dgm:prSet presAssocID="{E33F6371-3E97-4B29-BFE8-B6AB7BFC491F}" presName="accentRepeatNode" presStyleLbl="solidFgAcc1" presStyleIdx="0" presStyleCnt="6"/>
      <dgm:spPr/>
    </dgm:pt>
    <dgm:pt modelId="{54BFD099-5568-4844-98C3-6DFC376D8A7F}" type="pres">
      <dgm:prSet presAssocID="{DF5711ED-1967-45FB-8A9D-F5D605546673}" presName="text_2" presStyleLbl="node1" presStyleIdx="1" presStyleCnt="6">
        <dgm:presLayoutVars>
          <dgm:bulletEnabled val="1"/>
        </dgm:presLayoutVars>
      </dgm:prSet>
      <dgm:spPr/>
    </dgm:pt>
    <dgm:pt modelId="{A7E3A074-2733-4133-9834-0ECB78BED32F}" type="pres">
      <dgm:prSet presAssocID="{DF5711ED-1967-45FB-8A9D-F5D605546673}" presName="accent_2" presStyleCnt="0"/>
      <dgm:spPr/>
    </dgm:pt>
    <dgm:pt modelId="{1DC205B0-D9AE-4FED-9791-388EBC9E5149}" type="pres">
      <dgm:prSet presAssocID="{DF5711ED-1967-45FB-8A9D-F5D605546673}" presName="accentRepeatNode" presStyleLbl="solidFgAcc1" presStyleIdx="1" presStyleCnt="6"/>
      <dgm:spPr/>
    </dgm:pt>
    <dgm:pt modelId="{5D73DC85-8C26-4A6E-92C8-2063D678FE8D}" type="pres">
      <dgm:prSet presAssocID="{D2D77B81-7313-4CA0-ABD7-A315C95B4BF1}" presName="text_3" presStyleLbl="node1" presStyleIdx="2" presStyleCnt="6" custLinFactNeighborX="108">
        <dgm:presLayoutVars>
          <dgm:bulletEnabled val="1"/>
        </dgm:presLayoutVars>
      </dgm:prSet>
      <dgm:spPr/>
    </dgm:pt>
    <dgm:pt modelId="{D59431A4-4331-4F59-B712-41C3FF7F1631}" type="pres">
      <dgm:prSet presAssocID="{D2D77B81-7313-4CA0-ABD7-A315C95B4BF1}" presName="accent_3" presStyleCnt="0"/>
      <dgm:spPr/>
    </dgm:pt>
    <dgm:pt modelId="{A367516D-8616-4EE6-9A1A-9FE64CB44631}" type="pres">
      <dgm:prSet presAssocID="{D2D77B81-7313-4CA0-ABD7-A315C95B4BF1}" presName="accentRepeatNode" presStyleLbl="solidFgAcc1" presStyleIdx="2" presStyleCnt="6"/>
      <dgm:spPr/>
    </dgm:pt>
    <dgm:pt modelId="{A2E553D2-FBB7-4F80-AB65-5A3AA116E537}" type="pres">
      <dgm:prSet presAssocID="{CC20A82B-9BE5-4206-A97D-59BA8D3DE9D1}" presName="text_4" presStyleLbl="node1" presStyleIdx="3" presStyleCnt="6">
        <dgm:presLayoutVars>
          <dgm:bulletEnabled val="1"/>
        </dgm:presLayoutVars>
      </dgm:prSet>
      <dgm:spPr/>
    </dgm:pt>
    <dgm:pt modelId="{E1FC6DFC-B027-49F5-87F1-CF22A3F55126}" type="pres">
      <dgm:prSet presAssocID="{CC20A82B-9BE5-4206-A97D-59BA8D3DE9D1}" presName="accent_4" presStyleCnt="0"/>
      <dgm:spPr/>
    </dgm:pt>
    <dgm:pt modelId="{EFEA2CC7-5012-41DA-B831-849E6D47060E}" type="pres">
      <dgm:prSet presAssocID="{CC20A82B-9BE5-4206-A97D-59BA8D3DE9D1}" presName="accentRepeatNode" presStyleLbl="solidFgAcc1" presStyleIdx="3" presStyleCnt="6"/>
      <dgm:spPr/>
    </dgm:pt>
    <dgm:pt modelId="{8AC944DF-F2B6-4F02-BFB1-F204C89314DA}" type="pres">
      <dgm:prSet presAssocID="{57F6DEA5-CEFF-41B1-8F3E-3FA01883FD27}" presName="text_5" presStyleLbl="node1" presStyleIdx="4" presStyleCnt="6">
        <dgm:presLayoutVars>
          <dgm:bulletEnabled val="1"/>
        </dgm:presLayoutVars>
      </dgm:prSet>
      <dgm:spPr/>
    </dgm:pt>
    <dgm:pt modelId="{449A193B-56E9-4A90-95B3-496E598D5A02}" type="pres">
      <dgm:prSet presAssocID="{57F6DEA5-CEFF-41B1-8F3E-3FA01883FD27}" presName="accent_5" presStyleCnt="0"/>
      <dgm:spPr/>
    </dgm:pt>
    <dgm:pt modelId="{01D3CA23-A170-42DB-95B6-D5259D82B67C}" type="pres">
      <dgm:prSet presAssocID="{57F6DEA5-CEFF-41B1-8F3E-3FA01883FD27}" presName="accentRepeatNode" presStyleLbl="solidFgAcc1" presStyleIdx="4" presStyleCnt="6"/>
      <dgm:spPr/>
    </dgm:pt>
    <dgm:pt modelId="{AD07592C-0B39-4397-B938-58B1DB0A3D76}" type="pres">
      <dgm:prSet presAssocID="{AA6E4E0B-D5FA-416F-93D3-F587558FD65E}" presName="text_6" presStyleLbl="node1" presStyleIdx="5" presStyleCnt="6">
        <dgm:presLayoutVars>
          <dgm:bulletEnabled val="1"/>
        </dgm:presLayoutVars>
      </dgm:prSet>
      <dgm:spPr/>
    </dgm:pt>
    <dgm:pt modelId="{FFAAAEEA-7605-47BA-AC74-C3241F8A7A13}" type="pres">
      <dgm:prSet presAssocID="{AA6E4E0B-D5FA-416F-93D3-F587558FD65E}" presName="accent_6" presStyleCnt="0"/>
      <dgm:spPr/>
    </dgm:pt>
    <dgm:pt modelId="{6DB9CEE7-5B43-4351-B617-F2D681286A2A}" type="pres">
      <dgm:prSet presAssocID="{AA6E4E0B-D5FA-416F-93D3-F587558FD65E}" presName="accentRepeatNode" presStyleLbl="solidFgAcc1" presStyleIdx="5" presStyleCnt="6"/>
      <dgm:spPr/>
    </dgm:pt>
  </dgm:ptLst>
  <dgm:cxnLst>
    <dgm:cxn modelId="{59B5DA02-09C3-4235-B21F-F79BDA289574}" type="presOf" srcId="{57F6DEA5-CEFF-41B1-8F3E-3FA01883FD27}" destId="{8AC944DF-F2B6-4F02-BFB1-F204C89314DA}" srcOrd="0" destOrd="0" presId="urn:microsoft.com/office/officeart/2008/layout/VerticalCurvedList"/>
    <dgm:cxn modelId="{9C258C2A-4D4D-48EA-8E4B-A96886F241D0}" srcId="{44FF4BF5-0C96-430D-BB11-03C3EEB70A16}" destId="{57F6DEA5-CEFF-41B1-8F3E-3FA01883FD27}" srcOrd="4" destOrd="0" parTransId="{06225209-B244-4BBA-9536-75DB7485BA30}" sibTransId="{ADB0BF98-E600-40FA-8509-6FB489043EAA}"/>
    <dgm:cxn modelId="{D093C85F-B27B-41E2-B08D-E15CD1C068D0}" type="presOf" srcId="{D2D77B81-7313-4CA0-ABD7-A315C95B4BF1}" destId="{5D73DC85-8C26-4A6E-92C8-2063D678FE8D}" srcOrd="0" destOrd="0" presId="urn:microsoft.com/office/officeart/2008/layout/VerticalCurvedList"/>
    <dgm:cxn modelId="{EE2F4760-C1FD-4C9A-913A-B506C6320941}" type="presOf" srcId="{E33F6371-3E97-4B29-BFE8-B6AB7BFC491F}" destId="{A948370F-0943-4129-897E-81EE1E0C50C3}" srcOrd="0" destOrd="0" presId="urn:microsoft.com/office/officeart/2008/layout/VerticalCurvedList"/>
    <dgm:cxn modelId="{B1E96E99-F7E5-46D6-A2B4-450F0D89B455}" type="presOf" srcId="{CC20A82B-9BE5-4206-A97D-59BA8D3DE9D1}" destId="{A2E553D2-FBB7-4F80-AB65-5A3AA116E537}" srcOrd="0" destOrd="0" presId="urn:microsoft.com/office/officeart/2008/layout/VerticalCurvedList"/>
    <dgm:cxn modelId="{4756F8AB-BFCF-4BEA-AC9D-D3B2805CB607}" srcId="{44FF4BF5-0C96-430D-BB11-03C3EEB70A16}" destId="{E33F6371-3E97-4B29-BFE8-B6AB7BFC491F}" srcOrd="0" destOrd="0" parTransId="{1055F98F-E3F8-4E18-898D-59CEB6EBC341}" sibTransId="{F54F2170-927E-4160-BE0F-0FBD95E79A56}"/>
    <dgm:cxn modelId="{922BCFAD-C746-40CC-8A8B-D75226FF1066}" type="presOf" srcId="{F54F2170-927E-4160-BE0F-0FBD95E79A56}" destId="{BF11B3AE-645A-4CF5-A13C-57B55B54E36B}" srcOrd="0" destOrd="0" presId="urn:microsoft.com/office/officeart/2008/layout/VerticalCurvedList"/>
    <dgm:cxn modelId="{FE7A0AB8-E303-4CA7-95C6-95F596C3C511}" type="presOf" srcId="{DF5711ED-1967-45FB-8A9D-F5D605546673}" destId="{54BFD099-5568-4844-98C3-6DFC376D8A7F}" srcOrd="0" destOrd="0" presId="urn:microsoft.com/office/officeart/2008/layout/VerticalCurvedList"/>
    <dgm:cxn modelId="{654C1FDA-BF4B-4C00-995B-8B8E535B8922}" srcId="{44FF4BF5-0C96-430D-BB11-03C3EEB70A16}" destId="{DF5711ED-1967-45FB-8A9D-F5D605546673}" srcOrd="1" destOrd="0" parTransId="{29976C7F-564E-4B56-BBA2-5DF4BC941BA8}" sibTransId="{863CC999-9ADA-48A9-83AA-28D7A4BD7D69}"/>
    <dgm:cxn modelId="{CA5031DA-A0CD-4596-BB25-67B8E1A4F60C}" srcId="{44FF4BF5-0C96-430D-BB11-03C3EEB70A16}" destId="{AA6E4E0B-D5FA-416F-93D3-F587558FD65E}" srcOrd="5" destOrd="0" parTransId="{4DED55B8-5052-431D-83E9-775AAE152AC9}" sibTransId="{D0AC9C03-AE5C-4CA6-880D-805D1C0676F9}"/>
    <dgm:cxn modelId="{63600CE5-7C50-4A61-8485-6D0F121F68AB}" srcId="{44FF4BF5-0C96-430D-BB11-03C3EEB70A16}" destId="{D2D77B81-7313-4CA0-ABD7-A315C95B4BF1}" srcOrd="2" destOrd="0" parTransId="{7C6BCCA1-CE01-4881-BDBA-713107AEB17F}" sibTransId="{036DB951-4D68-4BF7-822A-B5399280D28D}"/>
    <dgm:cxn modelId="{105EB2EA-E02B-476E-B6C6-A3877F86B72A}" type="presOf" srcId="{44FF4BF5-0C96-430D-BB11-03C3EEB70A16}" destId="{D28CE2B2-B057-4593-8851-2484CA6391E5}" srcOrd="0" destOrd="0" presId="urn:microsoft.com/office/officeart/2008/layout/VerticalCurvedList"/>
    <dgm:cxn modelId="{7965D0F4-8536-40F1-9868-4DA36B735D8E}" type="presOf" srcId="{AA6E4E0B-D5FA-416F-93D3-F587558FD65E}" destId="{AD07592C-0B39-4397-B938-58B1DB0A3D76}" srcOrd="0" destOrd="0" presId="urn:microsoft.com/office/officeart/2008/layout/VerticalCurvedList"/>
    <dgm:cxn modelId="{B8DF76FE-C4E1-4B78-AC8D-E3E18E439F4F}" srcId="{44FF4BF5-0C96-430D-BB11-03C3EEB70A16}" destId="{CC20A82B-9BE5-4206-A97D-59BA8D3DE9D1}" srcOrd="3" destOrd="0" parTransId="{F318A827-6D63-4842-8872-E97202359BF6}" sibTransId="{81EDB618-048F-4E2C-BA7B-6D4357C63590}"/>
    <dgm:cxn modelId="{42B13C6A-1BE1-47B5-A6C5-5A499A47860D}" type="presParOf" srcId="{D28CE2B2-B057-4593-8851-2484CA6391E5}" destId="{0A955ADA-5D50-41EB-80F1-A62974F06EBC}" srcOrd="0" destOrd="0" presId="urn:microsoft.com/office/officeart/2008/layout/VerticalCurvedList"/>
    <dgm:cxn modelId="{BEF34B7B-FC03-4D10-A39A-6F6CAF1F7630}" type="presParOf" srcId="{0A955ADA-5D50-41EB-80F1-A62974F06EBC}" destId="{1CE02A58-EC72-4566-86EC-33BDD859BFEB}" srcOrd="0" destOrd="0" presId="urn:microsoft.com/office/officeart/2008/layout/VerticalCurvedList"/>
    <dgm:cxn modelId="{34AEA47D-D00A-48C6-BA21-17D1B651DF73}" type="presParOf" srcId="{1CE02A58-EC72-4566-86EC-33BDD859BFEB}" destId="{0952AFD2-622D-476E-991B-BD2A0C7B6379}" srcOrd="0" destOrd="0" presId="urn:microsoft.com/office/officeart/2008/layout/VerticalCurvedList"/>
    <dgm:cxn modelId="{C71DFAA1-AA57-4136-A755-78519F4D1B6C}" type="presParOf" srcId="{1CE02A58-EC72-4566-86EC-33BDD859BFEB}" destId="{BF11B3AE-645A-4CF5-A13C-57B55B54E36B}" srcOrd="1" destOrd="0" presId="urn:microsoft.com/office/officeart/2008/layout/VerticalCurvedList"/>
    <dgm:cxn modelId="{90DF1B39-D07C-4169-9BB5-9487BD5A2BB8}" type="presParOf" srcId="{1CE02A58-EC72-4566-86EC-33BDD859BFEB}" destId="{F8E23314-7F98-4513-92CE-49C1E002D910}" srcOrd="2" destOrd="0" presId="urn:microsoft.com/office/officeart/2008/layout/VerticalCurvedList"/>
    <dgm:cxn modelId="{7DD54E86-08AE-4234-9646-972ADB821058}" type="presParOf" srcId="{1CE02A58-EC72-4566-86EC-33BDD859BFEB}" destId="{80D6E1F6-C24A-42C3-8E96-05B2542ED0E2}" srcOrd="3" destOrd="0" presId="urn:microsoft.com/office/officeart/2008/layout/VerticalCurvedList"/>
    <dgm:cxn modelId="{9A1D6B65-4B9F-49B1-875A-CEC99715BE49}" type="presParOf" srcId="{0A955ADA-5D50-41EB-80F1-A62974F06EBC}" destId="{A948370F-0943-4129-897E-81EE1E0C50C3}" srcOrd="1" destOrd="0" presId="urn:microsoft.com/office/officeart/2008/layout/VerticalCurvedList"/>
    <dgm:cxn modelId="{5A4FBD83-4227-40EB-BDDA-3C9272C699B3}" type="presParOf" srcId="{0A955ADA-5D50-41EB-80F1-A62974F06EBC}" destId="{700107DF-D31E-423A-8F7A-A65AB1F245DB}" srcOrd="2" destOrd="0" presId="urn:microsoft.com/office/officeart/2008/layout/VerticalCurvedList"/>
    <dgm:cxn modelId="{F028AADF-4BCB-4AB9-9893-8B671DDB74BE}" type="presParOf" srcId="{700107DF-D31E-423A-8F7A-A65AB1F245DB}" destId="{DE3B373E-43D2-40CF-9670-E11A3A12EE64}" srcOrd="0" destOrd="0" presId="urn:microsoft.com/office/officeart/2008/layout/VerticalCurvedList"/>
    <dgm:cxn modelId="{86DDE420-0EC6-4C74-BC47-801D5BBF6682}" type="presParOf" srcId="{0A955ADA-5D50-41EB-80F1-A62974F06EBC}" destId="{54BFD099-5568-4844-98C3-6DFC376D8A7F}" srcOrd="3" destOrd="0" presId="urn:microsoft.com/office/officeart/2008/layout/VerticalCurvedList"/>
    <dgm:cxn modelId="{D8B9EF93-FB5A-475F-9CEB-75F0D5F153F9}" type="presParOf" srcId="{0A955ADA-5D50-41EB-80F1-A62974F06EBC}" destId="{A7E3A074-2733-4133-9834-0ECB78BED32F}" srcOrd="4" destOrd="0" presId="urn:microsoft.com/office/officeart/2008/layout/VerticalCurvedList"/>
    <dgm:cxn modelId="{E2DE2DC3-C5D7-4182-BEE5-D2A12C9F5375}" type="presParOf" srcId="{A7E3A074-2733-4133-9834-0ECB78BED32F}" destId="{1DC205B0-D9AE-4FED-9791-388EBC9E5149}" srcOrd="0" destOrd="0" presId="urn:microsoft.com/office/officeart/2008/layout/VerticalCurvedList"/>
    <dgm:cxn modelId="{EED936A3-9841-4116-A315-CA7C6D3C9510}" type="presParOf" srcId="{0A955ADA-5D50-41EB-80F1-A62974F06EBC}" destId="{5D73DC85-8C26-4A6E-92C8-2063D678FE8D}" srcOrd="5" destOrd="0" presId="urn:microsoft.com/office/officeart/2008/layout/VerticalCurvedList"/>
    <dgm:cxn modelId="{5F0A9368-431F-4B40-A038-00D921C9A01A}" type="presParOf" srcId="{0A955ADA-5D50-41EB-80F1-A62974F06EBC}" destId="{D59431A4-4331-4F59-B712-41C3FF7F1631}" srcOrd="6" destOrd="0" presId="urn:microsoft.com/office/officeart/2008/layout/VerticalCurvedList"/>
    <dgm:cxn modelId="{D9D21011-46AA-4AF1-B719-C0E4911D6952}" type="presParOf" srcId="{D59431A4-4331-4F59-B712-41C3FF7F1631}" destId="{A367516D-8616-4EE6-9A1A-9FE64CB44631}" srcOrd="0" destOrd="0" presId="urn:microsoft.com/office/officeart/2008/layout/VerticalCurvedList"/>
    <dgm:cxn modelId="{CB0FA12F-3B9C-4E1B-8CD6-A33CF1DC55AA}" type="presParOf" srcId="{0A955ADA-5D50-41EB-80F1-A62974F06EBC}" destId="{A2E553D2-FBB7-4F80-AB65-5A3AA116E537}" srcOrd="7" destOrd="0" presId="urn:microsoft.com/office/officeart/2008/layout/VerticalCurvedList"/>
    <dgm:cxn modelId="{DF4B4FAA-93C8-4158-AB05-FB3680D9753B}" type="presParOf" srcId="{0A955ADA-5D50-41EB-80F1-A62974F06EBC}" destId="{E1FC6DFC-B027-49F5-87F1-CF22A3F55126}" srcOrd="8" destOrd="0" presId="urn:microsoft.com/office/officeart/2008/layout/VerticalCurvedList"/>
    <dgm:cxn modelId="{002A52E5-9CF6-4482-A53E-F196613B3911}" type="presParOf" srcId="{E1FC6DFC-B027-49F5-87F1-CF22A3F55126}" destId="{EFEA2CC7-5012-41DA-B831-849E6D47060E}" srcOrd="0" destOrd="0" presId="urn:microsoft.com/office/officeart/2008/layout/VerticalCurvedList"/>
    <dgm:cxn modelId="{7F6220EA-F910-4D8C-89FE-842CD1F40369}" type="presParOf" srcId="{0A955ADA-5D50-41EB-80F1-A62974F06EBC}" destId="{8AC944DF-F2B6-4F02-BFB1-F204C89314DA}" srcOrd="9" destOrd="0" presId="urn:microsoft.com/office/officeart/2008/layout/VerticalCurvedList"/>
    <dgm:cxn modelId="{CDE165C4-1830-4E12-AEE2-2E9ED8E95C37}" type="presParOf" srcId="{0A955ADA-5D50-41EB-80F1-A62974F06EBC}" destId="{449A193B-56E9-4A90-95B3-496E598D5A02}" srcOrd="10" destOrd="0" presId="urn:microsoft.com/office/officeart/2008/layout/VerticalCurvedList"/>
    <dgm:cxn modelId="{95124A7D-0E3E-4265-85A4-D1B550D378E4}" type="presParOf" srcId="{449A193B-56E9-4A90-95B3-496E598D5A02}" destId="{01D3CA23-A170-42DB-95B6-D5259D82B67C}" srcOrd="0" destOrd="0" presId="urn:microsoft.com/office/officeart/2008/layout/VerticalCurvedList"/>
    <dgm:cxn modelId="{2D18A3EE-A0BF-477A-AA95-4AF126754672}" type="presParOf" srcId="{0A955ADA-5D50-41EB-80F1-A62974F06EBC}" destId="{AD07592C-0B39-4397-B938-58B1DB0A3D76}" srcOrd="11" destOrd="0" presId="urn:microsoft.com/office/officeart/2008/layout/VerticalCurvedList"/>
    <dgm:cxn modelId="{07612976-C410-4637-9A04-69E5DE86BBBF}" type="presParOf" srcId="{0A955ADA-5D50-41EB-80F1-A62974F06EBC}" destId="{FFAAAEEA-7605-47BA-AC74-C3241F8A7A13}" srcOrd="12" destOrd="0" presId="urn:microsoft.com/office/officeart/2008/layout/VerticalCurvedList"/>
    <dgm:cxn modelId="{7BCFF2D1-7315-4D2D-B7AE-CA7AADB3EF6E}" type="presParOf" srcId="{FFAAAEEA-7605-47BA-AC74-C3241F8A7A13}" destId="{6DB9CEE7-5B43-4351-B617-F2D681286A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4610F-8C69-4FB1-9BDE-A750D18D2AC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C0F7CA-29FD-459B-9FD3-FC001E358450}">
      <dgm:prSet phldrT="[Text]"/>
      <dgm:spPr/>
      <dgm:t>
        <a:bodyPr/>
        <a:lstStyle/>
        <a:p>
          <a:r>
            <a:rPr lang="en-US" dirty="0"/>
            <a:t>HR</a:t>
          </a:r>
        </a:p>
      </dgm:t>
    </dgm:pt>
    <dgm:pt modelId="{3EC13CC1-B33F-4138-B9BD-3DC14E2D07C7}" type="parTrans" cxnId="{CBCDBB41-ED80-4F10-B8C3-871F7D592A4F}">
      <dgm:prSet/>
      <dgm:spPr/>
      <dgm:t>
        <a:bodyPr/>
        <a:lstStyle/>
        <a:p>
          <a:endParaRPr lang="en-US"/>
        </a:p>
      </dgm:t>
    </dgm:pt>
    <dgm:pt modelId="{A319EFF7-963F-45C4-A1DF-F7F9198490FC}" type="sibTrans" cxnId="{CBCDBB41-ED80-4F10-B8C3-871F7D592A4F}">
      <dgm:prSet/>
      <dgm:spPr/>
      <dgm:t>
        <a:bodyPr/>
        <a:lstStyle/>
        <a:p>
          <a:endParaRPr lang="en-US"/>
        </a:p>
      </dgm:t>
    </dgm:pt>
    <dgm:pt modelId="{11F18564-AEC0-44C6-92B3-C4427A01ED93}">
      <dgm:prSet phldrT="[Text]"/>
      <dgm:spPr/>
      <dgm:t>
        <a:bodyPr/>
        <a:lstStyle/>
        <a:p>
          <a:r>
            <a:rPr lang="en-US" dirty="0"/>
            <a:t>Whistleblowing</a:t>
          </a:r>
        </a:p>
      </dgm:t>
    </dgm:pt>
    <dgm:pt modelId="{A2E8A51D-311C-4376-8BD9-E3B35AB22C59}" type="parTrans" cxnId="{C73FEA29-C037-4B0A-8FE8-873961936AB5}">
      <dgm:prSet/>
      <dgm:spPr/>
      <dgm:t>
        <a:bodyPr/>
        <a:lstStyle/>
        <a:p>
          <a:endParaRPr lang="en-US"/>
        </a:p>
      </dgm:t>
    </dgm:pt>
    <dgm:pt modelId="{74FDAD42-2672-4262-97A7-E5DCC0247500}" type="sibTrans" cxnId="{C73FEA29-C037-4B0A-8FE8-873961936AB5}">
      <dgm:prSet/>
      <dgm:spPr/>
      <dgm:t>
        <a:bodyPr/>
        <a:lstStyle/>
        <a:p>
          <a:endParaRPr lang="en-US"/>
        </a:p>
      </dgm:t>
    </dgm:pt>
    <dgm:pt modelId="{7383A57B-B432-4FEB-AFD9-023456CDE939}">
      <dgm:prSet/>
      <dgm:spPr/>
      <dgm:t>
        <a:bodyPr/>
        <a:lstStyle/>
        <a:p>
          <a:r>
            <a:rPr lang="en-US" dirty="0"/>
            <a:t>Safe and dignified programming</a:t>
          </a:r>
        </a:p>
      </dgm:t>
    </dgm:pt>
    <dgm:pt modelId="{BBCA79B1-35AC-40D6-AF5A-8A5829BA6E0A}" type="parTrans" cxnId="{6227151A-15D1-480A-8CEF-A5A031819843}">
      <dgm:prSet/>
      <dgm:spPr/>
      <dgm:t>
        <a:bodyPr/>
        <a:lstStyle/>
        <a:p>
          <a:endParaRPr lang="en-US"/>
        </a:p>
      </dgm:t>
    </dgm:pt>
    <dgm:pt modelId="{FA3DEA17-81C4-4814-8427-713ED3CAA3E2}" type="sibTrans" cxnId="{6227151A-15D1-480A-8CEF-A5A031819843}">
      <dgm:prSet/>
      <dgm:spPr/>
      <dgm:t>
        <a:bodyPr/>
        <a:lstStyle/>
        <a:p>
          <a:endParaRPr lang="en-US"/>
        </a:p>
      </dgm:t>
    </dgm:pt>
    <dgm:pt modelId="{63715D02-A341-4749-A925-8C8576F0760A}">
      <dgm:prSet/>
      <dgm:spPr/>
      <dgm:t>
        <a:bodyPr/>
        <a:lstStyle/>
        <a:p>
          <a:r>
            <a:rPr lang="en-US" dirty="0"/>
            <a:t>Partnership arrangements</a:t>
          </a:r>
        </a:p>
      </dgm:t>
    </dgm:pt>
    <dgm:pt modelId="{4033C1AF-9DBC-43D2-9CA4-F088FE95694A}" type="parTrans" cxnId="{423231D7-045F-45C5-A50B-EA8AD1175BB7}">
      <dgm:prSet/>
      <dgm:spPr/>
      <dgm:t>
        <a:bodyPr/>
        <a:lstStyle/>
        <a:p>
          <a:endParaRPr lang="en-US"/>
        </a:p>
      </dgm:t>
    </dgm:pt>
    <dgm:pt modelId="{36FDD68F-1191-4AD8-AB96-D564DADBF7A1}" type="sibTrans" cxnId="{423231D7-045F-45C5-A50B-EA8AD1175BB7}">
      <dgm:prSet/>
      <dgm:spPr/>
      <dgm:t>
        <a:bodyPr/>
        <a:lstStyle/>
        <a:p>
          <a:endParaRPr lang="en-US"/>
        </a:p>
      </dgm:t>
    </dgm:pt>
    <dgm:pt modelId="{72250A2C-9436-44D1-ABF1-BF25E0F7FD97}">
      <dgm:prSet/>
      <dgm:spPr/>
      <dgm:t>
        <a:bodyPr/>
        <a:lstStyle/>
        <a:p>
          <a:r>
            <a:rPr lang="en-US" dirty="0"/>
            <a:t>Complaints/reporting</a:t>
          </a:r>
        </a:p>
      </dgm:t>
    </dgm:pt>
    <dgm:pt modelId="{2D69F9D1-FA32-49B2-BE4D-E42D674F0D5A}" type="parTrans" cxnId="{E8465385-3375-4F5B-9B2E-3EFFFAEDEEAC}">
      <dgm:prSet/>
      <dgm:spPr/>
      <dgm:t>
        <a:bodyPr/>
        <a:lstStyle/>
        <a:p>
          <a:endParaRPr lang="en-US"/>
        </a:p>
      </dgm:t>
    </dgm:pt>
    <dgm:pt modelId="{568862BD-CBE9-4049-9E87-70EB3C9954D0}" type="sibTrans" cxnId="{E8465385-3375-4F5B-9B2E-3EFFFAEDEEAC}">
      <dgm:prSet/>
      <dgm:spPr/>
      <dgm:t>
        <a:bodyPr/>
        <a:lstStyle/>
        <a:p>
          <a:endParaRPr lang="en-US"/>
        </a:p>
      </dgm:t>
    </dgm:pt>
    <dgm:pt modelId="{8F935081-142C-4930-80B0-FB8AFD9CA65C}">
      <dgm:prSet/>
      <dgm:spPr/>
      <dgm:t>
        <a:bodyPr/>
        <a:lstStyle/>
        <a:p>
          <a:r>
            <a:rPr lang="en-US" dirty="0"/>
            <a:t>Investigations and survivors’ assistance</a:t>
          </a:r>
        </a:p>
      </dgm:t>
    </dgm:pt>
    <dgm:pt modelId="{48604783-B4AF-4B83-B629-BA0A528DA67C}" type="parTrans" cxnId="{7FB44B7C-21BC-45BE-B8D8-B41386722DA3}">
      <dgm:prSet/>
      <dgm:spPr/>
      <dgm:t>
        <a:bodyPr/>
        <a:lstStyle/>
        <a:p>
          <a:endParaRPr lang="en-US"/>
        </a:p>
      </dgm:t>
    </dgm:pt>
    <dgm:pt modelId="{DCA9FF8C-9428-45C8-8088-79D9C0CFA8BC}" type="sibTrans" cxnId="{7FB44B7C-21BC-45BE-B8D8-B41386722DA3}">
      <dgm:prSet/>
      <dgm:spPr/>
      <dgm:t>
        <a:bodyPr/>
        <a:lstStyle/>
        <a:p>
          <a:endParaRPr lang="en-US"/>
        </a:p>
      </dgm:t>
    </dgm:pt>
    <dgm:pt modelId="{5AE86D9E-068B-4FB6-A374-076F9D6D4718}" type="pres">
      <dgm:prSet presAssocID="{6364610F-8C69-4FB1-9BDE-A750D18D2AC8}" presName="diagram" presStyleCnt="0">
        <dgm:presLayoutVars>
          <dgm:dir/>
          <dgm:resizeHandles val="exact"/>
        </dgm:presLayoutVars>
      </dgm:prSet>
      <dgm:spPr/>
    </dgm:pt>
    <dgm:pt modelId="{67C14A6C-64E6-4D14-94D8-135B2475760A}" type="pres">
      <dgm:prSet presAssocID="{10C0F7CA-29FD-459B-9FD3-FC001E358450}" presName="node" presStyleLbl="node1" presStyleIdx="0" presStyleCnt="6">
        <dgm:presLayoutVars>
          <dgm:bulletEnabled val="1"/>
        </dgm:presLayoutVars>
      </dgm:prSet>
      <dgm:spPr/>
    </dgm:pt>
    <dgm:pt modelId="{1ACC8C35-678B-4EB2-904C-F16C4CF8B80C}" type="pres">
      <dgm:prSet presAssocID="{A319EFF7-963F-45C4-A1DF-F7F9198490FC}" presName="sibTrans" presStyleCnt="0"/>
      <dgm:spPr/>
    </dgm:pt>
    <dgm:pt modelId="{28D122EA-BD0C-49A9-82F7-D40741601104}" type="pres">
      <dgm:prSet presAssocID="{11F18564-AEC0-44C6-92B3-C4427A01ED93}" presName="node" presStyleLbl="node1" presStyleIdx="1" presStyleCnt="6">
        <dgm:presLayoutVars>
          <dgm:bulletEnabled val="1"/>
        </dgm:presLayoutVars>
      </dgm:prSet>
      <dgm:spPr/>
    </dgm:pt>
    <dgm:pt modelId="{6B9EC623-3719-49DF-83E4-4D06E23091D0}" type="pres">
      <dgm:prSet presAssocID="{74FDAD42-2672-4262-97A7-E5DCC0247500}" presName="sibTrans" presStyleCnt="0"/>
      <dgm:spPr/>
    </dgm:pt>
    <dgm:pt modelId="{BA9B5B6C-326A-46DB-97F1-890A5B2EEBE8}" type="pres">
      <dgm:prSet presAssocID="{7383A57B-B432-4FEB-AFD9-023456CDE939}" presName="node" presStyleLbl="node1" presStyleIdx="2" presStyleCnt="6">
        <dgm:presLayoutVars>
          <dgm:bulletEnabled val="1"/>
        </dgm:presLayoutVars>
      </dgm:prSet>
      <dgm:spPr/>
    </dgm:pt>
    <dgm:pt modelId="{B88734FF-4335-4708-9F4E-76970BE9721D}" type="pres">
      <dgm:prSet presAssocID="{FA3DEA17-81C4-4814-8427-713ED3CAA3E2}" presName="sibTrans" presStyleCnt="0"/>
      <dgm:spPr/>
    </dgm:pt>
    <dgm:pt modelId="{D1DD823C-15C3-434C-8B06-9EE677F2B218}" type="pres">
      <dgm:prSet presAssocID="{63715D02-A341-4749-A925-8C8576F0760A}" presName="node" presStyleLbl="node1" presStyleIdx="3" presStyleCnt="6">
        <dgm:presLayoutVars>
          <dgm:bulletEnabled val="1"/>
        </dgm:presLayoutVars>
      </dgm:prSet>
      <dgm:spPr/>
    </dgm:pt>
    <dgm:pt modelId="{C9F45377-8748-43FF-995A-90B927908611}" type="pres">
      <dgm:prSet presAssocID="{36FDD68F-1191-4AD8-AB96-D564DADBF7A1}" presName="sibTrans" presStyleCnt="0"/>
      <dgm:spPr/>
    </dgm:pt>
    <dgm:pt modelId="{BE62B81A-B68F-4AB8-BB31-86F6DE76DB1E}" type="pres">
      <dgm:prSet presAssocID="{72250A2C-9436-44D1-ABF1-BF25E0F7FD97}" presName="node" presStyleLbl="node1" presStyleIdx="4" presStyleCnt="6">
        <dgm:presLayoutVars>
          <dgm:bulletEnabled val="1"/>
        </dgm:presLayoutVars>
      </dgm:prSet>
      <dgm:spPr/>
    </dgm:pt>
    <dgm:pt modelId="{9F50D113-126D-44BA-86E6-83A5AB9F2945}" type="pres">
      <dgm:prSet presAssocID="{568862BD-CBE9-4049-9E87-70EB3C9954D0}" presName="sibTrans" presStyleCnt="0"/>
      <dgm:spPr/>
    </dgm:pt>
    <dgm:pt modelId="{412D1AC9-F8C3-4086-9205-5102FECB2AC3}" type="pres">
      <dgm:prSet presAssocID="{8F935081-142C-4930-80B0-FB8AFD9CA65C}" presName="node" presStyleLbl="node1" presStyleIdx="5" presStyleCnt="6">
        <dgm:presLayoutVars>
          <dgm:bulletEnabled val="1"/>
        </dgm:presLayoutVars>
      </dgm:prSet>
      <dgm:spPr/>
    </dgm:pt>
  </dgm:ptLst>
  <dgm:cxnLst>
    <dgm:cxn modelId="{6227151A-15D1-480A-8CEF-A5A031819843}" srcId="{6364610F-8C69-4FB1-9BDE-A750D18D2AC8}" destId="{7383A57B-B432-4FEB-AFD9-023456CDE939}" srcOrd="2" destOrd="0" parTransId="{BBCA79B1-35AC-40D6-AF5A-8A5829BA6E0A}" sibTransId="{FA3DEA17-81C4-4814-8427-713ED3CAA3E2}"/>
    <dgm:cxn modelId="{2297231F-BE04-4AE3-8F78-6A415F8A4CED}" type="presOf" srcId="{7383A57B-B432-4FEB-AFD9-023456CDE939}" destId="{BA9B5B6C-326A-46DB-97F1-890A5B2EEBE8}" srcOrd="0" destOrd="0" presId="urn:microsoft.com/office/officeart/2005/8/layout/default"/>
    <dgm:cxn modelId="{C73FEA29-C037-4B0A-8FE8-873961936AB5}" srcId="{6364610F-8C69-4FB1-9BDE-A750D18D2AC8}" destId="{11F18564-AEC0-44C6-92B3-C4427A01ED93}" srcOrd="1" destOrd="0" parTransId="{A2E8A51D-311C-4376-8BD9-E3B35AB22C59}" sibTransId="{74FDAD42-2672-4262-97A7-E5DCC0247500}"/>
    <dgm:cxn modelId="{CBCDBB41-ED80-4F10-B8C3-871F7D592A4F}" srcId="{6364610F-8C69-4FB1-9BDE-A750D18D2AC8}" destId="{10C0F7CA-29FD-459B-9FD3-FC001E358450}" srcOrd="0" destOrd="0" parTransId="{3EC13CC1-B33F-4138-B9BD-3DC14E2D07C7}" sibTransId="{A319EFF7-963F-45C4-A1DF-F7F9198490FC}"/>
    <dgm:cxn modelId="{7FB44B7C-21BC-45BE-B8D8-B41386722DA3}" srcId="{6364610F-8C69-4FB1-9BDE-A750D18D2AC8}" destId="{8F935081-142C-4930-80B0-FB8AFD9CA65C}" srcOrd="5" destOrd="0" parTransId="{48604783-B4AF-4B83-B629-BA0A528DA67C}" sibTransId="{DCA9FF8C-9428-45C8-8088-79D9C0CFA8BC}"/>
    <dgm:cxn modelId="{E8465385-3375-4F5B-9B2E-3EFFFAEDEEAC}" srcId="{6364610F-8C69-4FB1-9BDE-A750D18D2AC8}" destId="{72250A2C-9436-44D1-ABF1-BF25E0F7FD97}" srcOrd="4" destOrd="0" parTransId="{2D69F9D1-FA32-49B2-BE4D-E42D674F0D5A}" sibTransId="{568862BD-CBE9-4049-9E87-70EB3C9954D0}"/>
    <dgm:cxn modelId="{C8DCDF98-505D-473E-8DF3-EA5E8CFB36DC}" type="presOf" srcId="{72250A2C-9436-44D1-ABF1-BF25E0F7FD97}" destId="{BE62B81A-B68F-4AB8-BB31-86F6DE76DB1E}" srcOrd="0" destOrd="0" presId="urn:microsoft.com/office/officeart/2005/8/layout/default"/>
    <dgm:cxn modelId="{FC0017AA-5987-4C88-9ACC-1D3E7D710DA6}" type="presOf" srcId="{10C0F7CA-29FD-459B-9FD3-FC001E358450}" destId="{67C14A6C-64E6-4D14-94D8-135B2475760A}" srcOrd="0" destOrd="0" presId="urn:microsoft.com/office/officeart/2005/8/layout/default"/>
    <dgm:cxn modelId="{59860EBE-DC88-4503-83A8-C1E1C4BA5F94}" type="presOf" srcId="{6364610F-8C69-4FB1-9BDE-A750D18D2AC8}" destId="{5AE86D9E-068B-4FB6-A374-076F9D6D4718}" srcOrd="0" destOrd="0" presId="urn:microsoft.com/office/officeart/2005/8/layout/default"/>
    <dgm:cxn modelId="{B377F5CA-C3E0-4CB9-BD87-B596DFFB3BD4}" type="presOf" srcId="{11F18564-AEC0-44C6-92B3-C4427A01ED93}" destId="{28D122EA-BD0C-49A9-82F7-D40741601104}" srcOrd="0" destOrd="0" presId="urn:microsoft.com/office/officeart/2005/8/layout/default"/>
    <dgm:cxn modelId="{423231D7-045F-45C5-A50B-EA8AD1175BB7}" srcId="{6364610F-8C69-4FB1-9BDE-A750D18D2AC8}" destId="{63715D02-A341-4749-A925-8C8576F0760A}" srcOrd="3" destOrd="0" parTransId="{4033C1AF-9DBC-43D2-9CA4-F088FE95694A}" sibTransId="{36FDD68F-1191-4AD8-AB96-D564DADBF7A1}"/>
    <dgm:cxn modelId="{1C6D45EE-2123-471E-9B22-BA276D7536FD}" type="presOf" srcId="{8F935081-142C-4930-80B0-FB8AFD9CA65C}" destId="{412D1AC9-F8C3-4086-9205-5102FECB2AC3}" srcOrd="0" destOrd="0" presId="urn:microsoft.com/office/officeart/2005/8/layout/default"/>
    <dgm:cxn modelId="{8C7163F0-F0E4-4A58-9307-3F202B3104C3}" type="presOf" srcId="{63715D02-A341-4749-A925-8C8576F0760A}" destId="{D1DD823C-15C3-434C-8B06-9EE677F2B218}" srcOrd="0" destOrd="0" presId="urn:microsoft.com/office/officeart/2005/8/layout/default"/>
    <dgm:cxn modelId="{4C349BF8-D48A-49FD-9973-C6BCCDD5A402}" type="presParOf" srcId="{5AE86D9E-068B-4FB6-A374-076F9D6D4718}" destId="{67C14A6C-64E6-4D14-94D8-135B2475760A}" srcOrd="0" destOrd="0" presId="urn:microsoft.com/office/officeart/2005/8/layout/default"/>
    <dgm:cxn modelId="{48FB69F1-7494-48A0-B5EE-F25F1C1AB712}" type="presParOf" srcId="{5AE86D9E-068B-4FB6-A374-076F9D6D4718}" destId="{1ACC8C35-678B-4EB2-904C-F16C4CF8B80C}" srcOrd="1" destOrd="0" presId="urn:microsoft.com/office/officeart/2005/8/layout/default"/>
    <dgm:cxn modelId="{F64A112D-5D5A-4C7F-84F6-9A571159F769}" type="presParOf" srcId="{5AE86D9E-068B-4FB6-A374-076F9D6D4718}" destId="{28D122EA-BD0C-49A9-82F7-D40741601104}" srcOrd="2" destOrd="0" presId="urn:microsoft.com/office/officeart/2005/8/layout/default"/>
    <dgm:cxn modelId="{18F4559B-4848-40E5-98D6-1572FDBA16FB}" type="presParOf" srcId="{5AE86D9E-068B-4FB6-A374-076F9D6D4718}" destId="{6B9EC623-3719-49DF-83E4-4D06E23091D0}" srcOrd="3" destOrd="0" presId="urn:microsoft.com/office/officeart/2005/8/layout/default"/>
    <dgm:cxn modelId="{51B51233-4252-4A2D-9F07-24EE6CEB9B3F}" type="presParOf" srcId="{5AE86D9E-068B-4FB6-A374-076F9D6D4718}" destId="{BA9B5B6C-326A-46DB-97F1-890A5B2EEBE8}" srcOrd="4" destOrd="0" presId="urn:microsoft.com/office/officeart/2005/8/layout/default"/>
    <dgm:cxn modelId="{A14F074A-5595-48D3-A4A1-5EFAE2D78CD3}" type="presParOf" srcId="{5AE86D9E-068B-4FB6-A374-076F9D6D4718}" destId="{B88734FF-4335-4708-9F4E-76970BE9721D}" srcOrd="5" destOrd="0" presId="urn:microsoft.com/office/officeart/2005/8/layout/default"/>
    <dgm:cxn modelId="{EE3858B9-16A8-49D0-9236-BCA41CFCB0D7}" type="presParOf" srcId="{5AE86D9E-068B-4FB6-A374-076F9D6D4718}" destId="{D1DD823C-15C3-434C-8B06-9EE677F2B218}" srcOrd="6" destOrd="0" presId="urn:microsoft.com/office/officeart/2005/8/layout/default"/>
    <dgm:cxn modelId="{0E9594C6-0AEE-4B83-98F8-C20E346C2C7E}" type="presParOf" srcId="{5AE86D9E-068B-4FB6-A374-076F9D6D4718}" destId="{C9F45377-8748-43FF-995A-90B927908611}" srcOrd="7" destOrd="0" presId="urn:microsoft.com/office/officeart/2005/8/layout/default"/>
    <dgm:cxn modelId="{95822B26-1B18-4253-85D0-34A94AD2EBEB}" type="presParOf" srcId="{5AE86D9E-068B-4FB6-A374-076F9D6D4718}" destId="{BE62B81A-B68F-4AB8-BB31-86F6DE76DB1E}" srcOrd="8" destOrd="0" presId="urn:microsoft.com/office/officeart/2005/8/layout/default"/>
    <dgm:cxn modelId="{914730CC-BD1C-44A5-AACB-6469FF71D89A}" type="presParOf" srcId="{5AE86D9E-068B-4FB6-A374-076F9D6D4718}" destId="{9F50D113-126D-44BA-86E6-83A5AB9F2945}" srcOrd="9" destOrd="0" presId="urn:microsoft.com/office/officeart/2005/8/layout/default"/>
    <dgm:cxn modelId="{924C739C-5DE7-4DA7-94CB-24D26B9CB428}" type="presParOf" srcId="{5AE86D9E-068B-4FB6-A374-076F9D6D4718}" destId="{412D1AC9-F8C3-4086-9205-5102FECB2A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4610F-8C69-4FB1-9BDE-A750D18D2AC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C0F7CA-29FD-459B-9FD3-FC001E358450}">
      <dgm:prSet phldrT="[Text]"/>
      <dgm:spPr/>
      <dgm:t>
        <a:bodyPr/>
        <a:lstStyle/>
        <a:p>
          <a:r>
            <a:rPr lang="en-US" dirty="0"/>
            <a:t>HR</a:t>
          </a:r>
        </a:p>
      </dgm:t>
    </dgm:pt>
    <dgm:pt modelId="{3EC13CC1-B33F-4138-B9BD-3DC14E2D07C7}" type="parTrans" cxnId="{CBCDBB41-ED80-4F10-B8C3-871F7D592A4F}">
      <dgm:prSet/>
      <dgm:spPr/>
      <dgm:t>
        <a:bodyPr/>
        <a:lstStyle/>
        <a:p>
          <a:endParaRPr lang="en-US"/>
        </a:p>
      </dgm:t>
    </dgm:pt>
    <dgm:pt modelId="{A319EFF7-963F-45C4-A1DF-F7F9198490FC}" type="sibTrans" cxnId="{CBCDBB41-ED80-4F10-B8C3-871F7D592A4F}">
      <dgm:prSet/>
      <dgm:spPr/>
      <dgm:t>
        <a:bodyPr/>
        <a:lstStyle/>
        <a:p>
          <a:endParaRPr lang="en-US"/>
        </a:p>
      </dgm:t>
    </dgm:pt>
    <dgm:pt modelId="{EDE14811-A78D-46C9-B406-11F034A0A9C5}">
      <dgm:prSet phldrT="[Text]"/>
      <dgm:spPr/>
      <dgm:t>
        <a:bodyPr/>
        <a:lstStyle/>
        <a:p>
          <a:r>
            <a:rPr lang="en-US" dirty="0"/>
            <a:t>Recruitment </a:t>
          </a:r>
        </a:p>
      </dgm:t>
    </dgm:pt>
    <dgm:pt modelId="{5E119DB9-75D8-474C-9737-7876101125F2}" type="parTrans" cxnId="{202F61A3-04D4-4B27-8CEC-88BC8A8362FC}">
      <dgm:prSet/>
      <dgm:spPr/>
      <dgm:t>
        <a:bodyPr/>
        <a:lstStyle/>
        <a:p>
          <a:endParaRPr lang="en-US"/>
        </a:p>
      </dgm:t>
    </dgm:pt>
    <dgm:pt modelId="{C893AAB6-C7A9-48F4-8549-29C13FE87FC2}" type="sibTrans" cxnId="{202F61A3-04D4-4B27-8CEC-88BC8A8362FC}">
      <dgm:prSet/>
      <dgm:spPr/>
      <dgm:t>
        <a:bodyPr/>
        <a:lstStyle/>
        <a:p>
          <a:endParaRPr lang="en-US"/>
        </a:p>
      </dgm:t>
    </dgm:pt>
    <dgm:pt modelId="{11F18564-AEC0-44C6-92B3-C4427A01ED93}">
      <dgm:prSet phldrT="[Text]"/>
      <dgm:spPr/>
      <dgm:t>
        <a:bodyPr/>
        <a:lstStyle/>
        <a:p>
          <a:r>
            <a:rPr lang="en-US" dirty="0"/>
            <a:t>Whistleblowing</a:t>
          </a:r>
        </a:p>
      </dgm:t>
    </dgm:pt>
    <dgm:pt modelId="{A2E8A51D-311C-4376-8BD9-E3B35AB22C59}" type="parTrans" cxnId="{C73FEA29-C037-4B0A-8FE8-873961936AB5}">
      <dgm:prSet/>
      <dgm:spPr/>
      <dgm:t>
        <a:bodyPr/>
        <a:lstStyle/>
        <a:p>
          <a:endParaRPr lang="en-US"/>
        </a:p>
      </dgm:t>
    </dgm:pt>
    <dgm:pt modelId="{74FDAD42-2672-4262-97A7-E5DCC0247500}" type="sibTrans" cxnId="{C73FEA29-C037-4B0A-8FE8-873961936AB5}">
      <dgm:prSet/>
      <dgm:spPr/>
      <dgm:t>
        <a:bodyPr/>
        <a:lstStyle/>
        <a:p>
          <a:endParaRPr lang="en-US"/>
        </a:p>
      </dgm:t>
    </dgm:pt>
    <dgm:pt modelId="{5A273E96-D4D6-4D9C-9320-AA4DEE8D2A2D}">
      <dgm:prSet phldrT="[Text]"/>
      <dgm:spPr/>
      <dgm:t>
        <a:bodyPr/>
        <a:lstStyle/>
        <a:p>
          <a:r>
            <a:rPr lang="en-US" dirty="0"/>
            <a:t>Protect staff and promote SEA reporting</a:t>
          </a:r>
        </a:p>
      </dgm:t>
    </dgm:pt>
    <dgm:pt modelId="{D5DB9426-6751-4958-A764-093E1606D122}" type="parTrans" cxnId="{9EADE6D3-4D60-411B-B9DC-35FA96489563}">
      <dgm:prSet/>
      <dgm:spPr/>
      <dgm:t>
        <a:bodyPr/>
        <a:lstStyle/>
        <a:p>
          <a:endParaRPr lang="en-US"/>
        </a:p>
      </dgm:t>
    </dgm:pt>
    <dgm:pt modelId="{072CAEDB-06F4-41D7-8C59-1DDFD9674506}" type="sibTrans" cxnId="{9EADE6D3-4D60-411B-B9DC-35FA96489563}">
      <dgm:prSet/>
      <dgm:spPr/>
      <dgm:t>
        <a:bodyPr/>
        <a:lstStyle/>
        <a:p>
          <a:endParaRPr lang="en-US"/>
        </a:p>
      </dgm:t>
    </dgm:pt>
    <dgm:pt modelId="{E900C8FD-66C2-4B7C-A816-201095A03CEA}">
      <dgm:prSet/>
      <dgm:spPr/>
      <dgm:t>
        <a:bodyPr/>
        <a:lstStyle/>
        <a:p>
          <a:r>
            <a:rPr lang="en-US" dirty="0"/>
            <a:t>Induction/training</a:t>
          </a:r>
        </a:p>
      </dgm:t>
    </dgm:pt>
    <dgm:pt modelId="{3E5F3737-9821-48B1-A50A-4813568358FA}" type="parTrans" cxnId="{A65C9B1E-3981-4757-B2A9-E29670604D4A}">
      <dgm:prSet/>
      <dgm:spPr/>
      <dgm:t>
        <a:bodyPr/>
        <a:lstStyle/>
        <a:p>
          <a:endParaRPr lang="en-US"/>
        </a:p>
      </dgm:t>
    </dgm:pt>
    <dgm:pt modelId="{36DAAA88-DD5F-4063-9516-76CDE680898E}" type="sibTrans" cxnId="{A65C9B1E-3981-4757-B2A9-E29670604D4A}">
      <dgm:prSet/>
      <dgm:spPr/>
      <dgm:t>
        <a:bodyPr/>
        <a:lstStyle/>
        <a:p>
          <a:endParaRPr lang="en-US"/>
        </a:p>
      </dgm:t>
    </dgm:pt>
    <dgm:pt modelId="{D974AD15-DC62-47FB-9276-78B86A6FFA01}">
      <dgm:prSet/>
      <dgm:spPr/>
      <dgm:t>
        <a:bodyPr/>
        <a:lstStyle/>
        <a:p>
          <a:r>
            <a:rPr lang="en-US" dirty="0"/>
            <a:t>Performance management</a:t>
          </a:r>
        </a:p>
      </dgm:t>
    </dgm:pt>
    <dgm:pt modelId="{5A7CB9D5-5E36-4530-A133-837811CAE603}" type="parTrans" cxnId="{138AB4B5-2F4D-4495-AA07-F850EE7F93EB}">
      <dgm:prSet/>
      <dgm:spPr/>
      <dgm:t>
        <a:bodyPr/>
        <a:lstStyle/>
        <a:p>
          <a:endParaRPr lang="en-US"/>
        </a:p>
      </dgm:t>
    </dgm:pt>
    <dgm:pt modelId="{EB1E48A7-9BB8-4A4A-AAD6-D33B2564582D}" type="sibTrans" cxnId="{138AB4B5-2F4D-4495-AA07-F850EE7F93EB}">
      <dgm:prSet/>
      <dgm:spPr/>
      <dgm:t>
        <a:bodyPr/>
        <a:lstStyle/>
        <a:p>
          <a:endParaRPr lang="en-US"/>
        </a:p>
      </dgm:t>
    </dgm:pt>
    <dgm:pt modelId="{49D585A8-166B-4843-A9F4-57F57A2CEEE7}">
      <dgm:prSet/>
      <dgm:spPr/>
      <dgm:t>
        <a:bodyPr/>
        <a:lstStyle/>
        <a:p>
          <a:r>
            <a:rPr lang="en-US" dirty="0"/>
            <a:t>Discipline and grievance </a:t>
          </a:r>
        </a:p>
      </dgm:t>
    </dgm:pt>
    <dgm:pt modelId="{8496F4C9-6E25-4F8E-ADF6-DB7B0A60A1F5}" type="parTrans" cxnId="{22C1F4C2-7FF3-437D-993E-C050BF89BECA}">
      <dgm:prSet/>
      <dgm:spPr/>
      <dgm:t>
        <a:bodyPr/>
        <a:lstStyle/>
        <a:p>
          <a:endParaRPr lang="en-US"/>
        </a:p>
      </dgm:t>
    </dgm:pt>
    <dgm:pt modelId="{8155B3AD-8981-4CB2-8252-73C48D519B31}" type="sibTrans" cxnId="{22C1F4C2-7FF3-437D-993E-C050BF89BECA}">
      <dgm:prSet/>
      <dgm:spPr/>
      <dgm:t>
        <a:bodyPr/>
        <a:lstStyle/>
        <a:p>
          <a:endParaRPr lang="en-US"/>
        </a:p>
      </dgm:t>
    </dgm:pt>
    <dgm:pt modelId="{7383A57B-B432-4FEB-AFD9-023456CDE939}">
      <dgm:prSet/>
      <dgm:spPr/>
      <dgm:t>
        <a:bodyPr/>
        <a:lstStyle/>
        <a:p>
          <a:r>
            <a:rPr lang="en-US" dirty="0"/>
            <a:t>Safe and dignified programming</a:t>
          </a:r>
        </a:p>
      </dgm:t>
    </dgm:pt>
    <dgm:pt modelId="{BBCA79B1-35AC-40D6-AF5A-8A5829BA6E0A}" type="parTrans" cxnId="{6227151A-15D1-480A-8CEF-A5A031819843}">
      <dgm:prSet/>
      <dgm:spPr/>
      <dgm:t>
        <a:bodyPr/>
        <a:lstStyle/>
        <a:p>
          <a:endParaRPr lang="en-US"/>
        </a:p>
      </dgm:t>
    </dgm:pt>
    <dgm:pt modelId="{FA3DEA17-81C4-4814-8427-713ED3CAA3E2}" type="sibTrans" cxnId="{6227151A-15D1-480A-8CEF-A5A031819843}">
      <dgm:prSet/>
      <dgm:spPr/>
      <dgm:t>
        <a:bodyPr/>
        <a:lstStyle/>
        <a:p>
          <a:endParaRPr lang="en-US"/>
        </a:p>
      </dgm:t>
    </dgm:pt>
    <dgm:pt modelId="{63715D02-A341-4749-A925-8C8576F0760A}">
      <dgm:prSet/>
      <dgm:spPr/>
      <dgm:t>
        <a:bodyPr/>
        <a:lstStyle/>
        <a:p>
          <a:r>
            <a:rPr lang="en-US" dirty="0"/>
            <a:t>Partnership arrangements</a:t>
          </a:r>
        </a:p>
      </dgm:t>
    </dgm:pt>
    <dgm:pt modelId="{4033C1AF-9DBC-43D2-9CA4-F088FE95694A}" type="parTrans" cxnId="{423231D7-045F-45C5-A50B-EA8AD1175BB7}">
      <dgm:prSet/>
      <dgm:spPr/>
      <dgm:t>
        <a:bodyPr/>
        <a:lstStyle/>
        <a:p>
          <a:endParaRPr lang="en-US"/>
        </a:p>
      </dgm:t>
    </dgm:pt>
    <dgm:pt modelId="{36FDD68F-1191-4AD8-AB96-D564DADBF7A1}" type="sibTrans" cxnId="{423231D7-045F-45C5-A50B-EA8AD1175BB7}">
      <dgm:prSet/>
      <dgm:spPr/>
      <dgm:t>
        <a:bodyPr/>
        <a:lstStyle/>
        <a:p>
          <a:endParaRPr lang="en-US"/>
        </a:p>
      </dgm:t>
    </dgm:pt>
    <dgm:pt modelId="{FB8A13D5-2D81-4194-A65C-CFF78E87D375}">
      <dgm:prSet/>
      <dgm:spPr/>
      <dgm:t>
        <a:bodyPr/>
        <a:lstStyle/>
        <a:p>
          <a:r>
            <a:rPr lang="en-US" dirty="0"/>
            <a:t>Ensure compliance with PSEA policy</a:t>
          </a:r>
        </a:p>
      </dgm:t>
    </dgm:pt>
    <dgm:pt modelId="{5221BD74-3A5A-4187-A885-2558EA4FF9B0}" type="parTrans" cxnId="{C7FA928F-9D43-42F5-A350-26AB09451EBE}">
      <dgm:prSet/>
      <dgm:spPr/>
      <dgm:t>
        <a:bodyPr/>
        <a:lstStyle/>
        <a:p>
          <a:endParaRPr lang="en-US"/>
        </a:p>
      </dgm:t>
    </dgm:pt>
    <dgm:pt modelId="{487C1DBF-1102-44C7-B527-13EF75398ACB}" type="sibTrans" cxnId="{C7FA928F-9D43-42F5-A350-26AB09451EBE}">
      <dgm:prSet/>
      <dgm:spPr/>
      <dgm:t>
        <a:bodyPr/>
        <a:lstStyle/>
        <a:p>
          <a:endParaRPr lang="en-US"/>
        </a:p>
      </dgm:t>
    </dgm:pt>
    <dgm:pt modelId="{72250A2C-9436-44D1-ABF1-BF25E0F7FD97}">
      <dgm:prSet/>
      <dgm:spPr/>
      <dgm:t>
        <a:bodyPr/>
        <a:lstStyle/>
        <a:p>
          <a:r>
            <a:rPr lang="en-US" dirty="0"/>
            <a:t>Complaints/reporting</a:t>
          </a:r>
        </a:p>
      </dgm:t>
    </dgm:pt>
    <dgm:pt modelId="{2D69F9D1-FA32-49B2-BE4D-E42D674F0D5A}" type="parTrans" cxnId="{E8465385-3375-4F5B-9B2E-3EFFFAEDEEAC}">
      <dgm:prSet/>
      <dgm:spPr/>
      <dgm:t>
        <a:bodyPr/>
        <a:lstStyle/>
        <a:p>
          <a:endParaRPr lang="en-US"/>
        </a:p>
      </dgm:t>
    </dgm:pt>
    <dgm:pt modelId="{568862BD-CBE9-4049-9E87-70EB3C9954D0}" type="sibTrans" cxnId="{E8465385-3375-4F5B-9B2E-3EFFFAEDEEAC}">
      <dgm:prSet/>
      <dgm:spPr/>
      <dgm:t>
        <a:bodyPr/>
        <a:lstStyle/>
        <a:p>
          <a:endParaRPr lang="en-US"/>
        </a:p>
      </dgm:t>
    </dgm:pt>
    <dgm:pt modelId="{2AEEFCCA-980E-49D5-A990-F67337709B14}">
      <dgm:prSet/>
      <dgm:spPr/>
      <dgm:t>
        <a:bodyPr/>
        <a:lstStyle/>
        <a:p>
          <a:endParaRPr lang="en-US" dirty="0"/>
        </a:p>
      </dgm:t>
    </dgm:pt>
    <dgm:pt modelId="{BC850109-543E-4152-92B2-1726996C4498}" type="parTrans" cxnId="{B96E5A80-1F6E-4E63-AB7F-25FAE1208BE5}">
      <dgm:prSet/>
      <dgm:spPr/>
      <dgm:t>
        <a:bodyPr/>
        <a:lstStyle/>
        <a:p>
          <a:endParaRPr lang="en-US"/>
        </a:p>
      </dgm:t>
    </dgm:pt>
    <dgm:pt modelId="{8386D355-AA41-49BA-9CFE-F745783705CC}" type="sibTrans" cxnId="{B96E5A80-1F6E-4E63-AB7F-25FAE1208BE5}">
      <dgm:prSet/>
      <dgm:spPr/>
      <dgm:t>
        <a:bodyPr/>
        <a:lstStyle/>
        <a:p>
          <a:endParaRPr lang="en-US"/>
        </a:p>
      </dgm:t>
    </dgm:pt>
    <dgm:pt modelId="{8F935081-142C-4930-80B0-FB8AFD9CA65C}">
      <dgm:prSet/>
      <dgm:spPr/>
      <dgm:t>
        <a:bodyPr/>
        <a:lstStyle/>
        <a:p>
          <a:r>
            <a:rPr lang="en-US" dirty="0"/>
            <a:t>Investigations and survivors’ assistance</a:t>
          </a:r>
        </a:p>
      </dgm:t>
    </dgm:pt>
    <dgm:pt modelId="{48604783-B4AF-4B83-B629-BA0A528DA67C}" type="parTrans" cxnId="{7FB44B7C-21BC-45BE-B8D8-B41386722DA3}">
      <dgm:prSet/>
      <dgm:spPr/>
      <dgm:t>
        <a:bodyPr/>
        <a:lstStyle/>
        <a:p>
          <a:endParaRPr lang="en-US"/>
        </a:p>
      </dgm:t>
    </dgm:pt>
    <dgm:pt modelId="{DCA9FF8C-9428-45C8-8088-79D9C0CFA8BC}" type="sibTrans" cxnId="{7FB44B7C-21BC-45BE-B8D8-B41386722DA3}">
      <dgm:prSet/>
      <dgm:spPr/>
      <dgm:t>
        <a:bodyPr/>
        <a:lstStyle/>
        <a:p>
          <a:endParaRPr lang="en-US"/>
        </a:p>
      </dgm:t>
    </dgm:pt>
    <dgm:pt modelId="{42086129-DD6F-4D55-BEF1-5D7B708D3AED}">
      <dgm:prSet/>
      <dgm:spPr/>
      <dgm:t>
        <a:bodyPr/>
        <a:lstStyle/>
        <a:p>
          <a:r>
            <a:rPr lang="en-US" dirty="0"/>
            <a:t>For own staff</a:t>
          </a:r>
        </a:p>
      </dgm:t>
    </dgm:pt>
    <dgm:pt modelId="{82EC1588-8356-44D6-89EE-C41F25E73AB4}" type="parTrans" cxnId="{AA78ADDB-F614-47E1-8F16-8A8629410412}">
      <dgm:prSet/>
      <dgm:spPr/>
      <dgm:t>
        <a:bodyPr/>
        <a:lstStyle/>
        <a:p>
          <a:endParaRPr lang="en-US"/>
        </a:p>
      </dgm:t>
    </dgm:pt>
    <dgm:pt modelId="{41E13A57-FA1E-4BBD-B6EA-B99959C1B47D}" type="sibTrans" cxnId="{AA78ADDB-F614-47E1-8F16-8A8629410412}">
      <dgm:prSet/>
      <dgm:spPr/>
      <dgm:t>
        <a:bodyPr/>
        <a:lstStyle/>
        <a:p>
          <a:endParaRPr lang="en-US"/>
        </a:p>
      </dgm:t>
    </dgm:pt>
    <dgm:pt modelId="{CB435558-0DA1-4B60-A737-FC40BD42EC44}">
      <dgm:prSet/>
      <dgm:spPr/>
      <dgm:t>
        <a:bodyPr/>
        <a:lstStyle/>
        <a:p>
          <a:r>
            <a:rPr lang="en-US" dirty="0"/>
            <a:t>For community members </a:t>
          </a:r>
        </a:p>
      </dgm:t>
    </dgm:pt>
    <dgm:pt modelId="{89B8711C-52E4-4460-8289-CB10C5308710}" type="parTrans" cxnId="{F33BE8A5-F1D9-400E-86DE-0734ACF5C43F}">
      <dgm:prSet/>
      <dgm:spPr/>
      <dgm:t>
        <a:bodyPr/>
        <a:lstStyle/>
        <a:p>
          <a:endParaRPr lang="en-US"/>
        </a:p>
      </dgm:t>
    </dgm:pt>
    <dgm:pt modelId="{282AB3C4-327C-4BD7-B570-A61BB9D1E2D1}" type="sibTrans" cxnId="{F33BE8A5-F1D9-400E-86DE-0734ACF5C43F}">
      <dgm:prSet/>
      <dgm:spPr/>
      <dgm:t>
        <a:bodyPr/>
        <a:lstStyle/>
        <a:p>
          <a:endParaRPr lang="en-US"/>
        </a:p>
      </dgm:t>
    </dgm:pt>
    <dgm:pt modelId="{040D5D70-C039-401F-AB19-2F443FD11EDD}">
      <dgm:prSet/>
      <dgm:spPr/>
      <dgm:t>
        <a:bodyPr/>
        <a:lstStyle/>
        <a:p>
          <a:r>
            <a:rPr lang="en-US" dirty="0"/>
            <a:t>Identify and mitigate risks in programs</a:t>
          </a:r>
        </a:p>
      </dgm:t>
    </dgm:pt>
    <dgm:pt modelId="{8AEE42DB-AD8B-486F-89D8-FFD049232D6B}" type="sibTrans" cxnId="{E91E32A1-C32A-45C4-AF7E-D2CB80A3E50F}">
      <dgm:prSet/>
      <dgm:spPr/>
      <dgm:t>
        <a:bodyPr/>
        <a:lstStyle/>
        <a:p>
          <a:endParaRPr lang="en-US"/>
        </a:p>
      </dgm:t>
    </dgm:pt>
    <dgm:pt modelId="{66DEF9BB-5675-4A29-B0D1-B31D61EB5506}" type="parTrans" cxnId="{E91E32A1-C32A-45C4-AF7E-D2CB80A3E50F}">
      <dgm:prSet/>
      <dgm:spPr/>
      <dgm:t>
        <a:bodyPr/>
        <a:lstStyle/>
        <a:p>
          <a:endParaRPr lang="en-US"/>
        </a:p>
      </dgm:t>
    </dgm:pt>
    <dgm:pt modelId="{F5A9C8D2-7B2B-4667-8A70-9BA9C835AEE3}">
      <dgm:prSet/>
      <dgm:spPr/>
      <dgm:t>
        <a:bodyPr/>
        <a:lstStyle/>
        <a:p>
          <a:r>
            <a:rPr lang="en-US" dirty="0"/>
            <a:t>Protect beneficiaries and promote SEA reporting</a:t>
          </a:r>
        </a:p>
      </dgm:t>
    </dgm:pt>
    <dgm:pt modelId="{F85C3036-62FB-40DA-AF40-F9C92E76FC8A}" type="sibTrans" cxnId="{C0F98456-2F3E-4A52-8E16-704C2FB42786}">
      <dgm:prSet/>
      <dgm:spPr/>
      <dgm:t>
        <a:bodyPr/>
        <a:lstStyle/>
        <a:p>
          <a:endParaRPr lang="en-US"/>
        </a:p>
      </dgm:t>
    </dgm:pt>
    <dgm:pt modelId="{6BD26FFD-EDD8-4610-8C51-968077DA1DD9}" type="parTrans" cxnId="{C0F98456-2F3E-4A52-8E16-704C2FB42786}">
      <dgm:prSet/>
      <dgm:spPr/>
      <dgm:t>
        <a:bodyPr/>
        <a:lstStyle/>
        <a:p>
          <a:endParaRPr lang="en-US"/>
        </a:p>
      </dgm:t>
    </dgm:pt>
    <dgm:pt modelId="{5AE86D9E-068B-4FB6-A374-076F9D6D4718}" type="pres">
      <dgm:prSet presAssocID="{6364610F-8C69-4FB1-9BDE-A750D18D2AC8}" presName="diagram" presStyleCnt="0">
        <dgm:presLayoutVars>
          <dgm:dir/>
          <dgm:resizeHandles val="exact"/>
        </dgm:presLayoutVars>
      </dgm:prSet>
      <dgm:spPr/>
    </dgm:pt>
    <dgm:pt modelId="{67C14A6C-64E6-4D14-94D8-135B2475760A}" type="pres">
      <dgm:prSet presAssocID="{10C0F7CA-29FD-459B-9FD3-FC001E358450}" presName="node" presStyleLbl="node1" presStyleIdx="0" presStyleCnt="6">
        <dgm:presLayoutVars>
          <dgm:bulletEnabled val="1"/>
        </dgm:presLayoutVars>
      </dgm:prSet>
      <dgm:spPr/>
    </dgm:pt>
    <dgm:pt modelId="{1ACC8C35-678B-4EB2-904C-F16C4CF8B80C}" type="pres">
      <dgm:prSet presAssocID="{A319EFF7-963F-45C4-A1DF-F7F9198490FC}" presName="sibTrans" presStyleCnt="0"/>
      <dgm:spPr/>
    </dgm:pt>
    <dgm:pt modelId="{28D122EA-BD0C-49A9-82F7-D40741601104}" type="pres">
      <dgm:prSet presAssocID="{11F18564-AEC0-44C6-92B3-C4427A01ED93}" presName="node" presStyleLbl="node1" presStyleIdx="1" presStyleCnt="6">
        <dgm:presLayoutVars>
          <dgm:bulletEnabled val="1"/>
        </dgm:presLayoutVars>
      </dgm:prSet>
      <dgm:spPr/>
    </dgm:pt>
    <dgm:pt modelId="{6B9EC623-3719-49DF-83E4-4D06E23091D0}" type="pres">
      <dgm:prSet presAssocID="{74FDAD42-2672-4262-97A7-E5DCC0247500}" presName="sibTrans" presStyleCnt="0"/>
      <dgm:spPr/>
    </dgm:pt>
    <dgm:pt modelId="{BA9B5B6C-326A-46DB-97F1-890A5B2EEBE8}" type="pres">
      <dgm:prSet presAssocID="{7383A57B-B432-4FEB-AFD9-023456CDE939}" presName="node" presStyleLbl="node1" presStyleIdx="2" presStyleCnt="6">
        <dgm:presLayoutVars>
          <dgm:bulletEnabled val="1"/>
        </dgm:presLayoutVars>
      </dgm:prSet>
      <dgm:spPr/>
    </dgm:pt>
    <dgm:pt modelId="{B88734FF-4335-4708-9F4E-76970BE9721D}" type="pres">
      <dgm:prSet presAssocID="{FA3DEA17-81C4-4814-8427-713ED3CAA3E2}" presName="sibTrans" presStyleCnt="0"/>
      <dgm:spPr/>
    </dgm:pt>
    <dgm:pt modelId="{D1DD823C-15C3-434C-8B06-9EE677F2B218}" type="pres">
      <dgm:prSet presAssocID="{63715D02-A341-4749-A925-8C8576F0760A}" presName="node" presStyleLbl="node1" presStyleIdx="3" presStyleCnt="6">
        <dgm:presLayoutVars>
          <dgm:bulletEnabled val="1"/>
        </dgm:presLayoutVars>
      </dgm:prSet>
      <dgm:spPr/>
    </dgm:pt>
    <dgm:pt modelId="{C9F45377-8748-43FF-995A-90B927908611}" type="pres">
      <dgm:prSet presAssocID="{36FDD68F-1191-4AD8-AB96-D564DADBF7A1}" presName="sibTrans" presStyleCnt="0"/>
      <dgm:spPr/>
    </dgm:pt>
    <dgm:pt modelId="{BE62B81A-B68F-4AB8-BB31-86F6DE76DB1E}" type="pres">
      <dgm:prSet presAssocID="{72250A2C-9436-44D1-ABF1-BF25E0F7FD97}" presName="node" presStyleLbl="node1" presStyleIdx="4" presStyleCnt="6">
        <dgm:presLayoutVars>
          <dgm:bulletEnabled val="1"/>
        </dgm:presLayoutVars>
      </dgm:prSet>
      <dgm:spPr/>
    </dgm:pt>
    <dgm:pt modelId="{9F50D113-126D-44BA-86E6-83A5AB9F2945}" type="pres">
      <dgm:prSet presAssocID="{568862BD-CBE9-4049-9E87-70EB3C9954D0}" presName="sibTrans" presStyleCnt="0"/>
      <dgm:spPr/>
    </dgm:pt>
    <dgm:pt modelId="{412D1AC9-F8C3-4086-9205-5102FECB2AC3}" type="pres">
      <dgm:prSet presAssocID="{8F935081-142C-4930-80B0-FB8AFD9CA65C}" presName="node" presStyleLbl="node1" presStyleIdx="5" presStyleCnt="6">
        <dgm:presLayoutVars>
          <dgm:bulletEnabled val="1"/>
        </dgm:presLayoutVars>
      </dgm:prSet>
      <dgm:spPr/>
    </dgm:pt>
  </dgm:ptLst>
  <dgm:cxnLst>
    <dgm:cxn modelId="{6227151A-15D1-480A-8CEF-A5A031819843}" srcId="{6364610F-8C69-4FB1-9BDE-A750D18D2AC8}" destId="{7383A57B-B432-4FEB-AFD9-023456CDE939}" srcOrd="2" destOrd="0" parTransId="{BBCA79B1-35AC-40D6-AF5A-8A5829BA6E0A}" sibTransId="{FA3DEA17-81C4-4814-8427-713ED3CAA3E2}"/>
    <dgm:cxn modelId="{A65C9B1E-3981-4757-B2A9-E29670604D4A}" srcId="{10C0F7CA-29FD-459B-9FD3-FC001E358450}" destId="{E900C8FD-66C2-4B7C-A816-201095A03CEA}" srcOrd="1" destOrd="0" parTransId="{3E5F3737-9821-48B1-A50A-4813568358FA}" sibTransId="{36DAAA88-DD5F-4063-9516-76CDE680898E}"/>
    <dgm:cxn modelId="{2297231F-BE04-4AE3-8F78-6A415F8A4CED}" type="presOf" srcId="{7383A57B-B432-4FEB-AFD9-023456CDE939}" destId="{BA9B5B6C-326A-46DB-97F1-890A5B2EEBE8}" srcOrd="0" destOrd="0" presId="urn:microsoft.com/office/officeart/2005/8/layout/default"/>
    <dgm:cxn modelId="{BC95F927-65EB-4F91-A97E-69AB4D0EA382}" type="presOf" srcId="{49D585A8-166B-4843-A9F4-57F57A2CEEE7}" destId="{67C14A6C-64E6-4D14-94D8-135B2475760A}" srcOrd="0" destOrd="4" presId="urn:microsoft.com/office/officeart/2005/8/layout/default"/>
    <dgm:cxn modelId="{41715728-EBB2-41C6-9DD3-0FD3E6A34111}" type="presOf" srcId="{EDE14811-A78D-46C9-B406-11F034A0A9C5}" destId="{67C14A6C-64E6-4D14-94D8-135B2475760A}" srcOrd="0" destOrd="1" presId="urn:microsoft.com/office/officeart/2005/8/layout/default"/>
    <dgm:cxn modelId="{C73FEA29-C037-4B0A-8FE8-873961936AB5}" srcId="{6364610F-8C69-4FB1-9BDE-A750D18D2AC8}" destId="{11F18564-AEC0-44C6-92B3-C4427A01ED93}" srcOrd="1" destOrd="0" parTransId="{A2E8A51D-311C-4376-8BD9-E3B35AB22C59}" sibTransId="{74FDAD42-2672-4262-97A7-E5DCC0247500}"/>
    <dgm:cxn modelId="{6A8DBE36-1ED1-412A-A2E6-492BCE6A85E3}" type="presOf" srcId="{5A273E96-D4D6-4D9C-9320-AA4DEE8D2A2D}" destId="{28D122EA-BD0C-49A9-82F7-D40741601104}" srcOrd="0" destOrd="1" presId="urn:microsoft.com/office/officeart/2005/8/layout/default"/>
    <dgm:cxn modelId="{1B8B003B-3D9D-45B2-BC66-4D12AE3F5299}" type="presOf" srcId="{E900C8FD-66C2-4B7C-A816-201095A03CEA}" destId="{67C14A6C-64E6-4D14-94D8-135B2475760A}" srcOrd="0" destOrd="2" presId="urn:microsoft.com/office/officeart/2005/8/layout/default"/>
    <dgm:cxn modelId="{CBCDBB41-ED80-4F10-B8C3-871F7D592A4F}" srcId="{6364610F-8C69-4FB1-9BDE-A750D18D2AC8}" destId="{10C0F7CA-29FD-459B-9FD3-FC001E358450}" srcOrd="0" destOrd="0" parTransId="{3EC13CC1-B33F-4138-B9BD-3DC14E2D07C7}" sibTransId="{A319EFF7-963F-45C4-A1DF-F7F9198490FC}"/>
    <dgm:cxn modelId="{F7BD0D4B-225D-4B15-A4DD-6FBFE83949AF}" type="presOf" srcId="{CB435558-0DA1-4B60-A737-FC40BD42EC44}" destId="{412D1AC9-F8C3-4086-9205-5102FECB2AC3}" srcOrd="0" destOrd="2" presId="urn:microsoft.com/office/officeart/2005/8/layout/default"/>
    <dgm:cxn modelId="{A2502974-0AA5-4E4E-AF22-430CE25D8F90}" type="presOf" srcId="{FB8A13D5-2D81-4194-A65C-CFF78E87D375}" destId="{D1DD823C-15C3-434C-8B06-9EE677F2B218}" srcOrd="0" destOrd="1" presId="urn:microsoft.com/office/officeart/2005/8/layout/default"/>
    <dgm:cxn modelId="{C0F98456-2F3E-4A52-8E16-704C2FB42786}" srcId="{72250A2C-9436-44D1-ABF1-BF25E0F7FD97}" destId="{F5A9C8D2-7B2B-4667-8A70-9BA9C835AEE3}" srcOrd="0" destOrd="0" parTransId="{6BD26FFD-EDD8-4610-8C51-968077DA1DD9}" sibTransId="{F85C3036-62FB-40DA-AF40-F9C92E76FC8A}"/>
    <dgm:cxn modelId="{7FB44B7C-21BC-45BE-B8D8-B41386722DA3}" srcId="{6364610F-8C69-4FB1-9BDE-A750D18D2AC8}" destId="{8F935081-142C-4930-80B0-FB8AFD9CA65C}" srcOrd="5" destOrd="0" parTransId="{48604783-B4AF-4B83-B629-BA0A528DA67C}" sibTransId="{DCA9FF8C-9428-45C8-8088-79D9C0CFA8BC}"/>
    <dgm:cxn modelId="{B96E5A80-1F6E-4E63-AB7F-25FAE1208BE5}" srcId="{63715D02-A341-4749-A925-8C8576F0760A}" destId="{2AEEFCCA-980E-49D5-A990-F67337709B14}" srcOrd="1" destOrd="0" parTransId="{BC850109-543E-4152-92B2-1726996C4498}" sibTransId="{8386D355-AA41-49BA-9CFE-F745783705CC}"/>
    <dgm:cxn modelId="{D16C8C80-859E-4CE6-8211-E2893E789CF7}" type="presOf" srcId="{040D5D70-C039-401F-AB19-2F443FD11EDD}" destId="{BA9B5B6C-326A-46DB-97F1-890A5B2EEBE8}" srcOrd="0" destOrd="1" presId="urn:microsoft.com/office/officeart/2005/8/layout/default"/>
    <dgm:cxn modelId="{E8465385-3375-4F5B-9B2E-3EFFFAEDEEAC}" srcId="{6364610F-8C69-4FB1-9BDE-A750D18D2AC8}" destId="{72250A2C-9436-44D1-ABF1-BF25E0F7FD97}" srcOrd="4" destOrd="0" parTransId="{2D69F9D1-FA32-49B2-BE4D-E42D674F0D5A}" sibTransId="{568862BD-CBE9-4049-9E87-70EB3C9954D0}"/>
    <dgm:cxn modelId="{C7FA928F-9D43-42F5-A350-26AB09451EBE}" srcId="{63715D02-A341-4749-A925-8C8576F0760A}" destId="{FB8A13D5-2D81-4194-A65C-CFF78E87D375}" srcOrd="0" destOrd="0" parTransId="{5221BD74-3A5A-4187-A885-2558EA4FF9B0}" sibTransId="{487C1DBF-1102-44C7-B527-13EF75398ACB}"/>
    <dgm:cxn modelId="{C8DCDF98-505D-473E-8DF3-EA5E8CFB36DC}" type="presOf" srcId="{72250A2C-9436-44D1-ABF1-BF25E0F7FD97}" destId="{BE62B81A-B68F-4AB8-BB31-86F6DE76DB1E}" srcOrd="0" destOrd="0" presId="urn:microsoft.com/office/officeart/2005/8/layout/default"/>
    <dgm:cxn modelId="{E91E32A1-C32A-45C4-AF7E-D2CB80A3E50F}" srcId="{7383A57B-B432-4FEB-AFD9-023456CDE939}" destId="{040D5D70-C039-401F-AB19-2F443FD11EDD}" srcOrd="0" destOrd="0" parTransId="{66DEF9BB-5675-4A29-B0D1-B31D61EB5506}" sibTransId="{8AEE42DB-AD8B-486F-89D8-FFD049232D6B}"/>
    <dgm:cxn modelId="{202F61A3-04D4-4B27-8CEC-88BC8A8362FC}" srcId="{10C0F7CA-29FD-459B-9FD3-FC001E358450}" destId="{EDE14811-A78D-46C9-B406-11F034A0A9C5}" srcOrd="0" destOrd="0" parTransId="{5E119DB9-75D8-474C-9737-7876101125F2}" sibTransId="{C893AAB6-C7A9-48F4-8549-29C13FE87FC2}"/>
    <dgm:cxn modelId="{DBE190A5-172F-430D-B1F1-0CEFA9D89E15}" type="presOf" srcId="{42086129-DD6F-4D55-BEF1-5D7B708D3AED}" destId="{412D1AC9-F8C3-4086-9205-5102FECB2AC3}" srcOrd="0" destOrd="1" presId="urn:microsoft.com/office/officeart/2005/8/layout/default"/>
    <dgm:cxn modelId="{F33BE8A5-F1D9-400E-86DE-0734ACF5C43F}" srcId="{8F935081-142C-4930-80B0-FB8AFD9CA65C}" destId="{CB435558-0DA1-4B60-A737-FC40BD42EC44}" srcOrd="1" destOrd="0" parTransId="{89B8711C-52E4-4460-8289-CB10C5308710}" sibTransId="{282AB3C4-327C-4BD7-B570-A61BB9D1E2D1}"/>
    <dgm:cxn modelId="{FC0017AA-5987-4C88-9ACC-1D3E7D710DA6}" type="presOf" srcId="{10C0F7CA-29FD-459B-9FD3-FC001E358450}" destId="{67C14A6C-64E6-4D14-94D8-135B2475760A}" srcOrd="0" destOrd="0" presId="urn:microsoft.com/office/officeart/2005/8/layout/default"/>
    <dgm:cxn modelId="{138AB4B5-2F4D-4495-AA07-F850EE7F93EB}" srcId="{10C0F7CA-29FD-459B-9FD3-FC001E358450}" destId="{D974AD15-DC62-47FB-9276-78B86A6FFA01}" srcOrd="2" destOrd="0" parTransId="{5A7CB9D5-5E36-4530-A133-837811CAE603}" sibTransId="{EB1E48A7-9BB8-4A4A-AAD6-D33B2564582D}"/>
    <dgm:cxn modelId="{59860EBE-DC88-4503-83A8-C1E1C4BA5F94}" type="presOf" srcId="{6364610F-8C69-4FB1-9BDE-A750D18D2AC8}" destId="{5AE86D9E-068B-4FB6-A374-076F9D6D4718}" srcOrd="0" destOrd="0" presId="urn:microsoft.com/office/officeart/2005/8/layout/default"/>
    <dgm:cxn modelId="{22C1F4C2-7FF3-437D-993E-C050BF89BECA}" srcId="{10C0F7CA-29FD-459B-9FD3-FC001E358450}" destId="{49D585A8-166B-4843-A9F4-57F57A2CEEE7}" srcOrd="3" destOrd="0" parTransId="{8496F4C9-6E25-4F8E-ADF6-DB7B0A60A1F5}" sibTransId="{8155B3AD-8981-4CB2-8252-73C48D519B31}"/>
    <dgm:cxn modelId="{3F4BFAC2-D61A-4FCB-9C18-D8681CA082D2}" type="presOf" srcId="{F5A9C8D2-7B2B-4667-8A70-9BA9C835AEE3}" destId="{BE62B81A-B68F-4AB8-BB31-86F6DE76DB1E}" srcOrd="0" destOrd="1" presId="urn:microsoft.com/office/officeart/2005/8/layout/default"/>
    <dgm:cxn modelId="{023109C9-B942-499D-8EAB-F88550A30085}" type="presOf" srcId="{D974AD15-DC62-47FB-9276-78B86A6FFA01}" destId="{67C14A6C-64E6-4D14-94D8-135B2475760A}" srcOrd="0" destOrd="3" presId="urn:microsoft.com/office/officeart/2005/8/layout/default"/>
    <dgm:cxn modelId="{B377F5CA-C3E0-4CB9-BD87-B596DFFB3BD4}" type="presOf" srcId="{11F18564-AEC0-44C6-92B3-C4427A01ED93}" destId="{28D122EA-BD0C-49A9-82F7-D40741601104}" srcOrd="0" destOrd="0" presId="urn:microsoft.com/office/officeart/2005/8/layout/default"/>
    <dgm:cxn modelId="{9EADE6D3-4D60-411B-B9DC-35FA96489563}" srcId="{11F18564-AEC0-44C6-92B3-C4427A01ED93}" destId="{5A273E96-D4D6-4D9C-9320-AA4DEE8D2A2D}" srcOrd="0" destOrd="0" parTransId="{D5DB9426-6751-4958-A764-093E1606D122}" sibTransId="{072CAEDB-06F4-41D7-8C59-1DDFD9674506}"/>
    <dgm:cxn modelId="{423231D7-045F-45C5-A50B-EA8AD1175BB7}" srcId="{6364610F-8C69-4FB1-9BDE-A750D18D2AC8}" destId="{63715D02-A341-4749-A925-8C8576F0760A}" srcOrd="3" destOrd="0" parTransId="{4033C1AF-9DBC-43D2-9CA4-F088FE95694A}" sibTransId="{36FDD68F-1191-4AD8-AB96-D564DADBF7A1}"/>
    <dgm:cxn modelId="{AA78ADDB-F614-47E1-8F16-8A8629410412}" srcId="{8F935081-142C-4930-80B0-FB8AFD9CA65C}" destId="{42086129-DD6F-4D55-BEF1-5D7B708D3AED}" srcOrd="0" destOrd="0" parTransId="{82EC1588-8356-44D6-89EE-C41F25E73AB4}" sibTransId="{41E13A57-FA1E-4BBD-B6EA-B99959C1B47D}"/>
    <dgm:cxn modelId="{50D731DD-9161-408F-9AE9-BD69DAEFB83B}" type="presOf" srcId="{2AEEFCCA-980E-49D5-A990-F67337709B14}" destId="{D1DD823C-15C3-434C-8B06-9EE677F2B218}" srcOrd="0" destOrd="2" presId="urn:microsoft.com/office/officeart/2005/8/layout/default"/>
    <dgm:cxn modelId="{1C6D45EE-2123-471E-9B22-BA276D7536FD}" type="presOf" srcId="{8F935081-142C-4930-80B0-FB8AFD9CA65C}" destId="{412D1AC9-F8C3-4086-9205-5102FECB2AC3}" srcOrd="0" destOrd="0" presId="urn:microsoft.com/office/officeart/2005/8/layout/default"/>
    <dgm:cxn modelId="{8C7163F0-F0E4-4A58-9307-3F202B3104C3}" type="presOf" srcId="{63715D02-A341-4749-A925-8C8576F0760A}" destId="{D1DD823C-15C3-434C-8B06-9EE677F2B218}" srcOrd="0" destOrd="0" presId="urn:microsoft.com/office/officeart/2005/8/layout/default"/>
    <dgm:cxn modelId="{4C349BF8-D48A-49FD-9973-C6BCCDD5A402}" type="presParOf" srcId="{5AE86D9E-068B-4FB6-A374-076F9D6D4718}" destId="{67C14A6C-64E6-4D14-94D8-135B2475760A}" srcOrd="0" destOrd="0" presId="urn:microsoft.com/office/officeart/2005/8/layout/default"/>
    <dgm:cxn modelId="{48FB69F1-7494-48A0-B5EE-F25F1C1AB712}" type="presParOf" srcId="{5AE86D9E-068B-4FB6-A374-076F9D6D4718}" destId="{1ACC8C35-678B-4EB2-904C-F16C4CF8B80C}" srcOrd="1" destOrd="0" presId="urn:microsoft.com/office/officeart/2005/8/layout/default"/>
    <dgm:cxn modelId="{F64A112D-5D5A-4C7F-84F6-9A571159F769}" type="presParOf" srcId="{5AE86D9E-068B-4FB6-A374-076F9D6D4718}" destId="{28D122EA-BD0C-49A9-82F7-D40741601104}" srcOrd="2" destOrd="0" presId="urn:microsoft.com/office/officeart/2005/8/layout/default"/>
    <dgm:cxn modelId="{18F4559B-4848-40E5-98D6-1572FDBA16FB}" type="presParOf" srcId="{5AE86D9E-068B-4FB6-A374-076F9D6D4718}" destId="{6B9EC623-3719-49DF-83E4-4D06E23091D0}" srcOrd="3" destOrd="0" presId="urn:microsoft.com/office/officeart/2005/8/layout/default"/>
    <dgm:cxn modelId="{51B51233-4252-4A2D-9F07-24EE6CEB9B3F}" type="presParOf" srcId="{5AE86D9E-068B-4FB6-A374-076F9D6D4718}" destId="{BA9B5B6C-326A-46DB-97F1-890A5B2EEBE8}" srcOrd="4" destOrd="0" presId="urn:microsoft.com/office/officeart/2005/8/layout/default"/>
    <dgm:cxn modelId="{A14F074A-5595-48D3-A4A1-5EFAE2D78CD3}" type="presParOf" srcId="{5AE86D9E-068B-4FB6-A374-076F9D6D4718}" destId="{B88734FF-4335-4708-9F4E-76970BE9721D}" srcOrd="5" destOrd="0" presId="urn:microsoft.com/office/officeart/2005/8/layout/default"/>
    <dgm:cxn modelId="{EE3858B9-16A8-49D0-9236-BCA41CFCB0D7}" type="presParOf" srcId="{5AE86D9E-068B-4FB6-A374-076F9D6D4718}" destId="{D1DD823C-15C3-434C-8B06-9EE677F2B218}" srcOrd="6" destOrd="0" presId="urn:microsoft.com/office/officeart/2005/8/layout/default"/>
    <dgm:cxn modelId="{0E9594C6-0AEE-4B83-98F8-C20E346C2C7E}" type="presParOf" srcId="{5AE86D9E-068B-4FB6-A374-076F9D6D4718}" destId="{C9F45377-8748-43FF-995A-90B927908611}" srcOrd="7" destOrd="0" presId="urn:microsoft.com/office/officeart/2005/8/layout/default"/>
    <dgm:cxn modelId="{95822B26-1B18-4253-85D0-34A94AD2EBEB}" type="presParOf" srcId="{5AE86D9E-068B-4FB6-A374-076F9D6D4718}" destId="{BE62B81A-B68F-4AB8-BB31-86F6DE76DB1E}" srcOrd="8" destOrd="0" presId="urn:microsoft.com/office/officeart/2005/8/layout/default"/>
    <dgm:cxn modelId="{914730CC-BD1C-44A5-AACB-6469FF71D89A}" type="presParOf" srcId="{5AE86D9E-068B-4FB6-A374-076F9D6D4718}" destId="{9F50D113-126D-44BA-86E6-83A5AB9F2945}" srcOrd="9" destOrd="0" presId="urn:microsoft.com/office/officeart/2005/8/layout/default"/>
    <dgm:cxn modelId="{924C739C-5DE7-4DA7-94CB-24D26B9CB428}" type="presParOf" srcId="{5AE86D9E-068B-4FB6-A374-076F9D6D4718}" destId="{412D1AC9-F8C3-4086-9205-5102FECB2A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E03A2-B170-464B-A46F-06B0F9A505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006D1E-91D8-47E6-92F8-9B4C521B94FB}">
      <dgm:prSet phldrT="[Text]"/>
      <dgm:spPr/>
      <dgm:t>
        <a:bodyPr/>
        <a:lstStyle/>
        <a:p>
          <a:r>
            <a:rPr lang="en-US" dirty="0"/>
            <a:t>Define employee behaviors </a:t>
          </a:r>
        </a:p>
      </dgm:t>
    </dgm:pt>
    <dgm:pt modelId="{E2F19167-50D9-4BAB-B0FE-B8BEFF4E4E14}" type="parTrans" cxnId="{8E63366A-1135-422D-BF32-10B31C7BE8B1}">
      <dgm:prSet/>
      <dgm:spPr/>
      <dgm:t>
        <a:bodyPr/>
        <a:lstStyle/>
        <a:p>
          <a:endParaRPr lang="en-US"/>
        </a:p>
      </dgm:t>
    </dgm:pt>
    <dgm:pt modelId="{0A569514-03FE-4847-AD6C-364C1F2339E2}" type="sibTrans" cxnId="{8E63366A-1135-422D-BF32-10B31C7BE8B1}">
      <dgm:prSet/>
      <dgm:spPr/>
      <dgm:t>
        <a:bodyPr/>
        <a:lstStyle/>
        <a:p>
          <a:endParaRPr lang="en-US"/>
        </a:p>
      </dgm:t>
    </dgm:pt>
    <dgm:pt modelId="{06AE7D72-18CC-4C17-BA8E-1CD847A61629}">
      <dgm:prSet phldrT="[Text]"/>
      <dgm:spPr/>
      <dgm:t>
        <a:bodyPr/>
        <a:lstStyle/>
        <a:p>
          <a:r>
            <a:rPr lang="en-US" b="0" dirty="0"/>
            <a:t>Safeguard and protect program participants &amp; organizations </a:t>
          </a:r>
          <a:endParaRPr lang="en-US" dirty="0"/>
        </a:p>
      </dgm:t>
    </dgm:pt>
    <dgm:pt modelId="{7A1431EB-D36A-4E22-8D08-2269EDEE9CE9}" type="parTrans" cxnId="{42549478-2ABE-47C3-AA27-B47B69F629A4}">
      <dgm:prSet/>
      <dgm:spPr/>
      <dgm:t>
        <a:bodyPr/>
        <a:lstStyle/>
        <a:p>
          <a:endParaRPr lang="en-US"/>
        </a:p>
      </dgm:t>
    </dgm:pt>
    <dgm:pt modelId="{ADE7D48E-D9DE-4D9A-8053-38093204A9C8}" type="sibTrans" cxnId="{42549478-2ABE-47C3-AA27-B47B69F629A4}">
      <dgm:prSet/>
      <dgm:spPr/>
      <dgm:t>
        <a:bodyPr/>
        <a:lstStyle/>
        <a:p>
          <a:endParaRPr lang="en-US"/>
        </a:p>
      </dgm:t>
    </dgm:pt>
    <dgm:pt modelId="{40187849-E7AE-4E75-A6B3-A88B6DE83376}">
      <dgm:prSet phldrT="[Text]"/>
      <dgm:spPr/>
      <dgm:t>
        <a:bodyPr/>
        <a:lstStyle/>
        <a:p>
          <a:r>
            <a:rPr lang="en-US" b="0" dirty="0"/>
            <a:t>Staff behaviors formally addressed </a:t>
          </a:r>
          <a:endParaRPr lang="en-US" dirty="0"/>
        </a:p>
      </dgm:t>
    </dgm:pt>
    <dgm:pt modelId="{124EB7FE-878C-4137-88AF-0D70A7D865A2}" type="parTrans" cxnId="{453E0366-E616-41F8-885C-E45A3B732DAC}">
      <dgm:prSet/>
      <dgm:spPr/>
      <dgm:t>
        <a:bodyPr/>
        <a:lstStyle/>
        <a:p>
          <a:endParaRPr lang="en-US"/>
        </a:p>
      </dgm:t>
    </dgm:pt>
    <dgm:pt modelId="{887D24F2-E7A3-46B9-8099-F73E0443C34F}" type="sibTrans" cxnId="{453E0366-E616-41F8-885C-E45A3B732DAC}">
      <dgm:prSet/>
      <dgm:spPr/>
      <dgm:t>
        <a:bodyPr/>
        <a:lstStyle/>
        <a:p>
          <a:endParaRPr lang="en-US"/>
        </a:p>
      </dgm:t>
    </dgm:pt>
    <dgm:pt modelId="{C7AA1AAF-C776-4D15-983F-0A68147DD13A}">
      <dgm:prSet phldrT="[Text]"/>
      <dgm:spPr/>
      <dgm:t>
        <a:bodyPr/>
        <a:lstStyle/>
        <a:p>
          <a:r>
            <a:rPr lang="en-US" b="0" dirty="0"/>
            <a:t>IASC 6 Core Principles </a:t>
          </a:r>
          <a:endParaRPr lang="en-US" dirty="0"/>
        </a:p>
      </dgm:t>
    </dgm:pt>
    <dgm:pt modelId="{D7B8F160-D09F-4B4B-B38C-21A6D2A2A7B5}" type="parTrans" cxnId="{58B07AF6-8EED-44D2-91E6-B03CA49BECC7}">
      <dgm:prSet/>
      <dgm:spPr/>
      <dgm:t>
        <a:bodyPr/>
        <a:lstStyle/>
        <a:p>
          <a:endParaRPr lang="en-US"/>
        </a:p>
      </dgm:t>
    </dgm:pt>
    <dgm:pt modelId="{3F745450-43B5-4A7A-9E32-208405DAB5B5}" type="sibTrans" cxnId="{58B07AF6-8EED-44D2-91E6-B03CA49BECC7}">
      <dgm:prSet/>
      <dgm:spPr/>
      <dgm:t>
        <a:bodyPr/>
        <a:lstStyle/>
        <a:p>
          <a:endParaRPr lang="en-US"/>
        </a:p>
      </dgm:t>
    </dgm:pt>
    <dgm:pt modelId="{4F105CB2-FCBE-49AE-8B7E-1F72EBDCC6C9}">
      <dgm:prSet phldrT="[Text]"/>
      <dgm:spPr/>
      <dgm:t>
        <a:bodyPr/>
        <a:lstStyle/>
        <a:p>
          <a:r>
            <a:rPr lang="en-US" dirty="0"/>
            <a:t>Must be signed by ALL staff, volunteers, affiliates</a:t>
          </a:r>
        </a:p>
      </dgm:t>
    </dgm:pt>
    <dgm:pt modelId="{ED07E358-E2EA-474C-86C9-15EFC8765794}" type="parTrans" cxnId="{0C1A0B10-3251-49D4-89FB-B228397DA276}">
      <dgm:prSet/>
      <dgm:spPr/>
      <dgm:t>
        <a:bodyPr/>
        <a:lstStyle/>
        <a:p>
          <a:endParaRPr lang="en-US"/>
        </a:p>
      </dgm:t>
    </dgm:pt>
    <dgm:pt modelId="{1DD8D4DB-90AE-4B8A-915A-0C9C89BED2E7}" type="sibTrans" cxnId="{0C1A0B10-3251-49D4-89FB-B228397DA276}">
      <dgm:prSet/>
      <dgm:spPr/>
      <dgm:t>
        <a:bodyPr/>
        <a:lstStyle/>
        <a:p>
          <a:endParaRPr lang="en-US"/>
        </a:p>
      </dgm:t>
    </dgm:pt>
    <dgm:pt modelId="{9E00BDB5-184F-4976-81F0-383257E11B4E}">
      <dgm:prSet/>
      <dgm:spPr/>
      <dgm:t>
        <a:bodyPr/>
        <a:lstStyle/>
        <a:p>
          <a:r>
            <a:rPr lang="en-US" dirty="0"/>
            <a:t>Individual choice</a:t>
          </a:r>
        </a:p>
      </dgm:t>
    </dgm:pt>
    <dgm:pt modelId="{ADB4FCAC-B3B5-4251-B5C6-75734B42038A}" type="parTrans" cxnId="{2FA7766F-8520-40AB-BA5E-254CB9F9EC10}">
      <dgm:prSet/>
      <dgm:spPr/>
    </dgm:pt>
    <dgm:pt modelId="{1AF329B5-D729-4CBF-871F-68A905452BD1}" type="sibTrans" cxnId="{2FA7766F-8520-40AB-BA5E-254CB9F9EC10}">
      <dgm:prSet/>
      <dgm:spPr/>
    </dgm:pt>
    <dgm:pt modelId="{E87E17F3-2225-4F98-98CD-A7C450D741E2}" type="pres">
      <dgm:prSet presAssocID="{943E03A2-B170-464B-A46F-06B0F9A50512}" presName="diagram" presStyleCnt="0">
        <dgm:presLayoutVars>
          <dgm:dir/>
          <dgm:resizeHandles val="exact"/>
        </dgm:presLayoutVars>
      </dgm:prSet>
      <dgm:spPr/>
    </dgm:pt>
    <dgm:pt modelId="{C6D07C44-70C6-4431-9355-B11C5875357B}" type="pres">
      <dgm:prSet presAssocID="{AD006D1E-91D8-47E6-92F8-9B4C521B94FB}" presName="node" presStyleLbl="node1" presStyleIdx="0" presStyleCnt="6">
        <dgm:presLayoutVars>
          <dgm:bulletEnabled val="1"/>
        </dgm:presLayoutVars>
      </dgm:prSet>
      <dgm:spPr/>
    </dgm:pt>
    <dgm:pt modelId="{006BE383-4A83-476C-9032-6D89A1BBB785}" type="pres">
      <dgm:prSet presAssocID="{0A569514-03FE-4847-AD6C-364C1F2339E2}" presName="sibTrans" presStyleCnt="0"/>
      <dgm:spPr/>
    </dgm:pt>
    <dgm:pt modelId="{5247BF34-579E-401E-A3DF-A3F90A5E8CD3}" type="pres">
      <dgm:prSet presAssocID="{06AE7D72-18CC-4C17-BA8E-1CD847A61629}" presName="node" presStyleLbl="node1" presStyleIdx="1" presStyleCnt="6">
        <dgm:presLayoutVars>
          <dgm:bulletEnabled val="1"/>
        </dgm:presLayoutVars>
      </dgm:prSet>
      <dgm:spPr/>
    </dgm:pt>
    <dgm:pt modelId="{A99160E2-E6D3-459B-A4D3-DB668FF67C5C}" type="pres">
      <dgm:prSet presAssocID="{ADE7D48E-D9DE-4D9A-8053-38093204A9C8}" presName="sibTrans" presStyleCnt="0"/>
      <dgm:spPr/>
    </dgm:pt>
    <dgm:pt modelId="{0977812C-85B0-42C2-BB58-E3CEF02EEC62}" type="pres">
      <dgm:prSet presAssocID="{40187849-E7AE-4E75-A6B3-A88B6DE83376}" presName="node" presStyleLbl="node1" presStyleIdx="2" presStyleCnt="6">
        <dgm:presLayoutVars>
          <dgm:bulletEnabled val="1"/>
        </dgm:presLayoutVars>
      </dgm:prSet>
      <dgm:spPr/>
    </dgm:pt>
    <dgm:pt modelId="{E60DF6B0-ED30-43E9-A572-6B0824696BDE}" type="pres">
      <dgm:prSet presAssocID="{887D24F2-E7A3-46B9-8099-F73E0443C34F}" presName="sibTrans" presStyleCnt="0"/>
      <dgm:spPr/>
    </dgm:pt>
    <dgm:pt modelId="{FCF9563B-5804-4B11-869D-7453A9E1E541}" type="pres">
      <dgm:prSet presAssocID="{C7AA1AAF-C776-4D15-983F-0A68147DD13A}" presName="node" presStyleLbl="node1" presStyleIdx="3" presStyleCnt="6">
        <dgm:presLayoutVars>
          <dgm:bulletEnabled val="1"/>
        </dgm:presLayoutVars>
      </dgm:prSet>
      <dgm:spPr/>
    </dgm:pt>
    <dgm:pt modelId="{4DD524C8-A3A9-4123-A4BB-B5114EA635E5}" type="pres">
      <dgm:prSet presAssocID="{3F745450-43B5-4A7A-9E32-208405DAB5B5}" presName="sibTrans" presStyleCnt="0"/>
      <dgm:spPr/>
    </dgm:pt>
    <dgm:pt modelId="{3FBD612C-0D57-493E-BE6C-25D02B6409D5}" type="pres">
      <dgm:prSet presAssocID="{4F105CB2-FCBE-49AE-8B7E-1F72EBDCC6C9}" presName="node" presStyleLbl="node1" presStyleIdx="4" presStyleCnt="6">
        <dgm:presLayoutVars>
          <dgm:bulletEnabled val="1"/>
        </dgm:presLayoutVars>
      </dgm:prSet>
      <dgm:spPr/>
    </dgm:pt>
    <dgm:pt modelId="{B3EB86EB-CC20-4BBD-91C1-53C701D2A50B}" type="pres">
      <dgm:prSet presAssocID="{1DD8D4DB-90AE-4B8A-915A-0C9C89BED2E7}" presName="sibTrans" presStyleCnt="0"/>
      <dgm:spPr/>
    </dgm:pt>
    <dgm:pt modelId="{93DBA132-6B7F-4996-8EF5-21D4F3E94A6A}" type="pres">
      <dgm:prSet presAssocID="{9E00BDB5-184F-4976-81F0-383257E11B4E}" presName="node" presStyleLbl="node1" presStyleIdx="5" presStyleCnt="6">
        <dgm:presLayoutVars>
          <dgm:bulletEnabled val="1"/>
        </dgm:presLayoutVars>
      </dgm:prSet>
      <dgm:spPr/>
    </dgm:pt>
  </dgm:ptLst>
  <dgm:cxnLst>
    <dgm:cxn modelId="{0C1A0B10-3251-49D4-89FB-B228397DA276}" srcId="{943E03A2-B170-464B-A46F-06B0F9A50512}" destId="{4F105CB2-FCBE-49AE-8B7E-1F72EBDCC6C9}" srcOrd="4" destOrd="0" parTransId="{ED07E358-E2EA-474C-86C9-15EFC8765794}" sibTransId="{1DD8D4DB-90AE-4B8A-915A-0C9C89BED2E7}"/>
    <dgm:cxn modelId="{60087B10-4148-49C1-8B64-739217695FC9}" type="presOf" srcId="{4F105CB2-FCBE-49AE-8B7E-1F72EBDCC6C9}" destId="{3FBD612C-0D57-493E-BE6C-25D02B6409D5}" srcOrd="0" destOrd="0" presId="urn:microsoft.com/office/officeart/2005/8/layout/default"/>
    <dgm:cxn modelId="{D38C1764-8043-4B6A-9553-E91B24A1CC0A}" type="presOf" srcId="{AD006D1E-91D8-47E6-92F8-9B4C521B94FB}" destId="{C6D07C44-70C6-4431-9355-B11C5875357B}" srcOrd="0" destOrd="0" presId="urn:microsoft.com/office/officeart/2005/8/layout/default"/>
    <dgm:cxn modelId="{453E0366-E616-41F8-885C-E45A3B732DAC}" srcId="{943E03A2-B170-464B-A46F-06B0F9A50512}" destId="{40187849-E7AE-4E75-A6B3-A88B6DE83376}" srcOrd="2" destOrd="0" parTransId="{124EB7FE-878C-4137-88AF-0D70A7D865A2}" sibTransId="{887D24F2-E7A3-46B9-8099-F73E0443C34F}"/>
    <dgm:cxn modelId="{8E63366A-1135-422D-BF32-10B31C7BE8B1}" srcId="{943E03A2-B170-464B-A46F-06B0F9A50512}" destId="{AD006D1E-91D8-47E6-92F8-9B4C521B94FB}" srcOrd="0" destOrd="0" parTransId="{E2F19167-50D9-4BAB-B0FE-B8BEFF4E4E14}" sibTransId="{0A569514-03FE-4847-AD6C-364C1F2339E2}"/>
    <dgm:cxn modelId="{29B3B44D-AE33-4AE7-956F-B47927D27DB0}" type="presOf" srcId="{943E03A2-B170-464B-A46F-06B0F9A50512}" destId="{E87E17F3-2225-4F98-98CD-A7C450D741E2}" srcOrd="0" destOrd="0" presId="urn:microsoft.com/office/officeart/2005/8/layout/default"/>
    <dgm:cxn modelId="{2FA7766F-8520-40AB-BA5E-254CB9F9EC10}" srcId="{943E03A2-B170-464B-A46F-06B0F9A50512}" destId="{9E00BDB5-184F-4976-81F0-383257E11B4E}" srcOrd="5" destOrd="0" parTransId="{ADB4FCAC-B3B5-4251-B5C6-75734B42038A}" sibTransId="{1AF329B5-D729-4CBF-871F-68A905452BD1}"/>
    <dgm:cxn modelId="{4C050350-E9D8-4175-945D-BC8963447C7B}" type="presOf" srcId="{40187849-E7AE-4E75-A6B3-A88B6DE83376}" destId="{0977812C-85B0-42C2-BB58-E3CEF02EEC62}" srcOrd="0" destOrd="0" presId="urn:microsoft.com/office/officeart/2005/8/layout/default"/>
    <dgm:cxn modelId="{6AB02654-ACFE-4BC4-A27A-D05CE18F7252}" type="presOf" srcId="{06AE7D72-18CC-4C17-BA8E-1CD847A61629}" destId="{5247BF34-579E-401E-A3DF-A3F90A5E8CD3}" srcOrd="0" destOrd="0" presId="urn:microsoft.com/office/officeart/2005/8/layout/default"/>
    <dgm:cxn modelId="{42549478-2ABE-47C3-AA27-B47B69F629A4}" srcId="{943E03A2-B170-464B-A46F-06B0F9A50512}" destId="{06AE7D72-18CC-4C17-BA8E-1CD847A61629}" srcOrd="1" destOrd="0" parTransId="{7A1431EB-D36A-4E22-8D08-2269EDEE9CE9}" sibTransId="{ADE7D48E-D9DE-4D9A-8053-38093204A9C8}"/>
    <dgm:cxn modelId="{B7BC1ED6-EADD-49A2-9BD0-95BC5836A671}" type="presOf" srcId="{C7AA1AAF-C776-4D15-983F-0A68147DD13A}" destId="{FCF9563B-5804-4B11-869D-7453A9E1E541}" srcOrd="0" destOrd="0" presId="urn:microsoft.com/office/officeart/2005/8/layout/default"/>
    <dgm:cxn modelId="{A2372FDC-D5DA-4A46-B35D-D2E7E7582D02}" type="presOf" srcId="{9E00BDB5-184F-4976-81F0-383257E11B4E}" destId="{93DBA132-6B7F-4996-8EF5-21D4F3E94A6A}" srcOrd="0" destOrd="0" presId="urn:microsoft.com/office/officeart/2005/8/layout/default"/>
    <dgm:cxn modelId="{58B07AF6-8EED-44D2-91E6-B03CA49BECC7}" srcId="{943E03A2-B170-464B-A46F-06B0F9A50512}" destId="{C7AA1AAF-C776-4D15-983F-0A68147DD13A}" srcOrd="3" destOrd="0" parTransId="{D7B8F160-D09F-4B4B-B38C-21A6D2A2A7B5}" sibTransId="{3F745450-43B5-4A7A-9E32-208405DAB5B5}"/>
    <dgm:cxn modelId="{D3375F7C-F5F3-41C7-895F-283AC799CB87}" type="presParOf" srcId="{E87E17F3-2225-4F98-98CD-A7C450D741E2}" destId="{C6D07C44-70C6-4431-9355-B11C5875357B}" srcOrd="0" destOrd="0" presId="urn:microsoft.com/office/officeart/2005/8/layout/default"/>
    <dgm:cxn modelId="{85706466-2987-4BBA-A716-F6E0C17EF1B2}" type="presParOf" srcId="{E87E17F3-2225-4F98-98CD-A7C450D741E2}" destId="{006BE383-4A83-476C-9032-6D89A1BBB785}" srcOrd="1" destOrd="0" presId="urn:microsoft.com/office/officeart/2005/8/layout/default"/>
    <dgm:cxn modelId="{E7B2E78E-ABF8-4866-9DEF-26A3533F4396}" type="presParOf" srcId="{E87E17F3-2225-4F98-98CD-A7C450D741E2}" destId="{5247BF34-579E-401E-A3DF-A3F90A5E8CD3}" srcOrd="2" destOrd="0" presId="urn:microsoft.com/office/officeart/2005/8/layout/default"/>
    <dgm:cxn modelId="{89C4EF3B-469D-4020-B14F-DC09FAC2C37E}" type="presParOf" srcId="{E87E17F3-2225-4F98-98CD-A7C450D741E2}" destId="{A99160E2-E6D3-459B-A4D3-DB668FF67C5C}" srcOrd="3" destOrd="0" presId="urn:microsoft.com/office/officeart/2005/8/layout/default"/>
    <dgm:cxn modelId="{A5915502-E79E-4A41-84FB-AD25196AC200}" type="presParOf" srcId="{E87E17F3-2225-4F98-98CD-A7C450D741E2}" destId="{0977812C-85B0-42C2-BB58-E3CEF02EEC62}" srcOrd="4" destOrd="0" presId="urn:microsoft.com/office/officeart/2005/8/layout/default"/>
    <dgm:cxn modelId="{39E9CDB5-ABC4-46A1-888D-5D96E41E67A2}" type="presParOf" srcId="{E87E17F3-2225-4F98-98CD-A7C450D741E2}" destId="{E60DF6B0-ED30-43E9-A572-6B0824696BDE}" srcOrd="5" destOrd="0" presId="urn:microsoft.com/office/officeart/2005/8/layout/default"/>
    <dgm:cxn modelId="{44DEB3F2-01B4-4889-8F52-2D379D231343}" type="presParOf" srcId="{E87E17F3-2225-4F98-98CD-A7C450D741E2}" destId="{FCF9563B-5804-4B11-869D-7453A9E1E541}" srcOrd="6" destOrd="0" presId="urn:microsoft.com/office/officeart/2005/8/layout/default"/>
    <dgm:cxn modelId="{48787BA6-9987-4FDB-8BB3-5B1C15B23DBE}" type="presParOf" srcId="{E87E17F3-2225-4F98-98CD-A7C450D741E2}" destId="{4DD524C8-A3A9-4123-A4BB-B5114EA635E5}" srcOrd="7" destOrd="0" presId="urn:microsoft.com/office/officeart/2005/8/layout/default"/>
    <dgm:cxn modelId="{826D29C1-92A0-4A4F-A573-AA371FCE246C}" type="presParOf" srcId="{E87E17F3-2225-4F98-98CD-A7C450D741E2}" destId="{3FBD612C-0D57-493E-BE6C-25D02B6409D5}" srcOrd="8" destOrd="0" presId="urn:microsoft.com/office/officeart/2005/8/layout/default"/>
    <dgm:cxn modelId="{871CD2B2-990F-4926-AEBD-C80EA9D4EC89}" type="presParOf" srcId="{E87E17F3-2225-4F98-98CD-A7C450D741E2}" destId="{B3EB86EB-CC20-4BBD-91C1-53C701D2A50B}" srcOrd="9" destOrd="0" presId="urn:microsoft.com/office/officeart/2005/8/layout/default"/>
    <dgm:cxn modelId="{FC46C4D8-B635-497C-8D2A-2321F1208C26}" type="presParOf" srcId="{E87E17F3-2225-4F98-98CD-A7C450D741E2}" destId="{93DBA132-6B7F-4996-8EF5-21D4F3E94A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BB40-6507-4F70-93FF-4E640F145DC4}">
      <dsp:nvSpPr>
        <dsp:cNvPr id="0" name=""/>
        <dsp:cNvSpPr/>
      </dsp:nvSpPr>
      <dsp:spPr>
        <a:xfrm>
          <a:off x="-5265217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15E0F-6CB7-4C79-835F-0F8CF944EA3C}">
      <dsp:nvSpPr>
        <dsp:cNvPr id="0" name=""/>
        <dsp:cNvSpPr/>
      </dsp:nvSpPr>
      <dsp:spPr>
        <a:xfrm>
          <a:off x="862626" y="670391"/>
          <a:ext cx="9628219" cy="1340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098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Session 1: PSEA policy</a:t>
          </a:r>
        </a:p>
      </dsp:txBody>
      <dsp:txXfrm>
        <a:off x="862626" y="670391"/>
        <a:ext cx="9628219" cy="1340596"/>
      </dsp:txXfrm>
    </dsp:sp>
    <dsp:sp modelId="{19B6FAB4-5F71-4E54-9F84-262BE69BD11E}">
      <dsp:nvSpPr>
        <dsp:cNvPr id="0" name=""/>
        <dsp:cNvSpPr/>
      </dsp:nvSpPr>
      <dsp:spPr>
        <a:xfrm>
          <a:off x="24753" y="502817"/>
          <a:ext cx="1675745" cy="167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FC40-8C7B-4AA8-AA17-C567C806F355}">
      <dsp:nvSpPr>
        <dsp:cNvPr id="0" name=""/>
        <dsp:cNvSpPr/>
      </dsp:nvSpPr>
      <dsp:spPr>
        <a:xfrm>
          <a:off x="862626" y="2681661"/>
          <a:ext cx="9628219" cy="1340596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098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Session 2: Code of Conduct (</a:t>
          </a:r>
          <a:r>
            <a:rPr lang="en-US" sz="4900" kern="1200" dirty="0" err="1"/>
            <a:t>CoC</a:t>
          </a:r>
          <a:r>
            <a:rPr lang="en-US" sz="4900" kern="1200" dirty="0"/>
            <a:t>)</a:t>
          </a:r>
        </a:p>
      </dsp:txBody>
      <dsp:txXfrm>
        <a:off x="862626" y="2681661"/>
        <a:ext cx="9628219" cy="1340596"/>
      </dsp:txXfrm>
    </dsp:sp>
    <dsp:sp modelId="{A0ADB814-7FF6-48BB-9EA1-AE6FE6F9AFD0}">
      <dsp:nvSpPr>
        <dsp:cNvPr id="0" name=""/>
        <dsp:cNvSpPr/>
      </dsp:nvSpPr>
      <dsp:spPr>
        <a:xfrm>
          <a:off x="24753" y="2514087"/>
          <a:ext cx="1675745" cy="167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1B3AE-645A-4CF5-A13C-57B55B54E36B}">
      <dsp:nvSpPr>
        <dsp:cNvPr id="0" name=""/>
        <dsp:cNvSpPr/>
      </dsp:nvSpPr>
      <dsp:spPr>
        <a:xfrm>
          <a:off x="-5305578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8370F-0943-4129-897E-81EE1E0C50C3}">
      <dsp:nvSpPr>
        <dsp:cNvPr id="0" name=""/>
        <dsp:cNvSpPr/>
      </dsp:nvSpPr>
      <dsp:spPr>
        <a:xfrm>
          <a:off x="377401" y="247114"/>
          <a:ext cx="10073083" cy="494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Identifies organization's commitment to the 2003 UN SG Bulletin on PSEA</a:t>
          </a:r>
        </a:p>
      </dsp:txBody>
      <dsp:txXfrm>
        <a:off x="377401" y="247114"/>
        <a:ext cx="10073083" cy="494042"/>
      </dsp:txXfrm>
    </dsp:sp>
    <dsp:sp modelId="{DE3B373E-43D2-40CF-9670-E11A3A12EE64}">
      <dsp:nvSpPr>
        <dsp:cNvPr id="0" name=""/>
        <dsp:cNvSpPr/>
      </dsp:nvSpPr>
      <dsp:spPr>
        <a:xfrm>
          <a:off x="68625" y="185359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FD099-5568-4844-98C3-6DFC376D8A7F}">
      <dsp:nvSpPr>
        <dsp:cNvPr id="0" name=""/>
        <dsp:cNvSpPr/>
      </dsp:nvSpPr>
      <dsp:spPr>
        <a:xfrm>
          <a:off x="783784" y="988084"/>
          <a:ext cx="9666699" cy="494042"/>
        </a:xfrm>
        <a:prstGeom prst="rect">
          <a:avLst/>
        </a:prstGeom>
        <a:solidFill>
          <a:schemeClr val="accent5">
            <a:hueOff val="289230"/>
            <a:satOff val="0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Recognizes rights of all beneficiaries to be protected from SEA</a:t>
          </a:r>
        </a:p>
      </dsp:txBody>
      <dsp:txXfrm>
        <a:off x="783784" y="988084"/>
        <a:ext cx="9666699" cy="494042"/>
      </dsp:txXfrm>
    </dsp:sp>
    <dsp:sp modelId="{1DC205B0-D9AE-4FED-9791-388EBC9E5149}">
      <dsp:nvSpPr>
        <dsp:cNvPr id="0" name=""/>
        <dsp:cNvSpPr/>
      </dsp:nvSpPr>
      <dsp:spPr>
        <a:xfrm>
          <a:off x="475008" y="926329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9230"/>
              <a:satOff val="0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3DC85-8C26-4A6E-92C8-2063D678FE8D}">
      <dsp:nvSpPr>
        <dsp:cNvPr id="0" name=""/>
        <dsp:cNvSpPr/>
      </dsp:nvSpPr>
      <dsp:spPr>
        <a:xfrm>
          <a:off x="979853" y="1729053"/>
          <a:ext cx="9480870" cy="494042"/>
        </a:xfrm>
        <a:prstGeom prst="rect">
          <a:avLst/>
        </a:prstGeom>
        <a:solidFill>
          <a:schemeClr val="accent5">
            <a:hueOff val="578461"/>
            <a:satOff val="0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Applies to all staff, volunteers and associates at all times</a:t>
          </a:r>
        </a:p>
      </dsp:txBody>
      <dsp:txXfrm>
        <a:off x="979853" y="1729053"/>
        <a:ext cx="9480870" cy="494042"/>
      </dsp:txXfrm>
    </dsp:sp>
    <dsp:sp modelId="{A367516D-8616-4EE6-9A1A-9FE64CB44631}">
      <dsp:nvSpPr>
        <dsp:cNvPr id="0" name=""/>
        <dsp:cNvSpPr/>
      </dsp:nvSpPr>
      <dsp:spPr>
        <a:xfrm>
          <a:off x="660837" y="1667298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78461"/>
              <a:satOff val="0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553D2-FBB7-4F80-AB65-5A3AA116E537}">
      <dsp:nvSpPr>
        <dsp:cNvPr id="0" name=""/>
        <dsp:cNvSpPr/>
      </dsp:nvSpPr>
      <dsp:spPr>
        <a:xfrm>
          <a:off x="969613" y="2469553"/>
          <a:ext cx="9480870" cy="494042"/>
        </a:xfrm>
        <a:prstGeom prst="rect">
          <a:avLst/>
        </a:prstGeom>
        <a:solidFill>
          <a:schemeClr val="accent5">
            <a:hueOff val="867691"/>
            <a:satOff val="0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Identifies and manages risk</a:t>
          </a:r>
        </a:p>
      </dsp:txBody>
      <dsp:txXfrm>
        <a:off x="969613" y="2469553"/>
        <a:ext cx="9480870" cy="494042"/>
      </dsp:txXfrm>
    </dsp:sp>
    <dsp:sp modelId="{EFEA2CC7-5012-41DA-B831-849E6D47060E}">
      <dsp:nvSpPr>
        <dsp:cNvPr id="0" name=""/>
        <dsp:cNvSpPr/>
      </dsp:nvSpPr>
      <dsp:spPr>
        <a:xfrm>
          <a:off x="660837" y="2407798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67691"/>
              <a:satOff val="0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944DF-F2B6-4F02-BFB1-F204C89314DA}">
      <dsp:nvSpPr>
        <dsp:cNvPr id="0" name=""/>
        <dsp:cNvSpPr/>
      </dsp:nvSpPr>
      <dsp:spPr>
        <a:xfrm>
          <a:off x="783784" y="3210523"/>
          <a:ext cx="9666699" cy="494042"/>
        </a:xfrm>
        <a:prstGeom prst="rect">
          <a:avLst/>
        </a:prstGeom>
        <a:solidFill>
          <a:schemeClr val="accent5">
            <a:hueOff val="1156922"/>
            <a:satOff val="0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Includes the organization's Code of Conduct.</a:t>
          </a:r>
          <a:endParaRPr lang="en-US" sz="2500" kern="1200" dirty="0"/>
        </a:p>
      </dsp:txBody>
      <dsp:txXfrm>
        <a:off x="783784" y="3210523"/>
        <a:ext cx="9666699" cy="494042"/>
      </dsp:txXfrm>
    </dsp:sp>
    <dsp:sp modelId="{01D3CA23-A170-42DB-95B6-D5259D82B67C}">
      <dsp:nvSpPr>
        <dsp:cNvPr id="0" name=""/>
        <dsp:cNvSpPr/>
      </dsp:nvSpPr>
      <dsp:spPr>
        <a:xfrm>
          <a:off x="475008" y="3148768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56922"/>
              <a:satOff val="0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7592C-0B39-4397-B938-58B1DB0A3D76}">
      <dsp:nvSpPr>
        <dsp:cNvPr id="0" name=""/>
        <dsp:cNvSpPr/>
      </dsp:nvSpPr>
      <dsp:spPr>
        <a:xfrm>
          <a:off x="377401" y="3951492"/>
          <a:ext cx="10073083" cy="494042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Integrates PSEA measures into all areas of the organization</a:t>
          </a:r>
          <a:endParaRPr lang="en-US" sz="2500" kern="1200" dirty="0"/>
        </a:p>
      </dsp:txBody>
      <dsp:txXfrm>
        <a:off x="377401" y="3951492"/>
        <a:ext cx="10073083" cy="494042"/>
      </dsp:txXfrm>
    </dsp:sp>
    <dsp:sp modelId="{6DB9CEE7-5B43-4351-B617-F2D681286A2A}">
      <dsp:nvSpPr>
        <dsp:cNvPr id="0" name=""/>
        <dsp:cNvSpPr/>
      </dsp:nvSpPr>
      <dsp:spPr>
        <a:xfrm>
          <a:off x="68625" y="3889737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4A6C-64E6-4D14-94D8-135B2475760A}">
      <dsp:nvSpPr>
        <dsp:cNvPr id="0" name=""/>
        <dsp:cNvSpPr/>
      </dsp:nvSpPr>
      <dsp:spPr>
        <a:xfrm>
          <a:off x="0" y="264455"/>
          <a:ext cx="2123019" cy="1273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HR</a:t>
          </a:r>
        </a:p>
      </dsp:txBody>
      <dsp:txXfrm>
        <a:off x="0" y="264455"/>
        <a:ext cx="2123019" cy="1273811"/>
      </dsp:txXfrm>
    </dsp:sp>
    <dsp:sp modelId="{28D122EA-BD0C-49A9-82F7-D40741601104}">
      <dsp:nvSpPr>
        <dsp:cNvPr id="0" name=""/>
        <dsp:cNvSpPr/>
      </dsp:nvSpPr>
      <dsp:spPr>
        <a:xfrm>
          <a:off x="2335321" y="264455"/>
          <a:ext cx="2123019" cy="1273811"/>
        </a:xfrm>
        <a:prstGeom prst="rect">
          <a:avLst/>
        </a:prstGeom>
        <a:solidFill>
          <a:schemeClr val="accent5">
            <a:hueOff val="289230"/>
            <a:satOff val="0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Whistleblowing</a:t>
          </a:r>
        </a:p>
      </dsp:txBody>
      <dsp:txXfrm>
        <a:off x="2335321" y="264455"/>
        <a:ext cx="2123019" cy="1273811"/>
      </dsp:txXfrm>
    </dsp:sp>
    <dsp:sp modelId="{BA9B5B6C-326A-46DB-97F1-890A5B2EEBE8}">
      <dsp:nvSpPr>
        <dsp:cNvPr id="0" name=""/>
        <dsp:cNvSpPr/>
      </dsp:nvSpPr>
      <dsp:spPr>
        <a:xfrm>
          <a:off x="4670642" y="264455"/>
          <a:ext cx="2123019" cy="1273811"/>
        </a:xfrm>
        <a:prstGeom prst="rect">
          <a:avLst/>
        </a:prstGeom>
        <a:solidFill>
          <a:schemeClr val="accent5">
            <a:hueOff val="578461"/>
            <a:satOff val="0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Safe and dignified programming</a:t>
          </a:r>
        </a:p>
      </dsp:txBody>
      <dsp:txXfrm>
        <a:off x="4670642" y="264455"/>
        <a:ext cx="2123019" cy="1273811"/>
      </dsp:txXfrm>
    </dsp:sp>
    <dsp:sp modelId="{D1DD823C-15C3-434C-8B06-9EE677F2B218}">
      <dsp:nvSpPr>
        <dsp:cNvPr id="0" name=""/>
        <dsp:cNvSpPr/>
      </dsp:nvSpPr>
      <dsp:spPr>
        <a:xfrm>
          <a:off x="0" y="1750568"/>
          <a:ext cx="2123019" cy="1273811"/>
        </a:xfrm>
        <a:prstGeom prst="rect">
          <a:avLst/>
        </a:prstGeom>
        <a:solidFill>
          <a:schemeClr val="accent5">
            <a:hueOff val="867691"/>
            <a:satOff val="0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Partnership arrangements</a:t>
          </a:r>
        </a:p>
      </dsp:txBody>
      <dsp:txXfrm>
        <a:off x="0" y="1750568"/>
        <a:ext cx="2123019" cy="1273811"/>
      </dsp:txXfrm>
    </dsp:sp>
    <dsp:sp modelId="{BE62B81A-B68F-4AB8-BB31-86F6DE76DB1E}">
      <dsp:nvSpPr>
        <dsp:cNvPr id="0" name=""/>
        <dsp:cNvSpPr/>
      </dsp:nvSpPr>
      <dsp:spPr>
        <a:xfrm>
          <a:off x="2335321" y="1750568"/>
          <a:ext cx="2123019" cy="1273811"/>
        </a:xfrm>
        <a:prstGeom prst="rect">
          <a:avLst/>
        </a:prstGeom>
        <a:solidFill>
          <a:schemeClr val="accent5">
            <a:hueOff val="1156922"/>
            <a:satOff val="0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Complaints/reporting</a:t>
          </a:r>
        </a:p>
      </dsp:txBody>
      <dsp:txXfrm>
        <a:off x="2335321" y="1750568"/>
        <a:ext cx="2123019" cy="1273811"/>
      </dsp:txXfrm>
    </dsp:sp>
    <dsp:sp modelId="{412D1AC9-F8C3-4086-9205-5102FECB2AC3}">
      <dsp:nvSpPr>
        <dsp:cNvPr id="0" name=""/>
        <dsp:cNvSpPr/>
      </dsp:nvSpPr>
      <dsp:spPr>
        <a:xfrm>
          <a:off x="4670642" y="1750568"/>
          <a:ext cx="2123019" cy="1273811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Investigations and survivors’ assistance</a:t>
          </a:r>
        </a:p>
      </dsp:txBody>
      <dsp:txXfrm>
        <a:off x="4670642" y="1750568"/>
        <a:ext cx="2123019" cy="1273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4A6C-64E6-4D14-94D8-135B2475760A}">
      <dsp:nvSpPr>
        <dsp:cNvPr id="0" name=""/>
        <dsp:cNvSpPr/>
      </dsp:nvSpPr>
      <dsp:spPr>
        <a:xfrm>
          <a:off x="0" y="210343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Recruitment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Induction/training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Performance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Discipline and grievance </a:t>
          </a:r>
        </a:p>
      </dsp:txBody>
      <dsp:txXfrm>
        <a:off x="0" y="210343"/>
        <a:ext cx="3286125" cy="1971675"/>
      </dsp:txXfrm>
    </dsp:sp>
    <dsp:sp modelId="{28D122EA-BD0C-49A9-82F7-D40741601104}">
      <dsp:nvSpPr>
        <dsp:cNvPr id="0" name=""/>
        <dsp:cNvSpPr/>
      </dsp:nvSpPr>
      <dsp:spPr>
        <a:xfrm>
          <a:off x="3614737" y="210343"/>
          <a:ext cx="3286125" cy="1971675"/>
        </a:xfrm>
        <a:prstGeom prst="rect">
          <a:avLst/>
        </a:prstGeom>
        <a:solidFill>
          <a:schemeClr val="accent3">
            <a:hueOff val="-649461"/>
            <a:satOff val="6866"/>
            <a:lumOff val="1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Whistleblowing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Protect staff and promote SEA reporting</a:t>
          </a:r>
        </a:p>
      </dsp:txBody>
      <dsp:txXfrm>
        <a:off x="3614737" y="210343"/>
        <a:ext cx="3286125" cy="1971675"/>
      </dsp:txXfrm>
    </dsp:sp>
    <dsp:sp modelId="{BA9B5B6C-326A-46DB-97F1-890A5B2EEBE8}">
      <dsp:nvSpPr>
        <dsp:cNvPr id="0" name=""/>
        <dsp:cNvSpPr/>
      </dsp:nvSpPr>
      <dsp:spPr>
        <a:xfrm>
          <a:off x="7229475" y="210343"/>
          <a:ext cx="3286125" cy="1971675"/>
        </a:xfrm>
        <a:prstGeom prst="rect">
          <a:avLst/>
        </a:prstGeom>
        <a:solidFill>
          <a:schemeClr val="accent3">
            <a:hueOff val="-1298921"/>
            <a:satOff val="13733"/>
            <a:lumOff val="3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Safe and dignified programming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Identify and mitigate risks in programs</a:t>
          </a:r>
        </a:p>
      </dsp:txBody>
      <dsp:txXfrm>
        <a:off x="7229475" y="210343"/>
        <a:ext cx="3286125" cy="1971675"/>
      </dsp:txXfrm>
    </dsp:sp>
    <dsp:sp modelId="{D1DD823C-15C3-434C-8B06-9EE677F2B218}">
      <dsp:nvSpPr>
        <dsp:cNvPr id="0" name=""/>
        <dsp:cNvSpPr/>
      </dsp:nvSpPr>
      <dsp:spPr>
        <a:xfrm>
          <a:off x="0" y="2510631"/>
          <a:ext cx="3286125" cy="1971675"/>
        </a:xfrm>
        <a:prstGeom prst="rect">
          <a:avLst/>
        </a:prstGeom>
        <a:solidFill>
          <a:schemeClr val="accent3">
            <a:hueOff val="-1948382"/>
            <a:satOff val="20599"/>
            <a:lumOff val="5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Partnership arrangements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Ensure compliance with PSEA policy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0" y="2510631"/>
        <a:ext cx="3286125" cy="1971675"/>
      </dsp:txXfrm>
    </dsp:sp>
    <dsp:sp modelId="{BE62B81A-B68F-4AB8-BB31-86F6DE76DB1E}">
      <dsp:nvSpPr>
        <dsp:cNvPr id="0" name=""/>
        <dsp:cNvSpPr/>
      </dsp:nvSpPr>
      <dsp:spPr>
        <a:xfrm>
          <a:off x="3614737" y="2510631"/>
          <a:ext cx="3286125" cy="1971675"/>
        </a:xfrm>
        <a:prstGeom prst="rect">
          <a:avLst/>
        </a:prstGeom>
        <a:solidFill>
          <a:schemeClr val="accent3">
            <a:hueOff val="-2597842"/>
            <a:satOff val="27466"/>
            <a:lumOff val="7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Complaints/reporting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Protect beneficiaries and promote SEA reporting</a:t>
          </a:r>
        </a:p>
      </dsp:txBody>
      <dsp:txXfrm>
        <a:off x="3614737" y="2510631"/>
        <a:ext cx="3286125" cy="1971675"/>
      </dsp:txXfrm>
    </dsp:sp>
    <dsp:sp modelId="{412D1AC9-F8C3-4086-9205-5102FECB2AC3}">
      <dsp:nvSpPr>
        <dsp:cNvPr id="0" name=""/>
        <dsp:cNvSpPr/>
      </dsp:nvSpPr>
      <dsp:spPr>
        <a:xfrm>
          <a:off x="7229475" y="2510631"/>
          <a:ext cx="3286125" cy="1971675"/>
        </a:xfrm>
        <a:prstGeom prst="rect">
          <a:avLst/>
        </a:prstGeom>
        <a:solidFill>
          <a:schemeClr val="accent3">
            <a:hueOff val="-3247303"/>
            <a:satOff val="34332"/>
            <a:lumOff val="90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Investigations and survivors’ assistance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For own staff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For community members </a:t>
          </a:r>
        </a:p>
      </dsp:txBody>
      <dsp:txXfrm>
        <a:off x="7229475" y="2510631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07C44-70C6-4431-9355-B11C5875357B}">
      <dsp:nvSpPr>
        <dsp:cNvPr id="0" name=""/>
        <dsp:cNvSpPr/>
      </dsp:nvSpPr>
      <dsp:spPr>
        <a:xfrm>
          <a:off x="0" y="210343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Define employee behaviors </a:t>
          </a:r>
        </a:p>
      </dsp:txBody>
      <dsp:txXfrm>
        <a:off x="0" y="210343"/>
        <a:ext cx="3286125" cy="1971675"/>
      </dsp:txXfrm>
    </dsp:sp>
    <dsp:sp modelId="{5247BF34-579E-401E-A3DF-A3F90A5E8CD3}">
      <dsp:nvSpPr>
        <dsp:cNvPr id="0" name=""/>
        <dsp:cNvSpPr/>
      </dsp:nvSpPr>
      <dsp:spPr>
        <a:xfrm>
          <a:off x="3614737" y="210343"/>
          <a:ext cx="3286125" cy="1971675"/>
        </a:xfrm>
        <a:prstGeom prst="rect">
          <a:avLst/>
        </a:prstGeom>
        <a:solidFill>
          <a:schemeClr val="accent5">
            <a:hueOff val="289230"/>
            <a:satOff val="0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Safeguard and protect program participants &amp; organizations </a:t>
          </a:r>
          <a:endParaRPr lang="en-US" sz="3100" kern="1200" dirty="0"/>
        </a:p>
      </dsp:txBody>
      <dsp:txXfrm>
        <a:off x="3614737" y="210343"/>
        <a:ext cx="3286125" cy="1971675"/>
      </dsp:txXfrm>
    </dsp:sp>
    <dsp:sp modelId="{0977812C-85B0-42C2-BB58-E3CEF02EEC62}">
      <dsp:nvSpPr>
        <dsp:cNvPr id="0" name=""/>
        <dsp:cNvSpPr/>
      </dsp:nvSpPr>
      <dsp:spPr>
        <a:xfrm>
          <a:off x="7229475" y="210343"/>
          <a:ext cx="3286125" cy="1971675"/>
        </a:xfrm>
        <a:prstGeom prst="rect">
          <a:avLst/>
        </a:prstGeom>
        <a:solidFill>
          <a:schemeClr val="accent5">
            <a:hueOff val="578461"/>
            <a:satOff val="0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Staff behaviors formally addressed </a:t>
          </a:r>
          <a:endParaRPr lang="en-US" sz="3100" kern="1200" dirty="0"/>
        </a:p>
      </dsp:txBody>
      <dsp:txXfrm>
        <a:off x="7229475" y="210343"/>
        <a:ext cx="3286125" cy="1971675"/>
      </dsp:txXfrm>
    </dsp:sp>
    <dsp:sp modelId="{FCF9563B-5804-4B11-869D-7453A9E1E541}">
      <dsp:nvSpPr>
        <dsp:cNvPr id="0" name=""/>
        <dsp:cNvSpPr/>
      </dsp:nvSpPr>
      <dsp:spPr>
        <a:xfrm>
          <a:off x="0" y="2510631"/>
          <a:ext cx="3286125" cy="1971675"/>
        </a:xfrm>
        <a:prstGeom prst="rect">
          <a:avLst/>
        </a:prstGeom>
        <a:solidFill>
          <a:schemeClr val="accent5">
            <a:hueOff val="867691"/>
            <a:satOff val="0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IASC 6 Core Principles </a:t>
          </a:r>
          <a:endParaRPr lang="en-US" sz="3100" kern="1200" dirty="0"/>
        </a:p>
      </dsp:txBody>
      <dsp:txXfrm>
        <a:off x="0" y="2510631"/>
        <a:ext cx="3286125" cy="1971675"/>
      </dsp:txXfrm>
    </dsp:sp>
    <dsp:sp modelId="{3FBD612C-0D57-493E-BE6C-25D02B6409D5}">
      <dsp:nvSpPr>
        <dsp:cNvPr id="0" name=""/>
        <dsp:cNvSpPr/>
      </dsp:nvSpPr>
      <dsp:spPr>
        <a:xfrm>
          <a:off x="3614737" y="2510631"/>
          <a:ext cx="3286125" cy="1971675"/>
        </a:xfrm>
        <a:prstGeom prst="rect">
          <a:avLst/>
        </a:prstGeom>
        <a:solidFill>
          <a:schemeClr val="accent5">
            <a:hueOff val="1156922"/>
            <a:satOff val="0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Must be signed by ALL staff, volunteers, affiliates</a:t>
          </a:r>
        </a:p>
      </dsp:txBody>
      <dsp:txXfrm>
        <a:off x="3614737" y="2510631"/>
        <a:ext cx="3286125" cy="1971675"/>
      </dsp:txXfrm>
    </dsp:sp>
    <dsp:sp modelId="{93DBA132-6B7F-4996-8EF5-21D4F3E94A6A}">
      <dsp:nvSpPr>
        <dsp:cNvPr id="0" name=""/>
        <dsp:cNvSpPr/>
      </dsp:nvSpPr>
      <dsp:spPr>
        <a:xfrm>
          <a:off x="7229475" y="2510631"/>
          <a:ext cx="3286125" cy="1971675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Individual choice</a:t>
          </a:r>
        </a:p>
      </dsp:txBody>
      <dsp:txXfrm>
        <a:off x="7229475" y="2510631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431C2D-FF90-4C45-971A-C5E979C7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</p:spTree>
    <p:extLst>
      <p:ext uri="{BB962C8B-B14F-4D97-AF65-F5344CB8AC3E}">
        <p14:creationId xmlns:p14="http://schemas.microsoft.com/office/powerpoint/2010/main" val="146309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17E9-D6A2-B045-8BB8-03114C60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2099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BDDDB-21A7-1643-8CB2-B16F42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9A9DFE-3133-7942-95B7-6513D43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C22-D978-2E43-B7F1-CD2C36D96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642594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C728D0-8F57-B44D-A9BD-06305F493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F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6052" y="4049081"/>
            <a:ext cx="3739896" cy="18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S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7990" y="4057496"/>
            <a:ext cx="3916019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14DF7-2822-D940-BBE1-55C2C4A68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902E-F8C6-DF41-BB87-50D54410EC2D}"/>
              </a:ext>
            </a:extLst>
          </p:cNvPr>
          <p:cNvSpPr txBox="1">
            <a:spLocks/>
          </p:cNvSpPr>
          <p:nvPr userDrawn="1"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B1961-9A24-0748-AF7D-20C006DBFF6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Team:UGent/Surve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sv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Module 3: Developing PSEA Policy</a:t>
            </a:r>
            <a:br>
              <a:rPr lang="en-US" dirty="0"/>
            </a:br>
            <a:r>
              <a:rPr lang="en-US" dirty="0"/>
              <a:t>and Code of Conduct (</a:t>
            </a:r>
            <a:r>
              <a:rPr lang="en-US" dirty="0" err="1"/>
              <a:t>CoC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PSEA training of trainers (</a:t>
            </a:r>
            <a:r>
              <a:rPr lang="en-US" dirty="0" err="1"/>
              <a:t>ToT</a:t>
            </a:r>
            <a:r>
              <a:rPr lang="en-US" dirty="0"/>
              <a:t>)</a:t>
            </a:r>
          </a:p>
          <a:p>
            <a:r>
              <a:rPr lang="en-US" dirty="0"/>
              <a:t>CRS, Humanitarian Response Department (HRD)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09D28-9ADD-4481-9F67-827B4146DA44}"/>
              </a:ext>
            </a:extLst>
          </p:cNvPr>
          <p:cNvSpPr txBox="1"/>
          <p:nvPr/>
        </p:nvSpPr>
        <p:spPr>
          <a:xfrm>
            <a:off x="1170108" y="6012484"/>
            <a:ext cx="976459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2531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Trainer | Date | Location</a:t>
            </a:r>
            <a:endParaRPr lang="en-US" sz="253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4E3C3C-E91B-489D-8CB4-13DE7F74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FF83B8B-7B87-42B8-979D-F32A76157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8435" y="1484313"/>
            <a:ext cx="6255130" cy="4692650"/>
          </a:xfrm>
          <a:prstGeom prst="rect">
            <a:avLst/>
          </a:prstGeom>
        </p:spPr>
      </p:pic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A246A0AF-152F-4B99-8763-CE5F0BAAD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is a code of conduct necessary?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safeguard program participants from staff misconduct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protect staff from false allegations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demonstrate compliance with donor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address ethical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the above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does the code of conduct apply to?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Only the organization’s employees with signed contracts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Volunteers and affiliates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staff, volunteers and associates at all times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are the principles and values of the code of conduct put into practice?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staff understand what misconduct entails, including possible disciplinary measures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staff receive onboarding and refresher trainings on the </a:t>
            </a:r>
            <a:r>
              <a:rPr lang="en-US" dirty="0" err="1"/>
              <a:t>CoC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 the above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is responsible for defining and promoting the values and principles of the </a:t>
            </a:r>
            <a:r>
              <a:rPr lang="en-US" b="1" dirty="0" err="1"/>
              <a:t>CoC</a:t>
            </a:r>
            <a:r>
              <a:rPr lang="en-US" b="1" dirty="0"/>
              <a:t> throughout the organization?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Senior management have a particular role in ensuring that all staff understand and adhere to the code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Field staff, since they are in direct contact with program participants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Donors, as they are responsible for seeking compliance with the </a:t>
            </a:r>
            <a:r>
              <a:rPr lang="en-US" dirty="0" err="1"/>
              <a:t>CoC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 4/X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 staff observe or suspect breaches of the code of conduct, they should: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Not get involved as there are other designated staff within the organization to address these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Share their suspicion with their trusted colleagues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Report only if they don’t have a good relationship with the colleague involved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None of the above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a proportional disciplinary measure if a staff member is found to have breached one of the Six Core Principles within the </a:t>
            </a:r>
            <a:r>
              <a:rPr lang="en-US" b="1" dirty="0" err="1"/>
              <a:t>CoC</a:t>
            </a:r>
            <a:r>
              <a:rPr lang="en-US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warning letter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Unpaid suspension from work for 6 months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Termination of contract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Mandatory PSEA refresher course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should the code of conduct consist of?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Organizational vision and 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Prohibitions on sexual harassment, abuse and exploitation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Prohibitions on trafficking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IASC Six Core Principles at a minimum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does the code of conduct apply?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staff are working directly with program participants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emergency interventions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During office hours for all staff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At all times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D368395-AA82-41B1-8389-66D4F58A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60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A13E71-80EB-4B9A-A414-C7DB4345A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443580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66A1559-8968-45C6-981F-1CD99D2B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Facilitation practice : Code of Conduct Quiz - Key messages</a:t>
            </a:r>
            <a:endParaRPr lang="en-US" dirty="0"/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8C73812E-0D23-41B2-8FC5-0F63567DA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4234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FE8761-D70A-4B05-8C47-AEAC48B1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042980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5B08EA-2CD7-4FD1-BF02-3B83AD55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outline</a:t>
            </a:r>
          </a:p>
        </p:txBody>
      </p:sp>
    </p:spTree>
    <p:extLst>
      <p:ext uri="{BB962C8B-B14F-4D97-AF65-F5344CB8AC3E}">
        <p14:creationId xmlns:p14="http://schemas.microsoft.com/office/powerpoint/2010/main" val="131392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A130-3635-43BD-A8B2-32772C9B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review code of conduct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0F9C5-75FC-4DF5-893D-B06F7EB9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639210"/>
            <a:ext cx="4366517" cy="45458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b="1" dirty="0"/>
              <a:t>Instructions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Review your organization’s Code of Conduct using </a:t>
            </a:r>
            <a:r>
              <a:rPr lang="en-US" i="1" dirty="0">
                <a:solidFill>
                  <a:srgbClr val="0070C0"/>
                </a:solidFill>
              </a:rPr>
              <a:t>Tool 2 Code of conduct and ethics development plan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15 minutes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1D6B1-0587-43B0-A032-DEE3152E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236" y="1551397"/>
            <a:ext cx="4500081" cy="5492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6E90AE-AF31-4843-B4A7-D13FB234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53" y="4517897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A130-3635-43BD-A8B2-32772C9B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review for  roll-out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0F9C5-75FC-4DF5-893D-B06F7EB9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639209"/>
            <a:ext cx="4551452" cy="50802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Instructions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i="1" dirty="0">
                <a:solidFill>
                  <a:srgbClr val="0070C0"/>
                </a:solidFill>
              </a:rPr>
              <a:t>TT 1.1 training plan template </a:t>
            </a:r>
            <a:r>
              <a:rPr lang="en-US" dirty="0"/>
              <a:t>to modify or reflect on the session for the roll-out phase.</a:t>
            </a:r>
          </a:p>
          <a:p>
            <a:pPr marL="0" indent="0">
              <a:buNone/>
            </a:pPr>
            <a:r>
              <a:rPr lang="en-US" u="sng" dirty="0"/>
              <a:t>Note</a:t>
            </a:r>
            <a:r>
              <a:rPr lang="en-US" dirty="0"/>
              <a:t> : this module should be targeting senior leadership and managers within your organization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15 minutes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E90AE-AF31-4843-B4A7-D13FB234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89" y="5669843"/>
            <a:ext cx="823031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97754-BC8E-42F1-9E5B-6711069C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42" y="1104783"/>
            <a:ext cx="4191215" cy="50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5B37-DB93-1948-B649-E3DD22AC3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34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DF92-1AD1-4C09-BF99-21366F24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E49C-F8D1-4C7E-AE20-3D5D7B006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PSEA policy</a:t>
            </a:r>
          </a:p>
        </p:txBody>
      </p:sp>
    </p:spTree>
    <p:extLst>
      <p:ext uri="{BB962C8B-B14F-4D97-AF65-F5344CB8AC3E}">
        <p14:creationId xmlns:p14="http://schemas.microsoft.com/office/powerpoint/2010/main" val="16233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ED4DE4-A57D-4494-A501-36EE44F60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377030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A62CBD-51A7-4AAA-8AAD-C288F03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PSEA policy -  CHS Alliance key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3984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274D51-5AC3-4EDB-B6C4-F3600A67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3372617" cy="823912"/>
          </a:xfrm>
        </p:spPr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4E4F-C379-4491-A119-07B92C78E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318261"/>
            <a:ext cx="3228779" cy="4329119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What are the key actions are that you could identify for a policy in your organizations?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A654F-C0B1-4791-B4C3-ADC8F55A1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2992" y="1654035"/>
            <a:ext cx="6413518" cy="823912"/>
          </a:xfrm>
        </p:spPr>
        <p:txBody>
          <a:bodyPr/>
          <a:lstStyle/>
          <a:p>
            <a:r>
              <a:rPr lang="en-US" dirty="0"/>
              <a:t>GROUP key actions under these headings 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E47A38-3689-4B66-826A-73D50296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Key actions</a:t>
            </a:r>
          </a:p>
        </p:txBody>
      </p:sp>
      <p:pic>
        <p:nvPicPr>
          <p:cNvPr id="13" name="Graphic 12" descr="Badge">
            <a:extLst>
              <a:ext uri="{FF2B5EF4-FFF2-40B4-BE49-F238E27FC236}">
                <a16:creationId xmlns:a16="http://schemas.microsoft.com/office/drawing/2014/main" id="{AFB430A2-BB35-4EA2-B353-E57F9B9DB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4898" y="1844596"/>
            <a:ext cx="729465" cy="729465"/>
          </a:xfrm>
          <a:prstGeom prst="rect">
            <a:avLst/>
          </a:prstGeom>
        </p:spPr>
      </p:pic>
      <p:pic>
        <p:nvPicPr>
          <p:cNvPr id="15" name="Graphic 14" descr="Badge 1">
            <a:extLst>
              <a:ext uri="{FF2B5EF4-FFF2-40B4-BE49-F238E27FC236}">
                <a16:creationId xmlns:a16="http://schemas.microsoft.com/office/drawing/2014/main" id="{6AC6CE38-93C1-4691-A28D-6B63AEDE1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332" y="1772254"/>
            <a:ext cx="711450" cy="711450"/>
          </a:xfrm>
          <a:prstGeom prst="rect">
            <a:avLst/>
          </a:prstGeom>
        </p:spPr>
      </p:pic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6F2E8502-FA7D-475E-ADE0-D7773EAF00E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9902926"/>
              </p:ext>
            </p:extLst>
          </p:nvPr>
        </p:nvGraphicFramePr>
        <p:xfrm>
          <a:off x="4561726" y="2670175"/>
          <a:ext cx="6793662" cy="32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5426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5295A8-2D7A-495C-BA59-52DFD7590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678545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214E9D0-EBC7-4D7D-A548-1DB133C4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Procedures supporting PSEA policy </a:t>
            </a:r>
          </a:p>
        </p:txBody>
      </p:sp>
    </p:spTree>
    <p:extLst>
      <p:ext uri="{BB962C8B-B14F-4D97-AF65-F5344CB8AC3E}">
        <p14:creationId xmlns:p14="http://schemas.microsoft.com/office/powerpoint/2010/main" val="16694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65533-8929-47F7-B1E9-0D852FAB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 for setting out </a:t>
            </a:r>
            <a:r>
              <a:rPr lang="en-US" b="1" dirty="0"/>
              <a:t>expectations </a:t>
            </a:r>
            <a:r>
              <a:rPr lang="en-US" dirty="0"/>
              <a:t>about behavior of staff and associates</a:t>
            </a:r>
          </a:p>
          <a:p>
            <a:r>
              <a:rPr lang="en-US" dirty="0"/>
              <a:t>Responsibility of </a:t>
            </a:r>
            <a:r>
              <a:rPr lang="en-US" b="1" dirty="0"/>
              <a:t>senior leadership and management</a:t>
            </a:r>
          </a:p>
          <a:p>
            <a:r>
              <a:rPr lang="en-US" dirty="0"/>
              <a:t>Should be designed through </a:t>
            </a:r>
            <a:r>
              <a:rPr lang="en-US" b="1" dirty="0"/>
              <a:t>consultative</a:t>
            </a:r>
            <a:r>
              <a:rPr lang="en-US" dirty="0"/>
              <a:t> process</a:t>
            </a:r>
          </a:p>
          <a:p>
            <a:r>
              <a:rPr lang="en-US" b="1" dirty="0"/>
              <a:t>Procedures </a:t>
            </a:r>
            <a:r>
              <a:rPr lang="en-US" dirty="0"/>
              <a:t>to describe how the policy will be implemented </a:t>
            </a:r>
            <a:r>
              <a:rPr lang="en-US" b="1" dirty="0"/>
              <a:t>required.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8C7CC-7B19-4FBA-96D6-1C366B73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 Session 1: PSEA policy</a:t>
            </a:r>
          </a:p>
        </p:txBody>
      </p:sp>
    </p:spTree>
    <p:extLst>
      <p:ext uri="{BB962C8B-B14F-4D97-AF65-F5344CB8AC3E}">
        <p14:creationId xmlns:p14="http://schemas.microsoft.com/office/powerpoint/2010/main" val="191837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4FEE-4BBB-7F49-BE67-32807328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BAE0-B3D7-1A47-8260-AE7CCF2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</p:spPr>
        <p:txBody>
          <a:bodyPr/>
          <a:lstStyle/>
          <a:p>
            <a:r>
              <a:rPr lang="en-US" dirty="0"/>
              <a:t>Code of Conduct (</a:t>
            </a:r>
            <a:r>
              <a:rPr lang="en-US" dirty="0" err="1"/>
              <a:t>CoC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78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328AD34-4BE5-4D1A-BE73-B39A9064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</p:spPr>
        <p:txBody>
          <a:bodyPr/>
          <a:lstStyle/>
          <a:p>
            <a:r>
              <a:rPr lang="en-US" dirty="0"/>
              <a:t>Instructions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132510-8DFF-48BE-BA1B-3EBE5D71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354639" cy="429829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Read</a:t>
            </a:r>
            <a:r>
              <a:rPr lang="en-US" sz="2200" dirty="0"/>
              <a:t> through the TT 3.1 Examples of code of conduct breaches and </a:t>
            </a:r>
            <a:r>
              <a:rPr lang="en-US" sz="2200" dirty="0">
                <a:solidFill>
                  <a:srgbClr val="0070C0"/>
                </a:solidFill>
              </a:rPr>
              <a:t>HO 1.2 IASC Six Core Principles</a:t>
            </a:r>
          </a:p>
          <a:p>
            <a:pPr marL="0" indent="0">
              <a:buNone/>
            </a:pPr>
            <a:r>
              <a:rPr lang="en-US" sz="2200" b="1" dirty="0"/>
              <a:t>Identify breaches </a:t>
            </a:r>
            <a:r>
              <a:rPr lang="en-US" sz="2200" dirty="0"/>
              <a:t>of the Six Core Principles</a:t>
            </a:r>
          </a:p>
          <a:p>
            <a:pPr lvl="1"/>
            <a:r>
              <a:rPr lang="en-US" sz="2200" dirty="0"/>
              <a:t>Has the code of conduct been breached?</a:t>
            </a:r>
          </a:p>
          <a:p>
            <a:pPr lvl="1"/>
            <a:r>
              <a:rPr lang="en-US" sz="2200" dirty="0"/>
              <a:t>If so, what rule has been broken?</a:t>
            </a:r>
          </a:p>
          <a:p>
            <a:pPr lvl="1"/>
            <a:r>
              <a:rPr lang="en-US" sz="2200" dirty="0"/>
              <a:t>What would your first step be?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15 minutes for the exercise</a:t>
            </a:r>
          </a:p>
          <a:p>
            <a:pPr lvl="1"/>
            <a:r>
              <a:rPr lang="en-US" sz="2000" dirty="0"/>
              <a:t>5 minutes to present in plenary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49138E5-D804-4928-897A-C05672CBA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</p:spPr>
        <p:txBody>
          <a:bodyPr/>
          <a:lstStyle/>
          <a:p>
            <a:r>
              <a:rPr lang="en-US" dirty="0"/>
              <a:t>Code of conduct breaches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007AC-81B3-470B-A292-8AF355B2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</p:spPr>
        <p:txBody>
          <a:bodyPr anchor="b">
            <a:normAutofit/>
          </a:bodyPr>
          <a:lstStyle/>
          <a:p>
            <a:r>
              <a:rPr lang="en-US" dirty="0"/>
              <a:t>Exercise – Code of Conduct Scenarios</a:t>
            </a:r>
          </a:p>
        </p:txBody>
      </p:sp>
      <p:pic>
        <p:nvPicPr>
          <p:cNvPr id="13" name="Graphic 12" descr="Alarm clock with solid fill">
            <a:extLst>
              <a:ext uri="{FF2B5EF4-FFF2-40B4-BE49-F238E27FC236}">
                <a16:creationId xmlns:a16="http://schemas.microsoft.com/office/drawing/2014/main" id="{78B63BE2-E5B9-4410-9B41-A6861E8A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83" y="5668962"/>
            <a:ext cx="823912" cy="82391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F1457-755D-4E11-B214-AB3A1A62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8995" y="2220092"/>
            <a:ext cx="5311644" cy="3999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084626-F55B-4E33-8BA1-92934AD92F11}"/>
              </a:ext>
            </a:extLst>
          </p:cNvPr>
          <p:cNvSpPr/>
          <p:nvPr/>
        </p:nvSpPr>
        <p:spPr>
          <a:xfrm>
            <a:off x="6055119" y="2244866"/>
            <a:ext cx="5183188" cy="42982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en-US" sz="1900" dirty="0"/>
              <a:t>A male team member comments on a “pretty girl” in a distribution line.</a:t>
            </a:r>
          </a:p>
          <a:p>
            <a:pPr marL="514350" indent="-514350">
              <a:buAutoNum type="arabicParenR"/>
            </a:pPr>
            <a:r>
              <a:rPr lang="en-US" sz="1900" dirty="0"/>
              <a:t>There are rumors of a project staff member adding the name of his girlfriend to the list of project participants.</a:t>
            </a:r>
          </a:p>
          <a:p>
            <a:pPr marL="514350" indent="-514350">
              <a:buAutoNum type="arabicParenR"/>
            </a:pPr>
            <a:r>
              <a:rPr lang="en-US" sz="1900" dirty="0"/>
              <a:t>A project participant in your shelter project is told she must have sex with a contracted carpenter in order to get her roof fixed.</a:t>
            </a:r>
          </a:p>
          <a:p>
            <a:pPr marL="514350" indent="-514350">
              <a:buAutoNum type="arabicParenR"/>
            </a:pPr>
            <a:r>
              <a:rPr lang="en-US" sz="1900" dirty="0"/>
              <a:t>A male volunteer meets a 16-year-old female project participant in a bar for a drink and takes her to his house for sexual intercourse.</a:t>
            </a:r>
          </a:p>
        </p:txBody>
      </p:sp>
      <p:pic>
        <p:nvPicPr>
          <p:cNvPr id="9" name="Graphic 8" descr="Badge 1">
            <a:extLst>
              <a:ext uri="{FF2B5EF4-FFF2-40B4-BE49-F238E27FC236}">
                <a16:creationId xmlns:a16="http://schemas.microsoft.com/office/drawing/2014/main" id="{E1017C01-36CF-4388-8C83-16BF7C94D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332" y="2244866"/>
            <a:ext cx="711450" cy="711450"/>
          </a:xfrm>
          <a:prstGeom prst="rect">
            <a:avLst/>
          </a:prstGeom>
        </p:spPr>
      </p:pic>
      <p:pic>
        <p:nvPicPr>
          <p:cNvPr id="10" name="Graphic 9" descr="Badge">
            <a:extLst>
              <a:ext uri="{FF2B5EF4-FFF2-40B4-BE49-F238E27FC236}">
                <a16:creationId xmlns:a16="http://schemas.microsoft.com/office/drawing/2014/main" id="{9E015C70-6E24-4943-9DC0-B36B0AD0A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332" y="3148930"/>
            <a:ext cx="729465" cy="7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2119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A01A52F4CA9F47A9B8A740FE4E660B" ma:contentTypeVersion="4" ma:contentTypeDescription="Crear nuevo documento." ma:contentTypeScope="" ma:versionID="cac3a16c13895d64b713e68472927ef7">
  <xsd:schema xmlns:xsd="http://www.w3.org/2001/XMLSchema" xmlns:xs="http://www.w3.org/2001/XMLSchema" xmlns:p="http://schemas.microsoft.com/office/2006/metadata/properties" xmlns:ns2="7685d9b9-ccba-467f-9eeb-f8583d84f2a4" targetNamespace="http://schemas.microsoft.com/office/2006/metadata/properties" ma:root="true" ma:fieldsID="25a5b1623b89f1a9f6d1e1496a2c3110" ns2:_="">
    <xsd:import namespace="7685d9b9-ccba-467f-9eeb-f8583d84f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5d9b9-ccba-467f-9eeb-f8583d84f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78CB9D-9159-4106-AEA1-653A3F65CB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CE749F-DA73-4C7C-8716-B73C12BF1DA7}"/>
</file>

<file path=customXml/itemProps3.xml><?xml version="1.0" encoding="utf-8"?>
<ds:datastoreItem xmlns:ds="http://schemas.openxmlformats.org/officeDocument/2006/customXml" ds:itemID="{ED8A33EE-F859-4516-AE45-9BB48498580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0a539ca5-6902-4a22-bbd1-022bb52566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918</Words>
  <Application>Microsoft Office PowerPoint</Application>
  <PresentationFormat>Widescreen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</vt:lpstr>
      <vt:lpstr>Wingdings</vt:lpstr>
      <vt:lpstr>CRS_2020_Microsoft</vt:lpstr>
      <vt:lpstr> Module 3: Developing PSEA Policy and Code of Conduct (CoC)</vt:lpstr>
      <vt:lpstr>Module outline</vt:lpstr>
      <vt:lpstr>Session 1</vt:lpstr>
      <vt:lpstr>PSEA policy -  CHS Alliance key recommendations</vt:lpstr>
      <vt:lpstr>Exercise – Key actions</vt:lpstr>
      <vt:lpstr>Procedures supporting PSEA policy </vt:lpstr>
      <vt:lpstr>Wrap up Session 1: PSEA policy</vt:lpstr>
      <vt:lpstr>Session 2</vt:lpstr>
      <vt:lpstr>Exercise – Code of Conduct Scenarios</vt:lpstr>
      <vt:lpstr>Facilitation practice : Code of Conduct Quiz</vt:lpstr>
      <vt:lpstr>Facilitation practice : Code of Conduct Quiz</vt:lpstr>
      <vt:lpstr>Facilitation practice : Code of Conduct Quiz</vt:lpstr>
      <vt:lpstr>Facilitation practice : Code of Conduct Quiz</vt:lpstr>
      <vt:lpstr>Facilitation practice : Code of Conduct Quiz 4/X</vt:lpstr>
      <vt:lpstr>Facilitation practice : Code of Conduct Quiz</vt:lpstr>
      <vt:lpstr>Facilitation practice : Code of Conduct Quiz</vt:lpstr>
      <vt:lpstr>Facilitation practice : Code of Conduct Quiz</vt:lpstr>
      <vt:lpstr>Facilitation practice : Code of Conduct Quiz</vt:lpstr>
      <vt:lpstr>Facilitation practice : Code of Conduct Quiz - Key messages</vt:lpstr>
      <vt:lpstr>Exercise – review code of conduct content</vt:lpstr>
      <vt:lpstr>Module review for  roll-out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Module 2: PSEA and Safe Programming</dc:title>
  <dc:creator>Archambault, Aude</dc:creator>
  <cp:lastModifiedBy>Archambault, Aude</cp:lastModifiedBy>
  <cp:revision>2</cp:revision>
  <dcterms:created xsi:type="dcterms:W3CDTF">2020-11-03T20:53:36Z</dcterms:created>
  <dcterms:modified xsi:type="dcterms:W3CDTF">2021-03-02T10:02:08Z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0x010100ADA01A52F4CA9F47A9B8A740FE4E660B</vt:lpwstr>
  </property>
</Properties>
</file>