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Lst>
  <p:notesMasterIdLst>
    <p:notesMasterId r:id="rId24"/>
  </p:notesMasterIdLst>
  <p:sldIdLst>
    <p:sldId id="256" r:id="rId5"/>
    <p:sldId id="1261" r:id="rId6"/>
    <p:sldId id="320" r:id="rId7"/>
    <p:sldId id="1263" r:id="rId8"/>
    <p:sldId id="323" r:id="rId9"/>
    <p:sldId id="324" r:id="rId10"/>
    <p:sldId id="325" r:id="rId11"/>
    <p:sldId id="1262" r:id="rId12"/>
    <p:sldId id="327" r:id="rId13"/>
    <p:sldId id="328" r:id="rId14"/>
    <p:sldId id="263" r:id="rId15"/>
    <p:sldId id="321" r:id="rId16"/>
    <p:sldId id="329" r:id="rId17"/>
    <p:sldId id="271" r:id="rId18"/>
    <p:sldId id="332" r:id="rId19"/>
    <p:sldId id="330" r:id="rId20"/>
    <p:sldId id="333" r:id="rId21"/>
    <p:sldId id="351"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F0B551-492B-DC42-8FF3-EFAE171BB86C}">
          <p14:sldIdLst>
            <p14:sldId id="256"/>
            <p14:sldId id="1261"/>
          </p14:sldIdLst>
        </p14:section>
        <p14:section name="Session 1" id="{CDD78BCA-8F90-4C8A-AD5A-443184973B89}">
          <p14:sldIdLst>
            <p14:sldId id="320"/>
            <p14:sldId id="1263"/>
            <p14:sldId id="323"/>
            <p14:sldId id="324"/>
            <p14:sldId id="325"/>
            <p14:sldId id="1262"/>
            <p14:sldId id="327"/>
            <p14:sldId id="328"/>
          </p14:sldIdLst>
        </p14:section>
        <p14:section name="Session 2" id="{DF21CB82-9485-4138-9851-4B9310AADF6B}">
          <p14:sldIdLst>
            <p14:sldId id="263"/>
            <p14:sldId id="321"/>
            <p14:sldId id="329"/>
          </p14:sldIdLst>
        </p14:section>
        <p14:section name="Session 3" id="{A34194FB-C504-410C-BD7B-8B4498BB74AA}">
          <p14:sldIdLst>
            <p14:sldId id="271"/>
            <p14:sldId id="332"/>
            <p14:sldId id="330"/>
            <p14:sldId id="333"/>
            <p14:sldId id="351"/>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36D26-7518-4EBE-A6FF-C5407065A8B5}" v="24" dt="2021-02-23T07:40:42.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86388" autoAdjust="0"/>
  </p:normalViewPr>
  <p:slideViewPr>
    <p:cSldViewPr snapToGrid="0" snapToObjects="1">
      <p:cViewPr varScale="1">
        <p:scale>
          <a:sx n="67" d="100"/>
          <a:sy n="67" d="100"/>
        </p:scale>
        <p:origin x="948" y="44"/>
      </p:cViewPr>
      <p:guideLst/>
    </p:cSldViewPr>
  </p:slideViewPr>
  <p:outlineViewPr>
    <p:cViewPr>
      <p:scale>
        <a:sx n="33" d="100"/>
        <a:sy n="33" d="100"/>
      </p:scale>
      <p:origin x="0" y="-116212"/>
    </p:cViewPr>
  </p:outlineViewPr>
  <p:notesTextViewPr>
    <p:cViewPr>
      <p:scale>
        <a:sx n="1" d="1"/>
        <a:sy n="1" d="1"/>
      </p:scale>
      <p:origin x="0" y="0"/>
    </p:cViewPr>
  </p:notesTextViewPr>
  <p:sorterViewPr>
    <p:cViewPr varScale="1">
      <p:scale>
        <a:sx n="1" d="1"/>
        <a:sy n="1" d="1"/>
      </p:scale>
      <p:origin x="0" y="-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chambault, Aude" userId="dfdf6e78-8d63-480c-bdce-0b0f3fd27a48" providerId="ADAL" clId="{3E6199C1-2A2C-41D0-8F2E-9218D5A5ACA3}"/>
    <pc:docChg chg="undo custSel mod addSld delSld modSld sldOrd addSection delSection modSection">
      <pc:chgData name="Archambault, Aude" userId="dfdf6e78-8d63-480c-bdce-0b0f3fd27a48" providerId="ADAL" clId="{3E6199C1-2A2C-41D0-8F2E-9218D5A5ACA3}" dt="2020-11-03T21:13:59.319" v="917"/>
      <pc:docMkLst>
        <pc:docMk/>
      </pc:docMkLst>
      <pc:sldChg chg="modSp mod">
        <pc:chgData name="Archambault, Aude" userId="dfdf6e78-8d63-480c-bdce-0b0f3fd27a48" providerId="ADAL" clId="{3E6199C1-2A2C-41D0-8F2E-9218D5A5ACA3}" dt="2020-11-03T20:14:37.161" v="28" actId="20577"/>
        <pc:sldMkLst>
          <pc:docMk/>
          <pc:sldMk cId="76914611" sldId="256"/>
        </pc:sldMkLst>
        <pc:spChg chg="mod">
          <ac:chgData name="Archambault, Aude" userId="dfdf6e78-8d63-480c-bdce-0b0f3fd27a48" providerId="ADAL" clId="{3E6199C1-2A2C-41D0-8F2E-9218D5A5ACA3}" dt="2020-11-03T20:14:37.161" v="28" actId="20577"/>
          <ac:spMkLst>
            <pc:docMk/>
            <pc:sldMk cId="76914611" sldId="256"/>
            <ac:spMk id="2" creationId="{00000000-0000-0000-0000-000000000000}"/>
          </ac:spMkLst>
        </pc:spChg>
      </pc:sldChg>
      <pc:sldChg chg="modSp mod">
        <pc:chgData name="Archambault, Aude" userId="dfdf6e78-8d63-480c-bdce-0b0f3fd27a48" providerId="ADAL" clId="{3E6199C1-2A2C-41D0-8F2E-9218D5A5ACA3}" dt="2020-11-03T20:18:27.140" v="59" actId="20577"/>
        <pc:sldMkLst>
          <pc:docMk/>
          <pc:sldMk cId="1920782211" sldId="263"/>
        </pc:sldMkLst>
        <pc:spChg chg="mod">
          <ac:chgData name="Archambault, Aude" userId="dfdf6e78-8d63-480c-bdce-0b0f3fd27a48" providerId="ADAL" clId="{3E6199C1-2A2C-41D0-8F2E-9218D5A5ACA3}" dt="2020-11-03T20:16:06.247" v="37" actId="20577"/>
          <ac:spMkLst>
            <pc:docMk/>
            <pc:sldMk cId="1920782211" sldId="263"/>
            <ac:spMk id="2" creationId="{44034FEE-4BBB-7F49-BE67-328073281F8B}"/>
          </ac:spMkLst>
        </pc:spChg>
        <pc:spChg chg="mod">
          <ac:chgData name="Archambault, Aude" userId="dfdf6e78-8d63-480c-bdce-0b0f3fd27a48" providerId="ADAL" clId="{3E6199C1-2A2C-41D0-8F2E-9218D5A5ACA3}" dt="2020-11-03T20:18:27.140" v="59" actId="20577"/>
          <ac:spMkLst>
            <pc:docMk/>
            <pc:sldMk cId="1920782211" sldId="263"/>
            <ac:spMk id="3" creationId="{FFF5BAE0-B3D7-1A47-8260-AE7CCF256CC8}"/>
          </ac:spMkLst>
        </pc:spChg>
      </pc:sldChg>
      <pc:sldChg chg="add del">
        <pc:chgData name="Archambault, Aude" userId="dfdf6e78-8d63-480c-bdce-0b0f3fd27a48" providerId="ADAL" clId="{3E6199C1-2A2C-41D0-8F2E-9218D5A5ACA3}" dt="2020-11-03T21:12:50.721" v="910" actId="47"/>
        <pc:sldMkLst>
          <pc:docMk/>
          <pc:sldMk cId="3516524862" sldId="264"/>
        </pc:sldMkLst>
      </pc:sldChg>
      <pc:sldChg chg="add del ord">
        <pc:chgData name="Archambault, Aude" userId="dfdf6e78-8d63-480c-bdce-0b0f3fd27a48" providerId="ADAL" clId="{3E6199C1-2A2C-41D0-8F2E-9218D5A5ACA3}" dt="2020-11-03T21:13:59.319" v="917"/>
        <pc:sldMkLst>
          <pc:docMk/>
          <pc:sldMk cId="3793482313" sldId="266"/>
        </pc:sldMkLst>
      </pc:sldChg>
      <pc:sldChg chg="modSp mod">
        <pc:chgData name="Archambault, Aude" userId="dfdf6e78-8d63-480c-bdce-0b0f3fd27a48" providerId="ADAL" clId="{3E6199C1-2A2C-41D0-8F2E-9218D5A5ACA3}" dt="2020-11-03T20:16:37.595" v="40"/>
        <pc:sldMkLst>
          <pc:docMk/>
          <pc:sldMk cId="2013017907" sldId="271"/>
        </pc:sldMkLst>
        <pc:spChg chg="mod">
          <ac:chgData name="Archambault, Aude" userId="dfdf6e78-8d63-480c-bdce-0b0f3fd27a48" providerId="ADAL" clId="{3E6199C1-2A2C-41D0-8F2E-9218D5A5ACA3}" dt="2020-11-03T20:16:14.504" v="39" actId="20577"/>
          <ac:spMkLst>
            <pc:docMk/>
            <pc:sldMk cId="2013017907" sldId="271"/>
            <ac:spMk id="2" creationId="{44034FEE-4BBB-7F49-BE67-328073281F8B}"/>
          </ac:spMkLst>
        </pc:spChg>
        <pc:spChg chg="mod">
          <ac:chgData name="Archambault, Aude" userId="dfdf6e78-8d63-480c-bdce-0b0f3fd27a48" providerId="ADAL" clId="{3E6199C1-2A2C-41D0-8F2E-9218D5A5ACA3}" dt="2020-11-03T20:16:37.595" v="40"/>
          <ac:spMkLst>
            <pc:docMk/>
            <pc:sldMk cId="2013017907" sldId="271"/>
            <ac:spMk id="3" creationId="{FFF5BAE0-B3D7-1A47-8260-AE7CCF256CC8}"/>
          </ac:spMkLst>
        </pc:spChg>
      </pc:sldChg>
      <pc:sldChg chg="add del">
        <pc:chgData name="Archambault, Aude" userId="dfdf6e78-8d63-480c-bdce-0b0f3fd27a48" providerId="ADAL" clId="{3E6199C1-2A2C-41D0-8F2E-9218D5A5ACA3}" dt="2020-11-03T21:12:50.721" v="910" actId="47"/>
        <pc:sldMkLst>
          <pc:docMk/>
          <pc:sldMk cId="3941331068" sldId="272"/>
        </pc:sldMkLst>
      </pc:sldChg>
      <pc:sldChg chg="del">
        <pc:chgData name="Archambault, Aude" userId="dfdf6e78-8d63-480c-bdce-0b0f3fd27a48" providerId="ADAL" clId="{3E6199C1-2A2C-41D0-8F2E-9218D5A5ACA3}" dt="2020-11-03T20:57:32.988" v="743" actId="47"/>
        <pc:sldMkLst>
          <pc:docMk/>
          <pc:sldMk cId="1831183263" sldId="273"/>
        </pc:sldMkLst>
      </pc:sldChg>
      <pc:sldChg chg="del">
        <pc:chgData name="Archambault, Aude" userId="dfdf6e78-8d63-480c-bdce-0b0f3fd27a48" providerId="ADAL" clId="{3E6199C1-2A2C-41D0-8F2E-9218D5A5ACA3}" dt="2020-11-03T21:01:36.761" v="786" actId="47"/>
        <pc:sldMkLst>
          <pc:docMk/>
          <pc:sldMk cId="3664316791" sldId="274"/>
        </pc:sldMkLst>
      </pc:sldChg>
      <pc:sldChg chg="del">
        <pc:chgData name="Archambault, Aude" userId="dfdf6e78-8d63-480c-bdce-0b0f3fd27a48" providerId="ADAL" clId="{3E6199C1-2A2C-41D0-8F2E-9218D5A5ACA3}" dt="2020-11-03T20:14:44.917" v="29" actId="47"/>
        <pc:sldMkLst>
          <pc:docMk/>
          <pc:sldMk cId="2927502701" sldId="278"/>
        </pc:sldMkLst>
      </pc:sldChg>
      <pc:sldChg chg="del">
        <pc:chgData name="Archambault, Aude" userId="dfdf6e78-8d63-480c-bdce-0b0f3fd27a48" providerId="ADAL" clId="{3E6199C1-2A2C-41D0-8F2E-9218D5A5ACA3}" dt="2020-11-03T21:01:29.027" v="781" actId="47"/>
        <pc:sldMkLst>
          <pc:docMk/>
          <pc:sldMk cId="3610478197" sldId="299"/>
        </pc:sldMkLst>
      </pc:sldChg>
      <pc:sldChg chg="del">
        <pc:chgData name="Archambault, Aude" userId="dfdf6e78-8d63-480c-bdce-0b0f3fd27a48" providerId="ADAL" clId="{3E6199C1-2A2C-41D0-8F2E-9218D5A5ACA3}" dt="2020-11-03T21:01:31.197" v="782" actId="47"/>
        <pc:sldMkLst>
          <pc:docMk/>
          <pc:sldMk cId="977841343" sldId="301"/>
        </pc:sldMkLst>
      </pc:sldChg>
      <pc:sldChg chg="del">
        <pc:chgData name="Archambault, Aude" userId="dfdf6e78-8d63-480c-bdce-0b0f3fd27a48" providerId="ADAL" clId="{3E6199C1-2A2C-41D0-8F2E-9218D5A5ACA3}" dt="2020-11-03T21:01:32.386" v="783" actId="47"/>
        <pc:sldMkLst>
          <pc:docMk/>
          <pc:sldMk cId="668022109" sldId="302"/>
        </pc:sldMkLst>
      </pc:sldChg>
      <pc:sldChg chg="del">
        <pc:chgData name="Archambault, Aude" userId="dfdf6e78-8d63-480c-bdce-0b0f3fd27a48" providerId="ADAL" clId="{3E6199C1-2A2C-41D0-8F2E-9218D5A5ACA3}" dt="2020-11-03T21:01:33.416" v="784" actId="47"/>
        <pc:sldMkLst>
          <pc:docMk/>
          <pc:sldMk cId="1762611848" sldId="303"/>
        </pc:sldMkLst>
      </pc:sldChg>
      <pc:sldChg chg="del">
        <pc:chgData name="Archambault, Aude" userId="dfdf6e78-8d63-480c-bdce-0b0f3fd27a48" providerId="ADAL" clId="{3E6199C1-2A2C-41D0-8F2E-9218D5A5ACA3}" dt="2020-11-03T21:01:35.325" v="785" actId="47"/>
        <pc:sldMkLst>
          <pc:docMk/>
          <pc:sldMk cId="1458816675" sldId="304"/>
        </pc:sldMkLst>
      </pc:sldChg>
      <pc:sldChg chg="del">
        <pc:chgData name="Archambault, Aude" userId="dfdf6e78-8d63-480c-bdce-0b0f3fd27a48" providerId="ADAL" clId="{3E6199C1-2A2C-41D0-8F2E-9218D5A5ACA3}" dt="2020-11-03T21:01:45.797" v="787" actId="47"/>
        <pc:sldMkLst>
          <pc:docMk/>
          <pc:sldMk cId="3404926633" sldId="305"/>
        </pc:sldMkLst>
      </pc:sldChg>
      <pc:sldChg chg="del">
        <pc:chgData name="Archambault, Aude" userId="dfdf6e78-8d63-480c-bdce-0b0f3fd27a48" providerId="ADAL" clId="{3E6199C1-2A2C-41D0-8F2E-9218D5A5ACA3}" dt="2020-11-03T21:01:47.278" v="788" actId="47"/>
        <pc:sldMkLst>
          <pc:docMk/>
          <pc:sldMk cId="815054311" sldId="306"/>
        </pc:sldMkLst>
      </pc:sldChg>
      <pc:sldChg chg="del">
        <pc:chgData name="Archambault, Aude" userId="dfdf6e78-8d63-480c-bdce-0b0f3fd27a48" providerId="ADAL" clId="{3E6199C1-2A2C-41D0-8F2E-9218D5A5ACA3}" dt="2020-11-03T21:01:47.662" v="789" actId="47"/>
        <pc:sldMkLst>
          <pc:docMk/>
          <pc:sldMk cId="3285118281" sldId="308"/>
        </pc:sldMkLst>
      </pc:sldChg>
      <pc:sldChg chg="del">
        <pc:chgData name="Archambault, Aude" userId="dfdf6e78-8d63-480c-bdce-0b0f3fd27a48" providerId="ADAL" clId="{3E6199C1-2A2C-41D0-8F2E-9218D5A5ACA3}" dt="2020-11-03T21:01:48.302" v="790" actId="47"/>
        <pc:sldMkLst>
          <pc:docMk/>
          <pc:sldMk cId="194348203" sldId="309"/>
        </pc:sldMkLst>
      </pc:sldChg>
      <pc:sldChg chg="del">
        <pc:chgData name="Archambault, Aude" userId="dfdf6e78-8d63-480c-bdce-0b0f3fd27a48" providerId="ADAL" clId="{3E6199C1-2A2C-41D0-8F2E-9218D5A5ACA3}" dt="2020-11-03T21:01:48.869" v="791" actId="47"/>
        <pc:sldMkLst>
          <pc:docMk/>
          <pc:sldMk cId="411415590" sldId="310"/>
        </pc:sldMkLst>
      </pc:sldChg>
      <pc:sldChg chg="del">
        <pc:chgData name="Archambault, Aude" userId="dfdf6e78-8d63-480c-bdce-0b0f3fd27a48" providerId="ADAL" clId="{3E6199C1-2A2C-41D0-8F2E-9218D5A5ACA3}" dt="2020-11-03T21:01:49.381" v="792" actId="47"/>
        <pc:sldMkLst>
          <pc:docMk/>
          <pc:sldMk cId="3261565227" sldId="311"/>
        </pc:sldMkLst>
      </pc:sldChg>
      <pc:sldChg chg="del">
        <pc:chgData name="Archambault, Aude" userId="dfdf6e78-8d63-480c-bdce-0b0f3fd27a48" providerId="ADAL" clId="{3E6199C1-2A2C-41D0-8F2E-9218D5A5ACA3}" dt="2020-11-03T21:01:49.708" v="793" actId="47"/>
        <pc:sldMkLst>
          <pc:docMk/>
          <pc:sldMk cId="2368726398" sldId="312"/>
        </pc:sldMkLst>
      </pc:sldChg>
      <pc:sldChg chg="del">
        <pc:chgData name="Archambault, Aude" userId="dfdf6e78-8d63-480c-bdce-0b0f3fd27a48" providerId="ADAL" clId="{3E6199C1-2A2C-41D0-8F2E-9218D5A5ACA3}" dt="2020-11-03T21:01:50.212" v="794" actId="47"/>
        <pc:sldMkLst>
          <pc:docMk/>
          <pc:sldMk cId="2814180766" sldId="313"/>
        </pc:sldMkLst>
      </pc:sldChg>
      <pc:sldChg chg="del">
        <pc:chgData name="Archambault, Aude" userId="dfdf6e78-8d63-480c-bdce-0b0f3fd27a48" providerId="ADAL" clId="{3E6199C1-2A2C-41D0-8F2E-9218D5A5ACA3}" dt="2020-11-03T21:01:50.717" v="795" actId="47"/>
        <pc:sldMkLst>
          <pc:docMk/>
          <pc:sldMk cId="338613295" sldId="314"/>
        </pc:sldMkLst>
      </pc:sldChg>
      <pc:sldChg chg="del">
        <pc:chgData name="Archambault, Aude" userId="dfdf6e78-8d63-480c-bdce-0b0f3fd27a48" providerId="ADAL" clId="{3E6199C1-2A2C-41D0-8F2E-9218D5A5ACA3}" dt="2020-11-03T21:01:52.386" v="796" actId="47"/>
        <pc:sldMkLst>
          <pc:docMk/>
          <pc:sldMk cId="3617758975" sldId="315"/>
        </pc:sldMkLst>
      </pc:sldChg>
      <pc:sldChg chg="add del">
        <pc:chgData name="Archambault, Aude" userId="dfdf6e78-8d63-480c-bdce-0b0f3fd27a48" providerId="ADAL" clId="{3E6199C1-2A2C-41D0-8F2E-9218D5A5ACA3}" dt="2020-11-03T21:12:50.721" v="910" actId="47"/>
        <pc:sldMkLst>
          <pc:docMk/>
          <pc:sldMk cId="1563820946" sldId="316"/>
        </pc:sldMkLst>
      </pc:sldChg>
      <pc:sldChg chg="add del">
        <pc:chgData name="Archambault, Aude" userId="dfdf6e78-8d63-480c-bdce-0b0f3fd27a48" providerId="ADAL" clId="{3E6199C1-2A2C-41D0-8F2E-9218D5A5ACA3}" dt="2020-11-03T21:12:50.721" v="910" actId="47"/>
        <pc:sldMkLst>
          <pc:docMk/>
          <pc:sldMk cId="3299369184" sldId="317"/>
        </pc:sldMkLst>
      </pc:sldChg>
      <pc:sldChg chg="add del">
        <pc:chgData name="Archambault, Aude" userId="dfdf6e78-8d63-480c-bdce-0b0f3fd27a48" providerId="ADAL" clId="{3E6199C1-2A2C-41D0-8F2E-9218D5A5ACA3}" dt="2020-11-03T21:12:50.721" v="910" actId="47"/>
        <pc:sldMkLst>
          <pc:docMk/>
          <pc:sldMk cId="473850362" sldId="318"/>
        </pc:sldMkLst>
      </pc:sldChg>
      <pc:sldChg chg="add del">
        <pc:chgData name="Archambault, Aude" userId="dfdf6e78-8d63-480c-bdce-0b0f3fd27a48" providerId="ADAL" clId="{3E6199C1-2A2C-41D0-8F2E-9218D5A5ACA3}" dt="2020-11-03T21:12:50.721" v="910" actId="47"/>
        <pc:sldMkLst>
          <pc:docMk/>
          <pc:sldMk cId="3792541626" sldId="319"/>
        </pc:sldMkLst>
      </pc:sldChg>
      <pc:sldChg chg="modSp new mod">
        <pc:chgData name="Archambault, Aude" userId="dfdf6e78-8d63-480c-bdce-0b0f3fd27a48" providerId="ADAL" clId="{3E6199C1-2A2C-41D0-8F2E-9218D5A5ACA3}" dt="2020-11-03T20:18:16.416" v="53"/>
        <pc:sldMkLst>
          <pc:docMk/>
          <pc:sldMk cId="1623371876" sldId="320"/>
        </pc:sldMkLst>
        <pc:spChg chg="mod">
          <ac:chgData name="Archambault, Aude" userId="dfdf6e78-8d63-480c-bdce-0b0f3fd27a48" providerId="ADAL" clId="{3E6199C1-2A2C-41D0-8F2E-9218D5A5ACA3}" dt="2020-11-03T20:18:12.845" v="52" actId="20577"/>
          <ac:spMkLst>
            <pc:docMk/>
            <pc:sldMk cId="1623371876" sldId="320"/>
            <ac:spMk id="2" creationId="{4BAFDF92-1AD1-4C09-BF99-21366F24957B}"/>
          </ac:spMkLst>
        </pc:spChg>
        <pc:spChg chg="mod">
          <ac:chgData name="Archambault, Aude" userId="dfdf6e78-8d63-480c-bdce-0b0f3fd27a48" providerId="ADAL" clId="{3E6199C1-2A2C-41D0-8F2E-9218D5A5ACA3}" dt="2020-11-03T20:18:16.416" v="53"/>
          <ac:spMkLst>
            <pc:docMk/>
            <pc:sldMk cId="1623371876" sldId="320"/>
            <ac:spMk id="3" creationId="{CF57E49C-F8D1-4C7E-AE20-3D5D7B006CFA}"/>
          </ac:spMkLst>
        </pc:spChg>
      </pc:sldChg>
      <pc:sldChg chg="addSp delSp modSp new mod modClrScheme chgLayout">
        <pc:chgData name="Archambault, Aude" userId="dfdf6e78-8d63-480c-bdce-0b0f3fd27a48" providerId="ADAL" clId="{3E6199C1-2A2C-41D0-8F2E-9218D5A5ACA3}" dt="2020-11-03T20:57:01.762" v="742" actId="6549"/>
        <pc:sldMkLst>
          <pc:docMk/>
          <pc:sldMk cId="3450292119" sldId="321"/>
        </pc:sldMkLst>
        <pc:spChg chg="del">
          <ac:chgData name="Archambault, Aude" userId="dfdf6e78-8d63-480c-bdce-0b0f3fd27a48" providerId="ADAL" clId="{3E6199C1-2A2C-41D0-8F2E-9218D5A5ACA3}" dt="2020-11-03T20:52:35.587" v="550"/>
          <ac:spMkLst>
            <pc:docMk/>
            <pc:sldMk cId="3450292119" sldId="321"/>
            <ac:spMk id="2" creationId="{9D7794D1-DEF5-41F2-96B7-305EA70F508D}"/>
          </ac:spMkLst>
        </pc:spChg>
        <pc:spChg chg="mod ord">
          <ac:chgData name="Archambault, Aude" userId="dfdf6e78-8d63-480c-bdce-0b0f3fd27a48" providerId="ADAL" clId="{3E6199C1-2A2C-41D0-8F2E-9218D5A5ACA3}" dt="2020-11-03T20:52:42.333" v="551" actId="26606"/>
          <ac:spMkLst>
            <pc:docMk/>
            <pc:sldMk cId="3450292119" sldId="321"/>
            <ac:spMk id="3" creationId="{91F007AC-81B3-470B-A292-8AF355B2EA17}"/>
          </ac:spMkLst>
        </pc:spChg>
        <pc:spChg chg="add del mod">
          <ac:chgData name="Archambault, Aude" userId="dfdf6e78-8d63-480c-bdce-0b0f3fd27a48" providerId="ADAL" clId="{3E6199C1-2A2C-41D0-8F2E-9218D5A5ACA3}" dt="2020-11-03T20:53:36.853" v="553" actId="26606"/>
          <ac:spMkLst>
            <pc:docMk/>
            <pc:sldMk cId="3450292119" sldId="321"/>
            <ac:spMk id="9" creationId="{6FDFDC2B-AF4E-4E9E-B7AF-4F6C767E230A}"/>
          </ac:spMkLst>
        </pc:spChg>
        <pc:spChg chg="add del mod">
          <ac:chgData name="Archambault, Aude" userId="dfdf6e78-8d63-480c-bdce-0b0f3fd27a48" providerId="ADAL" clId="{3E6199C1-2A2C-41D0-8F2E-9218D5A5ACA3}" dt="2020-11-03T20:53:36.853" v="553" actId="26606"/>
          <ac:spMkLst>
            <pc:docMk/>
            <pc:sldMk cId="3450292119" sldId="321"/>
            <ac:spMk id="11" creationId="{0B7CE882-EF3A-4F7A-98D4-6CDD682379E6}"/>
          </ac:spMkLst>
        </pc:spChg>
        <pc:spChg chg="add del mod">
          <ac:chgData name="Archambault, Aude" userId="dfdf6e78-8d63-480c-bdce-0b0f3fd27a48" providerId="ADAL" clId="{3E6199C1-2A2C-41D0-8F2E-9218D5A5ACA3}" dt="2020-11-03T20:53:36.853" v="553" actId="26606"/>
          <ac:spMkLst>
            <pc:docMk/>
            <pc:sldMk cId="3450292119" sldId="321"/>
            <ac:spMk id="13" creationId="{74E815DF-E22B-47A5-A055-BF0D6B968B8F}"/>
          </ac:spMkLst>
        </pc:spChg>
        <pc:spChg chg="add mod">
          <ac:chgData name="Archambault, Aude" userId="dfdf6e78-8d63-480c-bdce-0b0f3fd27a48" providerId="ADAL" clId="{3E6199C1-2A2C-41D0-8F2E-9218D5A5ACA3}" dt="2020-11-03T20:56:14.871" v="701" actId="5793"/>
          <ac:spMkLst>
            <pc:docMk/>
            <pc:sldMk cId="3450292119" sldId="321"/>
            <ac:spMk id="18" creationId="{1328AD34-4BE5-4D1A-BE73-B39A9064C733}"/>
          </ac:spMkLst>
        </pc:spChg>
        <pc:spChg chg="add mod">
          <ac:chgData name="Archambault, Aude" userId="dfdf6e78-8d63-480c-bdce-0b0f3fd27a48" providerId="ADAL" clId="{3E6199C1-2A2C-41D0-8F2E-9218D5A5ACA3}" dt="2020-11-03T20:57:01.762" v="742" actId="6549"/>
          <ac:spMkLst>
            <pc:docMk/>
            <pc:sldMk cId="3450292119" sldId="321"/>
            <ac:spMk id="20" creationId="{74132510-8DFF-48BE-BA1B-3EBE5D71CF28}"/>
          </ac:spMkLst>
        </pc:spChg>
        <pc:spChg chg="add mod">
          <ac:chgData name="Archambault, Aude" userId="dfdf6e78-8d63-480c-bdce-0b0f3fd27a48" providerId="ADAL" clId="{3E6199C1-2A2C-41D0-8F2E-9218D5A5ACA3}" dt="2020-11-03T20:56:05.524" v="668" actId="20577"/>
          <ac:spMkLst>
            <pc:docMk/>
            <pc:sldMk cId="3450292119" sldId="321"/>
            <ac:spMk id="22" creationId="{749138E5-D804-4928-897A-C05672CBA251}"/>
          </ac:spMkLst>
        </pc:spChg>
        <pc:picChg chg="add mod">
          <ac:chgData name="Archambault, Aude" userId="dfdf6e78-8d63-480c-bdce-0b0f3fd27a48" providerId="ADAL" clId="{3E6199C1-2A2C-41D0-8F2E-9218D5A5ACA3}" dt="2020-11-03T20:53:36.853" v="553" actId="26606"/>
          <ac:picMkLst>
            <pc:docMk/>
            <pc:sldMk cId="3450292119" sldId="321"/>
            <ac:picMk id="4" creationId="{763730D3-C8BC-4577-9273-A07296787C81}"/>
          </ac:picMkLst>
        </pc:picChg>
      </pc:sldChg>
      <pc:sldChg chg="add del">
        <pc:chgData name="Archambault, Aude" userId="dfdf6e78-8d63-480c-bdce-0b0f3fd27a48" providerId="ADAL" clId="{3E6199C1-2A2C-41D0-8F2E-9218D5A5ACA3}" dt="2020-11-03T20:19:23.045" v="62"/>
        <pc:sldMkLst>
          <pc:docMk/>
          <pc:sldMk cId="1359702063" sldId="322"/>
        </pc:sldMkLst>
      </pc:sldChg>
      <pc:sldChg chg="addSp delSp modSp new mod">
        <pc:chgData name="Archambault, Aude" userId="dfdf6e78-8d63-480c-bdce-0b0f3fd27a48" providerId="ADAL" clId="{3E6199C1-2A2C-41D0-8F2E-9218D5A5ACA3}" dt="2020-11-03T20:21:47.081" v="124" actId="20577"/>
        <pc:sldMkLst>
          <pc:docMk/>
          <pc:sldMk cId="3797517686" sldId="322"/>
        </pc:sldMkLst>
        <pc:spChg chg="del">
          <ac:chgData name="Archambault, Aude" userId="dfdf6e78-8d63-480c-bdce-0b0f3fd27a48" providerId="ADAL" clId="{3E6199C1-2A2C-41D0-8F2E-9218D5A5ACA3}" dt="2020-11-03T20:19:49.618" v="64"/>
          <ac:spMkLst>
            <pc:docMk/>
            <pc:sldMk cId="3797517686" sldId="322"/>
            <ac:spMk id="2" creationId="{621FB36B-19AC-4027-AEFB-78DC076C20C4}"/>
          </ac:spMkLst>
        </pc:spChg>
        <pc:spChg chg="mod">
          <ac:chgData name="Archambault, Aude" userId="dfdf6e78-8d63-480c-bdce-0b0f3fd27a48" providerId="ADAL" clId="{3E6199C1-2A2C-41D0-8F2E-9218D5A5ACA3}" dt="2020-11-03T20:21:47.081" v="124" actId="20577"/>
          <ac:spMkLst>
            <pc:docMk/>
            <pc:sldMk cId="3797517686" sldId="322"/>
            <ac:spMk id="3" creationId="{5D46DB91-9921-4802-B634-D78BF49B9EAE}"/>
          </ac:spMkLst>
        </pc:spChg>
        <pc:picChg chg="add mod">
          <ac:chgData name="Archambault, Aude" userId="dfdf6e78-8d63-480c-bdce-0b0f3fd27a48" providerId="ADAL" clId="{3E6199C1-2A2C-41D0-8F2E-9218D5A5ACA3}" dt="2020-11-03T20:19:49.618" v="64"/>
          <ac:picMkLst>
            <pc:docMk/>
            <pc:sldMk cId="3797517686" sldId="322"/>
            <ac:picMk id="4" creationId="{C565C67D-CE91-49AC-A8AA-598D7E2A64CA}"/>
          </ac:picMkLst>
        </pc:picChg>
        <pc:picChg chg="add mod">
          <ac:chgData name="Archambault, Aude" userId="dfdf6e78-8d63-480c-bdce-0b0f3fd27a48" providerId="ADAL" clId="{3E6199C1-2A2C-41D0-8F2E-9218D5A5ACA3}" dt="2020-11-03T20:21:11.078" v="90" actId="14100"/>
          <ac:picMkLst>
            <pc:docMk/>
            <pc:sldMk cId="3797517686" sldId="322"/>
            <ac:picMk id="6" creationId="{7CC113F3-1555-4F92-970A-C09ED079EEB6}"/>
          </ac:picMkLst>
        </pc:picChg>
      </pc:sldChg>
      <pc:sldChg chg="addSp modSp new mod">
        <pc:chgData name="Archambault, Aude" userId="dfdf6e78-8d63-480c-bdce-0b0f3fd27a48" providerId="ADAL" clId="{3E6199C1-2A2C-41D0-8F2E-9218D5A5ACA3}" dt="2020-11-03T20:25:49.569" v="189" actId="12"/>
        <pc:sldMkLst>
          <pc:docMk/>
          <pc:sldMk cId="279973700" sldId="323"/>
        </pc:sldMkLst>
        <pc:spChg chg="mod">
          <ac:chgData name="Archambault, Aude" userId="dfdf6e78-8d63-480c-bdce-0b0f3fd27a48" providerId="ADAL" clId="{3E6199C1-2A2C-41D0-8F2E-9218D5A5ACA3}" dt="2020-11-03T20:25:49.569" v="189" actId="12"/>
          <ac:spMkLst>
            <pc:docMk/>
            <pc:sldMk cId="279973700" sldId="323"/>
            <ac:spMk id="2" creationId="{AB378B51-18E0-4B9E-B87B-7ABD296C90A6}"/>
          </ac:spMkLst>
        </pc:spChg>
        <pc:spChg chg="mod">
          <ac:chgData name="Archambault, Aude" userId="dfdf6e78-8d63-480c-bdce-0b0f3fd27a48" providerId="ADAL" clId="{3E6199C1-2A2C-41D0-8F2E-9218D5A5ACA3}" dt="2020-11-03T20:22:15.599" v="146" actId="20577"/>
          <ac:spMkLst>
            <pc:docMk/>
            <pc:sldMk cId="279973700" sldId="323"/>
            <ac:spMk id="3" creationId="{1E177457-447B-4F1F-8728-211510C2FCDF}"/>
          </ac:spMkLst>
        </pc:spChg>
        <pc:graphicFrameChg chg="add mod modGraphic">
          <ac:chgData name="Archambault, Aude" userId="dfdf6e78-8d63-480c-bdce-0b0f3fd27a48" providerId="ADAL" clId="{3E6199C1-2A2C-41D0-8F2E-9218D5A5ACA3}" dt="2020-11-03T20:25:28.018" v="173" actId="14100"/>
          <ac:graphicFrameMkLst>
            <pc:docMk/>
            <pc:sldMk cId="279973700" sldId="323"/>
            <ac:graphicFrameMk id="4" creationId="{16420C4D-6C5E-410F-BE0C-025AA75FA84B}"/>
          </ac:graphicFrameMkLst>
        </pc:graphicFrameChg>
      </pc:sldChg>
      <pc:sldChg chg="addSp delSp modSp new mod">
        <pc:chgData name="Archambault, Aude" userId="dfdf6e78-8d63-480c-bdce-0b0f3fd27a48" providerId="ADAL" clId="{3E6199C1-2A2C-41D0-8F2E-9218D5A5ACA3}" dt="2020-11-03T20:29:12.493" v="221" actId="6549"/>
        <pc:sldMkLst>
          <pc:docMk/>
          <pc:sldMk cId="3055721959" sldId="324"/>
        </pc:sldMkLst>
        <pc:spChg chg="mod">
          <ac:chgData name="Archambault, Aude" userId="dfdf6e78-8d63-480c-bdce-0b0f3fd27a48" providerId="ADAL" clId="{3E6199C1-2A2C-41D0-8F2E-9218D5A5ACA3}" dt="2020-11-03T20:29:12.493" v="221" actId="6549"/>
          <ac:spMkLst>
            <pc:docMk/>
            <pc:sldMk cId="3055721959" sldId="324"/>
            <ac:spMk id="2" creationId="{D3243A37-39BD-4CAE-93EB-579E910FBE31}"/>
          </ac:spMkLst>
        </pc:spChg>
        <pc:spChg chg="mod">
          <ac:chgData name="Archambault, Aude" userId="dfdf6e78-8d63-480c-bdce-0b0f3fd27a48" providerId="ADAL" clId="{3E6199C1-2A2C-41D0-8F2E-9218D5A5ACA3}" dt="2020-11-03T20:26:27.338" v="193"/>
          <ac:spMkLst>
            <pc:docMk/>
            <pc:sldMk cId="3055721959" sldId="324"/>
            <ac:spMk id="3" creationId="{784D0457-D8A2-4988-84E7-C5B6D68AD692}"/>
          </ac:spMkLst>
        </pc:spChg>
        <pc:spChg chg="add del mod">
          <ac:chgData name="Archambault, Aude" userId="dfdf6e78-8d63-480c-bdce-0b0f3fd27a48" providerId="ADAL" clId="{3E6199C1-2A2C-41D0-8F2E-9218D5A5ACA3}" dt="2020-11-03T20:27:57.472" v="213" actId="478"/>
          <ac:spMkLst>
            <pc:docMk/>
            <pc:sldMk cId="3055721959" sldId="324"/>
            <ac:spMk id="5" creationId="{DC939736-50CC-43B2-810F-3615C9AE10A1}"/>
          </ac:spMkLst>
        </pc:spChg>
        <pc:spChg chg="add del mod">
          <ac:chgData name="Archambault, Aude" userId="dfdf6e78-8d63-480c-bdce-0b0f3fd27a48" providerId="ADAL" clId="{3E6199C1-2A2C-41D0-8F2E-9218D5A5ACA3}" dt="2020-11-03T20:28:03.550" v="215"/>
          <ac:spMkLst>
            <pc:docMk/>
            <pc:sldMk cId="3055721959" sldId="324"/>
            <ac:spMk id="6" creationId="{903A14CA-395F-4BED-B531-9190688F8FD4}"/>
          </ac:spMkLst>
        </pc:spChg>
      </pc:sldChg>
      <pc:sldChg chg="add del">
        <pc:chgData name="Archambault, Aude" userId="dfdf6e78-8d63-480c-bdce-0b0f3fd27a48" providerId="ADAL" clId="{3E6199C1-2A2C-41D0-8F2E-9218D5A5ACA3}" dt="2020-11-03T20:26:14.642" v="191"/>
        <pc:sldMkLst>
          <pc:docMk/>
          <pc:sldMk cId="4165868130" sldId="324"/>
        </pc:sldMkLst>
      </pc:sldChg>
      <pc:sldChg chg="addSp delSp modSp new mod">
        <pc:chgData name="Archambault, Aude" userId="dfdf6e78-8d63-480c-bdce-0b0f3fd27a48" providerId="ADAL" clId="{3E6199C1-2A2C-41D0-8F2E-9218D5A5ACA3}" dt="2020-11-03T20:43:10.109" v="501" actId="14100"/>
        <pc:sldMkLst>
          <pc:docMk/>
          <pc:sldMk cId="3894824386" sldId="325"/>
        </pc:sldMkLst>
        <pc:spChg chg="add del mod">
          <ac:chgData name="Archambault, Aude" userId="dfdf6e78-8d63-480c-bdce-0b0f3fd27a48" providerId="ADAL" clId="{3E6199C1-2A2C-41D0-8F2E-9218D5A5ACA3}" dt="2020-11-03T20:42:15.420" v="481" actId="14100"/>
          <ac:spMkLst>
            <pc:docMk/>
            <pc:sldMk cId="3894824386" sldId="325"/>
            <ac:spMk id="2" creationId="{598E82EF-6263-48A0-94A9-1E49EA226F2A}"/>
          </ac:spMkLst>
        </pc:spChg>
        <pc:spChg chg="mod">
          <ac:chgData name="Archambault, Aude" userId="dfdf6e78-8d63-480c-bdce-0b0f3fd27a48" providerId="ADAL" clId="{3E6199C1-2A2C-41D0-8F2E-9218D5A5ACA3}" dt="2020-11-03T20:30:29.337" v="244" actId="27636"/>
          <ac:spMkLst>
            <pc:docMk/>
            <pc:sldMk cId="3894824386" sldId="325"/>
            <ac:spMk id="3" creationId="{3492FFAD-1AB7-4AC4-82E3-E1E39ADC7F76}"/>
          </ac:spMkLst>
        </pc:spChg>
        <pc:spChg chg="add del mod">
          <ac:chgData name="Archambault, Aude" userId="dfdf6e78-8d63-480c-bdce-0b0f3fd27a48" providerId="ADAL" clId="{3E6199C1-2A2C-41D0-8F2E-9218D5A5ACA3}" dt="2020-11-03T20:31:59.992" v="246" actId="22"/>
          <ac:spMkLst>
            <pc:docMk/>
            <pc:sldMk cId="3894824386" sldId="325"/>
            <ac:spMk id="5" creationId="{BB88959E-9E2E-4F1E-83F5-E488DF23CEE8}"/>
          </ac:spMkLst>
        </pc:spChg>
        <pc:spChg chg="mod">
          <ac:chgData name="Archambault, Aude" userId="dfdf6e78-8d63-480c-bdce-0b0f3fd27a48" providerId="ADAL" clId="{3E6199C1-2A2C-41D0-8F2E-9218D5A5ACA3}" dt="2020-11-03T20:32:09.161" v="249"/>
          <ac:spMkLst>
            <pc:docMk/>
            <pc:sldMk cId="3894824386" sldId="325"/>
            <ac:spMk id="8" creationId="{61B8B6E7-97AE-4C2A-AFA4-427FE078CFC3}"/>
          </ac:spMkLst>
        </pc:spChg>
        <pc:spChg chg="mod">
          <ac:chgData name="Archambault, Aude" userId="dfdf6e78-8d63-480c-bdce-0b0f3fd27a48" providerId="ADAL" clId="{3E6199C1-2A2C-41D0-8F2E-9218D5A5ACA3}" dt="2020-11-03T20:32:09.161" v="249"/>
          <ac:spMkLst>
            <pc:docMk/>
            <pc:sldMk cId="3894824386" sldId="325"/>
            <ac:spMk id="10" creationId="{E8548164-67C5-49C1-B4E9-CFE2D92CFFAE}"/>
          </ac:spMkLst>
        </pc:spChg>
        <pc:spChg chg="mod">
          <ac:chgData name="Archambault, Aude" userId="dfdf6e78-8d63-480c-bdce-0b0f3fd27a48" providerId="ADAL" clId="{3E6199C1-2A2C-41D0-8F2E-9218D5A5ACA3}" dt="2020-11-03T20:32:09.161" v="249"/>
          <ac:spMkLst>
            <pc:docMk/>
            <pc:sldMk cId="3894824386" sldId="325"/>
            <ac:spMk id="11" creationId="{D7784ADD-2085-4A67-AE63-62A921D9A9C5}"/>
          </ac:spMkLst>
        </pc:spChg>
        <pc:spChg chg="mod">
          <ac:chgData name="Archambault, Aude" userId="dfdf6e78-8d63-480c-bdce-0b0f3fd27a48" providerId="ADAL" clId="{3E6199C1-2A2C-41D0-8F2E-9218D5A5ACA3}" dt="2020-11-03T20:32:09.161" v="249"/>
          <ac:spMkLst>
            <pc:docMk/>
            <pc:sldMk cId="3894824386" sldId="325"/>
            <ac:spMk id="12" creationId="{F3B3F51A-CD74-445F-A633-0FAFFE67BF8A}"/>
          </ac:spMkLst>
        </pc:spChg>
        <pc:spChg chg="mod">
          <ac:chgData name="Archambault, Aude" userId="dfdf6e78-8d63-480c-bdce-0b0f3fd27a48" providerId="ADAL" clId="{3E6199C1-2A2C-41D0-8F2E-9218D5A5ACA3}" dt="2020-11-03T20:32:09.161" v="249"/>
          <ac:spMkLst>
            <pc:docMk/>
            <pc:sldMk cId="3894824386" sldId="325"/>
            <ac:spMk id="13" creationId="{83FDD4D3-C44D-4062-9F96-F9ED68DA7486}"/>
          </ac:spMkLst>
        </pc:spChg>
        <pc:spChg chg="mod">
          <ac:chgData name="Archambault, Aude" userId="dfdf6e78-8d63-480c-bdce-0b0f3fd27a48" providerId="ADAL" clId="{3E6199C1-2A2C-41D0-8F2E-9218D5A5ACA3}" dt="2020-11-03T20:32:09.161" v="249"/>
          <ac:spMkLst>
            <pc:docMk/>
            <pc:sldMk cId="3894824386" sldId="325"/>
            <ac:spMk id="14" creationId="{578F5FFA-FEA4-4C7B-BE4F-92C4E1DEBB56}"/>
          </ac:spMkLst>
        </pc:spChg>
        <pc:spChg chg="mod">
          <ac:chgData name="Archambault, Aude" userId="dfdf6e78-8d63-480c-bdce-0b0f3fd27a48" providerId="ADAL" clId="{3E6199C1-2A2C-41D0-8F2E-9218D5A5ACA3}" dt="2020-11-03T20:32:09.161" v="249"/>
          <ac:spMkLst>
            <pc:docMk/>
            <pc:sldMk cId="3894824386" sldId="325"/>
            <ac:spMk id="15" creationId="{90B4229A-3FC5-4DE9-B3B6-732BE277B8D0}"/>
          </ac:spMkLst>
        </pc:spChg>
        <pc:spChg chg="mod">
          <ac:chgData name="Archambault, Aude" userId="dfdf6e78-8d63-480c-bdce-0b0f3fd27a48" providerId="ADAL" clId="{3E6199C1-2A2C-41D0-8F2E-9218D5A5ACA3}" dt="2020-11-03T20:32:09.161" v="249"/>
          <ac:spMkLst>
            <pc:docMk/>
            <pc:sldMk cId="3894824386" sldId="325"/>
            <ac:spMk id="16" creationId="{D9329140-5B23-42ED-B7B2-A4DBCEA73844}"/>
          </ac:spMkLst>
        </pc:spChg>
        <pc:spChg chg="mod">
          <ac:chgData name="Archambault, Aude" userId="dfdf6e78-8d63-480c-bdce-0b0f3fd27a48" providerId="ADAL" clId="{3E6199C1-2A2C-41D0-8F2E-9218D5A5ACA3}" dt="2020-11-03T20:32:09.161" v="249"/>
          <ac:spMkLst>
            <pc:docMk/>
            <pc:sldMk cId="3894824386" sldId="325"/>
            <ac:spMk id="17" creationId="{2AB9974F-ADBF-4C21-B1A0-CCA6D61C37F1}"/>
          </ac:spMkLst>
        </pc:spChg>
        <pc:spChg chg="mod">
          <ac:chgData name="Archambault, Aude" userId="dfdf6e78-8d63-480c-bdce-0b0f3fd27a48" providerId="ADAL" clId="{3E6199C1-2A2C-41D0-8F2E-9218D5A5ACA3}" dt="2020-11-03T20:32:09.161" v="249"/>
          <ac:spMkLst>
            <pc:docMk/>
            <pc:sldMk cId="3894824386" sldId="325"/>
            <ac:spMk id="19" creationId="{41BF98FE-72AE-4073-B065-A89648878390}"/>
          </ac:spMkLst>
        </pc:spChg>
        <pc:spChg chg="mod">
          <ac:chgData name="Archambault, Aude" userId="dfdf6e78-8d63-480c-bdce-0b0f3fd27a48" providerId="ADAL" clId="{3E6199C1-2A2C-41D0-8F2E-9218D5A5ACA3}" dt="2020-11-03T20:32:09.161" v="249"/>
          <ac:spMkLst>
            <pc:docMk/>
            <pc:sldMk cId="3894824386" sldId="325"/>
            <ac:spMk id="20" creationId="{2B0E62E0-49F9-45A4-858C-0B4941F9FA0B}"/>
          </ac:spMkLst>
        </pc:spChg>
        <pc:spChg chg="mod">
          <ac:chgData name="Archambault, Aude" userId="dfdf6e78-8d63-480c-bdce-0b0f3fd27a48" providerId="ADAL" clId="{3E6199C1-2A2C-41D0-8F2E-9218D5A5ACA3}" dt="2020-11-03T20:32:09.161" v="249"/>
          <ac:spMkLst>
            <pc:docMk/>
            <pc:sldMk cId="3894824386" sldId="325"/>
            <ac:spMk id="21" creationId="{32027F6D-EF23-4D16-A4C7-94B7260AB418}"/>
          </ac:spMkLst>
        </pc:spChg>
        <pc:spChg chg="mod">
          <ac:chgData name="Archambault, Aude" userId="dfdf6e78-8d63-480c-bdce-0b0f3fd27a48" providerId="ADAL" clId="{3E6199C1-2A2C-41D0-8F2E-9218D5A5ACA3}" dt="2020-11-03T20:32:09.161" v="249"/>
          <ac:spMkLst>
            <pc:docMk/>
            <pc:sldMk cId="3894824386" sldId="325"/>
            <ac:spMk id="22" creationId="{732062BD-C6DC-4776-9DD7-4EC40E52D924}"/>
          </ac:spMkLst>
        </pc:spChg>
        <pc:spChg chg="mod">
          <ac:chgData name="Archambault, Aude" userId="dfdf6e78-8d63-480c-bdce-0b0f3fd27a48" providerId="ADAL" clId="{3E6199C1-2A2C-41D0-8F2E-9218D5A5ACA3}" dt="2020-11-03T20:32:09.161" v="249"/>
          <ac:spMkLst>
            <pc:docMk/>
            <pc:sldMk cId="3894824386" sldId="325"/>
            <ac:spMk id="24" creationId="{43311811-713F-45D4-9591-E0CC6C260F40}"/>
          </ac:spMkLst>
        </pc:spChg>
        <pc:spChg chg="mod">
          <ac:chgData name="Archambault, Aude" userId="dfdf6e78-8d63-480c-bdce-0b0f3fd27a48" providerId="ADAL" clId="{3E6199C1-2A2C-41D0-8F2E-9218D5A5ACA3}" dt="2020-11-03T20:32:09.161" v="249"/>
          <ac:spMkLst>
            <pc:docMk/>
            <pc:sldMk cId="3894824386" sldId="325"/>
            <ac:spMk id="25" creationId="{85D2F7A9-AFA0-45D9-9821-59D18832A1FE}"/>
          </ac:spMkLst>
        </pc:spChg>
        <pc:spChg chg="mod">
          <ac:chgData name="Archambault, Aude" userId="dfdf6e78-8d63-480c-bdce-0b0f3fd27a48" providerId="ADAL" clId="{3E6199C1-2A2C-41D0-8F2E-9218D5A5ACA3}" dt="2020-11-03T20:32:09.161" v="249"/>
          <ac:spMkLst>
            <pc:docMk/>
            <pc:sldMk cId="3894824386" sldId="325"/>
            <ac:spMk id="26" creationId="{462B7024-2890-4E70-A0A5-1E66C1D4DBB6}"/>
          </ac:spMkLst>
        </pc:spChg>
        <pc:spChg chg="mod">
          <ac:chgData name="Archambault, Aude" userId="dfdf6e78-8d63-480c-bdce-0b0f3fd27a48" providerId="ADAL" clId="{3E6199C1-2A2C-41D0-8F2E-9218D5A5ACA3}" dt="2020-11-03T20:32:09.161" v="249"/>
          <ac:spMkLst>
            <pc:docMk/>
            <pc:sldMk cId="3894824386" sldId="325"/>
            <ac:spMk id="27" creationId="{5BC9232C-C352-48D5-8EDB-4A4147312B61}"/>
          </ac:spMkLst>
        </pc:spChg>
        <pc:spChg chg="mod">
          <ac:chgData name="Archambault, Aude" userId="dfdf6e78-8d63-480c-bdce-0b0f3fd27a48" providerId="ADAL" clId="{3E6199C1-2A2C-41D0-8F2E-9218D5A5ACA3}" dt="2020-11-03T20:32:09.161" v="249"/>
          <ac:spMkLst>
            <pc:docMk/>
            <pc:sldMk cId="3894824386" sldId="325"/>
            <ac:spMk id="28" creationId="{3CABB3C6-76BA-4C00-A119-334CD064287B}"/>
          </ac:spMkLst>
        </pc:spChg>
        <pc:spChg chg="mod">
          <ac:chgData name="Archambault, Aude" userId="dfdf6e78-8d63-480c-bdce-0b0f3fd27a48" providerId="ADAL" clId="{3E6199C1-2A2C-41D0-8F2E-9218D5A5ACA3}" dt="2020-11-03T20:32:09.161" v="249"/>
          <ac:spMkLst>
            <pc:docMk/>
            <pc:sldMk cId="3894824386" sldId="325"/>
            <ac:spMk id="29" creationId="{12F0924E-4B73-4E42-8771-39BD1D72988A}"/>
          </ac:spMkLst>
        </pc:spChg>
        <pc:spChg chg="mod">
          <ac:chgData name="Archambault, Aude" userId="dfdf6e78-8d63-480c-bdce-0b0f3fd27a48" providerId="ADAL" clId="{3E6199C1-2A2C-41D0-8F2E-9218D5A5ACA3}" dt="2020-11-03T20:32:09.161" v="249"/>
          <ac:spMkLst>
            <pc:docMk/>
            <pc:sldMk cId="3894824386" sldId="325"/>
            <ac:spMk id="30" creationId="{73413DC0-D8F2-4B49-9402-9642CD91FBA2}"/>
          </ac:spMkLst>
        </pc:spChg>
        <pc:spChg chg="mod">
          <ac:chgData name="Archambault, Aude" userId="dfdf6e78-8d63-480c-bdce-0b0f3fd27a48" providerId="ADAL" clId="{3E6199C1-2A2C-41D0-8F2E-9218D5A5ACA3}" dt="2020-11-03T20:32:09.161" v="249"/>
          <ac:spMkLst>
            <pc:docMk/>
            <pc:sldMk cId="3894824386" sldId="325"/>
            <ac:spMk id="31" creationId="{1E8DF3BD-9965-4F70-A8F9-F6E65838D80D}"/>
          </ac:spMkLst>
        </pc:spChg>
        <pc:spChg chg="mod">
          <ac:chgData name="Archambault, Aude" userId="dfdf6e78-8d63-480c-bdce-0b0f3fd27a48" providerId="ADAL" clId="{3E6199C1-2A2C-41D0-8F2E-9218D5A5ACA3}" dt="2020-11-03T20:32:09.161" v="249"/>
          <ac:spMkLst>
            <pc:docMk/>
            <pc:sldMk cId="3894824386" sldId="325"/>
            <ac:spMk id="32" creationId="{C62D8C4D-88FF-4422-8F5C-37CBB32EADF9}"/>
          </ac:spMkLst>
        </pc:spChg>
        <pc:spChg chg="mod">
          <ac:chgData name="Archambault, Aude" userId="dfdf6e78-8d63-480c-bdce-0b0f3fd27a48" providerId="ADAL" clId="{3E6199C1-2A2C-41D0-8F2E-9218D5A5ACA3}" dt="2020-11-03T20:32:09.161" v="249"/>
          <ac:spMkLst>
            <pc:docMk/>
            <pc:sldMk cId="3894824386" sldId="325"/>
            <ac:spMk id="33" creationId="{28518536-046C-4542-8B4F-C2ACB92C940C}"/>
          </ac:spMkLst>
        </pc:spChg>
        <pc:spChg chg="mod">
          <ac:chgData name="Archambault, Aude" userId="dfdf6e78-8d63-480c-bdce-0b0f3fd27a48" providerId="ADAL" clId="{3E6199C1-2A2C-41D0-8F2E-9218D5A5ACA3}" dt="2020-11-03T20:32:09.161" v="249"/>
          <ac:spMkLst>
            <pc:docMk/>
            <pc:sldMk cId="3894824386" sldId="325"/>
            <ac:spMk id="34" creationId="{5BA4F5BC-5BA3-4196-B60F-89F988A0207D}"/>
          </ac:spMkLst>
        </pc:spChg>
        <pc:spChg chg="mod">
          <ac:chgData name="Archambault, Aude" userId="dfdf6e78-8d63-480c-bdce-0b0f3fd27a48" providerId="ADAL" clId="{3E6199C1-2A2C-41D0-8F2E-9218D5A5ACA3}" dt="2020-11-03T20:40:14.992" v="448"/>
          <ac:spMkLst>
            <pc:docMk/>
            <pc:sldMk cId="3894824386" sldId="325"/>
            <ac:spMk id="37" creationId="{B20CF306-A608-415F-8E69-83EB33E7F595}"/>
          </ac:spMkLst>
        </pc:spChg>
        <pc:spChg chg="mod">
          <ac:chgData name="Archambault, Aude" userId="dfdf6e78-8d63-480c-bdce-0b0f3fd27a48" providerId="ADAL" clId="{3E6199C1-2A2C-41D0-8F2E-9218D5A5ACA3}" dt="2020-11-03T20:40:14.992" v="448"/>
          <ac:spMkLst>
            <pc:docMk/>
            <pc:sldMk cId="3894824386" sldId="325"/>
            <ac:spMk id="39" creationId="{BEB571A0-872E-4122-AD05-C7709EC08F5A}"/>
          </ac:spMkLst>
        </pc:spChg>
        <pc:spChg chg="mod">
          <ac:chgData name="Archambault, Aude" userId="dfdf6e78-8d63-480c-bdce-0b0f3fd27a48" providerId="ADAL" clId="{3E6199C1-2A2C-41D0-8F2E-9218D5A5ACA3}" dt="2020-11-03T20:40:14.992" v="448"/>
          <ac:spMkLst>
            <pc:docMk/>
            <pc:sldMk cId="3894824386" sldId="325"/>
            <ac:spMk id="40" creationId="{AA945470-283A-4927-8091-32164367A175}"/>
          </ac:spMkLst>
        </pc:spChg>
        <pc:spChg chg="mod">
          <ac:chgData name="Archambault, Aude" userId="dfdf6e78-8d63-480c-bdce-0b0f3fd27a48" providerId="ADAL" clId="{3E6199C1-2A2C-41D0-8F2E-9218D5A5ACA3}" dt="2020-11-03T20:40:14.992" v="448"/>
          <ac:spMkLst>
            <pc:docMk/>
            <pc:sldMk cId="3894824386" sldId="325"/>
            <ac:spMk id="41" creationId="{9ACA1F38-55C1-4C6C-AE1B-6BDF1FA94DE0}"/>
          </ac:spMkLst>
        </pc:spChg>
        <pc:spChg chg="mod">
          <ac:chgData name="Archambault, Aude" userId="dfdf6e78-8d63-480c-bdce-0b0f3fd27a48" providerId="ADAL" clId="{3E6199C1-2A2C-41D0-8F2E-9218D5A5ACA3}" dt="2020-11-03T20:40:14.992" v="448"/>
          <ac:spMkLst>
            <pc:docMk/>
            <pc:sldMk cId="3894824386" sldId="325"/>
            <ac:spMk id="42" creationId="{E0547ADF-B65C-4FA4-A3CD-2332F490BBC3}"/>
          </ac:spMkLst>
        </pc:spChg>
        <pc:spChg chg="mod">
          <ac:chgData name="Archambault, Aude" userId="dfdf6e78-8d63-480c-bdce-0b0f3fd27a48" providerId="ADAL" clId="{3E6199C1-2A2C-41D0-8F2E-9218D5A5ACA3}" dt="2020-11-03T20:40:14.992" v="448"/>
          <ac:spMkLst>
            <pc:docMk/>
            <pc:sldMk cId="3894824386" sldId="325"/>
            <ac:spMk id="43" creationId="{D3104B8C-F465-4867-9999-7EA012B3A1B5}"/>
          </ac:spMkLst>
        </pc:spChg>
        <pc:spChg chg="mod">
          <ac:chgData name="Archambault, Aude" userId="dfdf6e78-8d63-480c-bdce-0b0f3fd27a48" providerId="ADAL" clId="{3E6199C1-2A2C-41D0-8F2E-9218D5A5ACA3}" dt="2020-11-03T20:40:14.992" v="448"/>
          <ac:spMkLst>
            <pc:docMk/>
            <pc:sldMk cId="3894824386" sldId="325"/>
            <ac:spMk id="44" creationId="{F6121BCF-6154-4340-B621-423FAA12D2F9}"/>
          </ac:spMkLst>
        </pc:spChg>
        <pc:spChg chg="mod">
          <ac:chgData name="Archambault, Aude" userId="dfdf6e78-8d63-480c-bdce-0b0f3fd27a48" providerId="ADAL" clId="{3E6199C1-2A2C-41D0-8F2E-9218D5A5ACA3}" dt="2020-11-03T20:40:14.992" v="448"/>
          <ac:spMkLst>
            <pc:docMk/>
            <pc:sldMk cId="3894824386" sldId="325"/>
            <ac:spMk id="45" creationId="{D2C1E2A4-FD87-41C0-8BCD-43813DC7D4E4}"/>
          </ac:spMkLst>
        </pc:spChg>
        <pc:spChg chg="mod">
          <ac:chgData name="Archambault, Aude" userId="dfdf6e78-8d63-480c-bdce-0b0f3fd27a48" providerId="ADAL" clId="{3E6199C1-2A2C-41D0-8F2E-9218D5A5ACA3}" dt="2020-11-03T20:40:14.992" v="448"/>
          <ac:spMkLst>
            <pc:docMk/>
            <pc:sldMk cId="3894824386" sldId="325"/>
            <ac:spMk id="46" creationId="{AC2033E5-A66D-41D6-8AE5-4A6358649A7D}"/>
          </ac:spMkLst>
        </pc:spChg>
        <pc:spChg chg="mod">
          <ac:chgData name="Archambault, Aude" userId="dfdf6e78-8d63-480c-bdce-0b0f3fd27a48" providerId="ADAL" clId="{3E6199C1-2A2C-41D0-8F2E-9218D5A5ACA3}" dt="2020-11-03T20:40:14.992" v="448"/>
          <ac:spMkLst>
            <pc:docMk/>
            <pc:sldMk cId="3894824386" sldId="325"/>
            <ac:spMk id="48" creationId="{78374B64-1BE9-4A92-BB64-FC7FD65408AC}"/>
          </ac:spMkLst>
        </pc:spChg>
        <pc:spChg chg="mod">
          <ac:chgData name="Archambault, Aude" userId="dfdf6e78-8d63-480c-bdce-0b0f3fd27a48" providerId="ADAL" clId="{3E6199C1-2A2C-41D0-8F2E-9218D5A5ACA3}" dt="2020-11-03T20:40:14.992" v="448"/>
          <ac:spMkLst>
            <pc:docMk/>
            <pc:sldMk cId="3894824386" sldId="325"/>
            <ac:spMk id="49" creationId="{7A3E98DE-3148-4532-9B3D-7D082DB3F0F7}"/>
          </ac:spMkLst>
        </pc:spChg>
        <pc:spChg chg="mod">
          <ac:chgData name="Archambault, Aude" userId="dfdf6e78-8d63-480c-bdce-0b0f3fd27a48" providerId="ADAL" clId="{3E6199C1-2A2C-41D0-8F2E-9218D5A5ACA3}" dt="2020-11-03T20:40:14.992" v="448"/>
          <ac:spMkLst>
            <pc:docMk/>
            <pc:sldMk cId="3894824386" sldId="325"/>
            <ac:spMk id="50" creationId="{90242ACA-5930-45A4-B061-7BD82258C34B}"/>
          </ac:spMkLst>
        </pc:spChg>
        <pc:spChg chg="mod">
          <ac:chgData name="Archambault, Aude" userId="dfdf6e78-8d63-480c-bdce-0b0f3fd27a48" providerId="ADAL" clId="{3E6199C1-2A2C-41D0-8F2E-9218D5A5ACA3}" dt="2020-11-03T20:40:14.992" v="448"/>
          <ac:spMkLst>
            <pc:docMk/>
            <pc:sldMk cId="3894824386" sldId="325"/>
            <ac:spMk id="51" creationId="{46E86B4C-2808-4BCB-9A9D-EB2DCF4D69B6}"/>
          </ac:spMkLst>
        </pc:spChg>
        <pc:spChg chg="mod">
          <ac:chgData name="Archambault, Aude" userId="dfdf6e78-8d63-480c-bdce-0b0f3fd27a48" providerId="ADAL" clId="{3E6199C1-2A2C-41D0-8F2E-9218D5A5ACA3}" dt="2020-11-03T20:40:14.992" v="448"/>
          <ac:spMkLst>
            <pc:docMk/>
            <pc:sldMk cId="3894824386" sldId="325"/>
            <ac:spMk id="53" creationId="{D0242559-AF96-45FF-9361-C22CD703DE72}"/>
          </ac:spMkLst>
        </pc:spChg>
        <pc:spChg chg="mod">
          <ac:chgData name="Archambault, Aude" userId="dfdf6e78-8d63-480c-bdce-0b0f3fd27a48" providerId="ADAL" clId="{3E6199C1-2A2C-41D0-8F2E-9218D5A5ACA3}" dt="2020-11-03T20:40:14.992" v="448"/>
          <ac:spMkLst>
            <pc:docMk/>
            <pc:sldMk cId="3894824386" sldId="325"/>
            <ac:spMk id="54" creationId="{6221987A-8014-4698-BF5F-B3B302976656}"/>
          </ac:spMkLst>
        </pc:spChg>
        <pc:spChg chg="mod">
          <ac:chgData name="Archambault, Aude" userId="dfdf6e78-8d63-480c-bdce-0b0f3fd27a48" providerId="ADAL" clId="{3E6199C1-2A2C-41D0-8F2E-9218D5A5ACA3}" dt="2020-11-03T20:40:14.992" v="448"/>
          <ac:spMkLst>
            <pc:docMk/>
            <pc:sldMk cId="3894824386" sldId="325"/>
            <ac:spMk id="55" creationId="{B00922E9-FF53-4ACF-AC77-0B020C25977D}"/>
          </ac:spMkLst>
        </pc:spChg>
        <pc:spChg chg="mod">
          <ac:chgData name="Archambault, Aude" userId="dfdf6e78-8d63-480c-bdce-0b0f3fd27a48" providerId="ADAL" clId="{3E6199C1-2A2C-41D0-8F2E-9218D5A5ACA3}" dt="2020-11-03T20:40:14.992" v="448"/>
          <ac:spMkLst>
            <pc:docMk/>
            <pc:sldMk cId="3894824386" sldId="325"/>
            <ac:spMk id="56" creationId="{C8EB9770-2CA2-4A58-885F-A15D87BC4BFD}"/>
          </ac:spMkLst>
        </pc:spChg>
        <pc:spChg chg="mod">
          <ac:chgData name="Archambault, Aude" userId="dfdf6e78-8d63-480c-bdce-0b0f3fd27a48" providerId="ADAL" clId="{3E6199C1-2A2C-41D0-8F2E-9218D5A5ACA3}" dt="2020-11-03T20:40:14.992" v="448"/>
          <ac:spMkLst>
            <pc:docMk/>
            <pc:sldMk cId="3894824386" sldId="325"/>
            <ac:spMk id="57" creationId="{866D2B38-2055-4833-BEDA-11F8FFBAF602}"/>
          </ac:spMkLst>
        </pc:spChg>
        <pc:spChg chg="mod">
          <ac:chgData name="Archambault, Aude" userId="dfdf6e78-8d63-480c-bdce-0b0f3fd27a48" providerId="ADAL" clId="{3E6199C1-2A2C-41D0-8F2E-9218D5A5ACA3}" dt="2020-11-03T20:40:14.992" v="448"/>
          <ac:spMkLst>
            <pc:docMk/>
            <pc:sldMk cId="3894824386" sldId="325"/>
            <ac:spMk id="58" creationId="{9433369A-152B-4A2C-BED2-9274A8B748F9}"/>
          </ac:spMkLst>
        </pc:spChg>
        <pc:spChg chg="mod">
          <ac:chgData name="Archambault, Aude" userId="dfdf6e78-8d63-480c-bdce-0b0f3fd27a48" providerId="ADAL" clId="{3E6199C1-2A2C-41D0-8F2E-9218D5A5ACA3}" dt="2020-11-03T20:40:14.992" v="448"/>
          <ac:spMkLst>
            <pc:docMk/>
            <pc:sldMk cId="3894824386" sldId="325"/>
            <ac:spMk id="59" creationId="{62AFA202-0DDE-460B-B5AB-37BC60A9B7AE}"/>
          </ac:spMkLst>
        </pc:spChg>
        <pc:spChg chg="mod">
          <ac:chgData name="Archambault, Aude" userId="dfdf6e78-8d63-480c-bdce-0b0f3fd27a48" providerId="ADAL" clId="{3E6199C1-2A2C-41D0-8F2E-9218D5A5ACA3}" dt="2020-11-03T20:40:14.992" v="448"/>
          <ac:spMkLst>
            <pc:docMk/>
            <pc:sldMk cId="3894824386" sldId="325"/>
            <ac:spMk id="60" creationId="{5B8C0885-2661-4A00-9A25-120456A6447B}"/>
          </ac:spMkLst>
        </pc:spChg>
        <pc:spChg chg="mod">
          <ac:chgData name="Archambault, Aude" userId="dfdf6e78-8d63-480c-bdce-0b0f3fd27a48" providerId="ADAL" clId="{3E6199C1-2A2C-41D0-8F2E-9218D5A5ACA3}" dt="2020-11-03T20:40:14.992" v="448"/>
          <ac:spMkLst>
            <pc:docMk/>
            <pc:sldMk cId="3894824386" sldId="325"/>
            <ac:spMk id="61" creationId="{7E01B007-EAD6-41AD-BFA6-1FC4EC5418EC}"/>
          </ac:spMkLst>
        </pc:spChg>
        <pc:spChg chg="mod">
          <ac:chgData name="Archambault, Aude" userId="dfdf6e78-8d63-480c-bdce-0b0f3fd27a48" providerId="ADAL" clId="{3E6199C1-2A2C-41D0-8F2E-9218D5A5ACA3}" dt="2020-11-03T20:40:14.992" v="448"/>
          <ac:spMkLst>
            <pc:docMk/>
            <pc:sldMk cId="3894824386" sldId="325"/>
            <ac:spMk id="62" creationId="{B532CF52-CC5A-4F82-B085-53B1F71E68F8}"/>
          </ac:spMkLst>
        </pc:spChg>
        <pc:spChg chg="mod">
          <ac:chgData name="Archambault, Aude" userId="dfdf6e78-8d63-480c-bdce-0b0f3fd27a48" providerId="ADAL" clId="{3E6199C1-2A2C-41D0-8F2E-9218D5A5ACA3}" dt="2020-11-03T20:40:14.992" v="448"/>
          <ac:spMkLst>
            <pc:docMk/>
            <pc:sldMk cId="3894824386" sldId="325"/>
            <ac:spMk id="63" creationId="{6612D1CE-DE81-4D89-9C73-188A71DA1368}"/>
          </ac:spMkLst>
        </pc:spChg>
        <pc:spChg chg="mod">
          <ac:chgData name="Archambault, Aude" userId="dfdf6e78-8d63-480c-bdce-0b0f3fd27a48" providerId="ADAL" clId="{3E6199C1-2A2C-41D0-8F2E-9218D5A5ACA3}" dt="2020-11-03T20:40:19.262" v="450"/>
          <ac:spMkLst>
            <pc:docMk/>
            <pc:sldMk cId="3894824386" sldId="325"/>
            <ac:spMk id="66" creationId="{E4BFC679-E2FF-466C-A254-A704E711896F}"/>
          </ac:spMkLst>
        </pc:spChg>
        <pc:spChg chg="mod">
          <ac:chgData name="Archambault, Aude" userId="dfdf6e78-8d63-480c-bdce-0b0f3fd27a48" providerId="ADAL" clId="{3E6199C1-2A2C-41D0-8F2E-9218D5A5ACA3}" dt="2020-11-03T20:40:19.262" v="450"/>
          <ac:spMkLst>
            <pc:docMk/>
            <pc:sldMk cId="3894824386" sldId="325"/>
            <ac:spMk id="68" creationId="{E3AD27E3-2D2D-4E9D-B6B2-1F2693A5AC74}"/>
          </ac:spMkLst>
        </pc:spChg>
        <pc:spChg chg="mod">
          <ac:chgData name="Archambault, Aude" userId="dfdf6e78-8d63-480c-bdce-0b0f3fd27a48" providerId="ADAL" clId="{3E6199C1-2A2C-41D0-8F2E-9218D5A5ACA3}" dt="2020-11-03T20:40:19.262" v="450"/>
          <ac:spMkLst>
            <pc:docMk/>
            <pc:sldMk cId="3894824386" sldId="325"/>
            <ac:spMk id="69" creationId="{F2D86CC6-B2E5-458D-B00F-E339B564DB1A}"/>
          </ac:spMkLst>
        </pc:spChg>
        <pc:spChg chg="mod">
          <ac:chgData name="Archambault, Aude" userId="dfdf6e78-8d63-480c-bdce-0b0f3fd27a48" providerId="ADAL" clId="{3E6199C1-2A2C-41D0-8F2E-9218D5A5ACA3}" dt="2020-11-03T20:40:19.262" v="450"/>
          <ac:spMkLst>
            <pc:docMk/>
            <pc:sldMk cId="3894824386" sldId="325"/>
            <ac:spMk id="70" creationId="{7ED645E8-0061-447D-92D7-D3410B77B988}"/>
          </ac:spMkLst>
        </pc:spChg>
        <pc:spChg chg="mod">
          <ac:chgData name="Archambault, Aude" userId="dfdf6e78-8d63-480c-bdce-0b0f3fd27a48" providerId="ADAL" clId="{3E6199C1-2A2C-41D0-8F2E-9218D5A5ACA3}" dt="2020-11-03T20:40:19.262" v="450"/>
          <ac:spMkLst>
            <pc:docMk/>
            <pc:sldMk cId="3894824386" sldId="325"/>
            <ac:spMk id="71" creationId="{F3BE27B8-F5AE-4322-ABA8-69A2FF7816CA}"/>
          </ac:spMkLst>
        </pc:spChg>
        <pc:spChg chg="mod">
          <ac:chgData name="Archambault, Aude" userId="dfdf6e78-8d63-480c-bdce-0b0f3fd27a48" providerId="ADAL" clId="{3E6199C1-2A2C-41D0-8F2E-9218D5A5ACA3}" dt="2020-11-03T20:40:19.262" v="450"/>
          <ac:spMkLst>
            <pc:docMk/>
            <pc:sldMk cId="3894824386" sldId="325"/>
            <ac:spMk id="72" creationId="{940996D5-1599-4D74-82FF-6B81263B5625}"/>
          </ac:spMkLst>
        </pc:spChg>
        <pc:spChg chg="mod">
          <ac:chgData name="Archambault, Aude" userId="dfdf6e78-8d63-480c-bdce-0b0f3fd27a48" providerId="ADAL" clId="{3E6199C1-2A2C-41D0-8F2E-9218D5A5ACA3}" dt="2020-11-03T20:40:19.262" v="450"/>
          <ac:spMkLst>
            <pc:docMk/>
            <pc:sldMk cId="3894824386" sldId="325"/>
            <ac:spMk id="73" creationId="{56145F5B-6C41-468D-A991-4DC1B7FED980}"/>
          </ac:spMkLst>
        </pc:spChg>
        <pc:spChg chg="mod">
          <ac:chgData name="Archambault, Aude" userId="dfdf6e78-8d63-480c-bdce-0b0f3fd27a48" providerId="ADAL" clId="{3E6199C1-2A2C-41D0-8F2E-9218D5A5ACA3}" dt="2020-11-03T20:40:19.262" v="450"/>
          <ac:spMkLst>
            <pc:docMk/>
            <pc:sldMk cId="3894824386" sldId="325"/>
            <ac:spMk id="74" creationId="{6004D222-5138-4FD8-A253-89FAAE8F0E46}"/>
          </ac:spMkLst>
        </pc:spChg>
        <pc:spChg chg="mod">
          <ac:chgData name="Archambault, Aude" userId="dfdf6e78-8d63-480c-bdce-0b0f3fd27a48" providerId="ADAL" clId="{3E6199C1-2A2C-41D0-8F2E-9218D5A5ACA3}" dt="2020-11-03T20:40:19.262" v="450"/>
          <ac:spMkLst>
            <pc:docMk/>
            <pc:sldMk cId="3894824386" sldId="325"/>
            <ac:spMk id="75" creationId="{0F695C92-3AC7-47B4-8AE9-4E4B32C479D0}"/>
          </ac:spMkLst>
        </pc:spChg>
        <pc:spChg chg="mod">
          <ac:chgData name="Archambault, Aude" userId="dfdf6e78-8d63-480c-bdce-0b0f3fd27a48" providerId="ADAL" clId="{3E6199C1-2A2C-41D0-8F2E-9218D5A5ACA3}" dt="2020-11-03T20:40:19.262" v="450"/>
          <ac:spMkLst>
            <pc:docMk/>
            <pc:sldMk cId="3894824386" sldId="325"/>
            <ac:spMk id="77" creationId="{34FCD9D0-ED0E-4E98-9EF5-E5E11E6CCACC}"/>
          </ac:spMkLst>
        </pc:spChg>
        <pc:spChg chg="mod">
          <ac:chgData name="Archambault, Aude" userId="dfdf6e78-8d63-480c-bdce-0b0f3fd27a48" providerId="ADAL" clId="{3E6199C1-2A2C-41D0-8F2E-9218D5A5ACA3}" dt="2020-11-03T20:40:19.262" v="450"/>
          <ac:spMkLst>
            <pc:docMk/>
            <pc:sldMk cId="3894824386" sldId="325"/>
            <ac:spMk id="78" creationId="{1BC9F0E3-0547-431E-8AB7-D79E0FB466D1}"/>
          </ac:spMkLst>
        </pc:spChg>
        <pc:spChg chg="mod">
          <ac:chgData name="Archambault, Aude" userId="dfdf6e78-8d63-480c-bdce-0b0f3fd27a48" providerId="ADAL" clId="{3E6199C1-2A2C-41D0-8F2E-9218D5A5ACA3}" dt="2020-11-03T20:40:19.262" v="450"/>
          <ac:spMkLst>
            <pc:docMk/>
            <pc:sldMk cId="3894824386" sldId="325"/>
            <ac:spMk id="79" creationId="{9700000D-180C-4991-84CE-1803BEF789E4}"/>
          </ac:spMkLst>
        </pc:spChg>
        <pc:spChg chg="mod">
          <ac:chgData name="Archambault, Aude" userId="dfdf6e78-8d63-480c-bdce-0b0f3fd27a48" providerId="ADAL" clId="{3E6199C1-2A2C-41D0-8F2E-9218D5A5ACA3}" dt="2020-11-03T20:40:19.262" v="450"/>
          <ac:spMkLst>
            <pc:docMk/>
            <pc:sldMk cId="3894824386" sldId="325"/>
            <ac:spMk id="80" creationId="{C45AB58E-423F-4213-B03B-8E399BE1581A}"/>
          </ac:spMkLst>
        </pc:spChg>
        <pc:spChg chg="mod">
          <ac:chgData name="Archambault, Aude" userId="dfdf6e78-8d63-480c-bdce-0b0f3fd27a48" providerId="ADAL" clId="{3E6199C1-2A2C-41D0-8F2E-9218D5A5ACA3}" dt="2020-11-03T20:40:19.262" v="450"/>
          <ac:spMkLst>
            <pc:docMk/>
            <pc:sldMk cId="3894824386" sldId="325"/>
            <ac:spMk id="82" creationId="{76CB4CE0-C428-40E1-8BEA-03C18EBE6B03}"/>
          </ac:spMkLst>
        </pc:spChg>
        <pc:spChg chg="mod">
          <ac:chgData name="Archambault, Aude" userId="dfdf6e78-8d63-480c-bdce-0b0f3fd27a48" providerId="ADAL" clId="{3E6199C1-2A2C-41D0-8F2E-9218D5A5ACA3}" dt="2020-11-03T20:40:19.262" v="450"/>
          <ac:spMkLst>
            <pc:docMk/>
            <pc:sldMk cId="3894824386" sldId="325"/>
            <ac:spMk id="83" creationId="{17FAA196-3F3F-43C4-A91D-60EFAE7FA2FD}"/>
          </ac:spMkLst>
        </pc:spChg>
        <pc:spChg chg="mod">
          <ac:chgData name="Archambault, Aude" userId="dfdf6e78-8d63-480c-bdce-0b0f3fd27a48" providerId="ADAL" clId="{3E6199C1-2A2C-41D0-8F2E-9218D5A5ACA3}" dt="2020-11-03T20:40:19.262" v="450"/>
          <ac:spMkLst>
            <pc:docMk/>
            <pc:sldMk cId="3894824386" sldId="325"/>
            <ac:spMk id="84" creationId="{DA9CF745-99E7-4B2B-B07E-E66CEA86E65F}"/>
          </ac:spMkLst>
        </pc:spChg>
        <pc:spChg chg="mod">
          <ac:chgData name="Archambault, Aude" userId="dfdf6e78-8d63-480c-bdce-0b0f3fd27a48" providerId="ADAL" clId="{3E6199C1-2A2C-41D0-8F2E-9218D5A5ACA3}" dt="2020-11-03T20:40:19.262" v="450"/>
          <ac:spMkLst>
            <pc:docMk/>
            <pc:sldMk cId="3894824386" sldId="325"/>
            <ac:spMk id="85" creationId="{2901B41D-E8E9-4CFE-A29E-25362A3C066D}"/>
          </ac:spMkLst>
        </pc:spChg>
        <pc:spChg chg="mod">
          <ac:chgData name="Archambault, Aude" userId="dfdf6e78-8d63-480c-bdce-0b0f3fd27a48" providerId="ADAL" clId="{3E6199C1-2A2C-41D0-8F2E-9218D5A5ACA3}" dt="2020-11-03T20:40:19.262" v="450"/>
          <ac:spMkLst>
            <pc:docMk/>
            <pc:sldMk cId="3894824386" sldId="325"/>
            <ac:spMk id="86" creationId="{91293F04-79DA-491B-AF51-F20862F23421}"/>
          </ac:spMkLst>
        </pc:spChg>
        <pc:spChg chg="mod">
          <ac:chgData name="Archambault, Aude" userId="dfdf6e78-8d63-480c-bdce-0b0f3fd27a48" providerId="ADAL" clId="{3E6199C1-2A2C-41D0-8F2E-9218D5A5ACA3}" dt="2020-11-03T20:40:19.262" v="450"/>
          <ac:spMkLst>
            <pc:docMk/>
            <pc:sldMk cId="3894824386" sldId="325"/>
            <ac:spMk id="87" creationId="{7E88988F-2047-4200-81C3-911B086AD65E}"/>
          </ac:spMkLst>
        </pc:spChg>
        <pc:spChg chg="mod">
          <ac:chgData name="Archambault, Aude" userId="dfdf6e78-8d63-480c-bdce-0b0f3fd27a48" providerId="ADAL" clId="{3E6199C1-2A2C-41D0-8F2E-9218D5A5ACA3}" dt="2020-11-03T20:40:19.262" v="450"/>
          <ac:spMkLst>
            <pc:docMk/>
            <pc:sldMk cId="3894824386" sldId="325"/>
            <ac:spMk id="88" creationId="{C9E26CAC-33FA-4C0E-AAAE-4C9A3AB64F9C}"/>
          </ac:spMkLst>
        </pc:spChg>
        <pc:spChg chg="mod">
          <ac:chgData name="Archambault, Aude" userId="dfdf6e78-8d63-480c-bdce-0b0f3fd27a48" providerId="ADAL" clId="{3E6199C1-2A2C-41D0-8F2E-9218D5A5ACA3}" dt="2020-11-03T20:40:19.262" v="450"/>
          <ac:spMkLst>
            <pc:docMk/>
            <pc:sldMk cId="3894824386" sldId="325"/>
            <ac:spMk id="89" creationId="{66851F83-4D37-4929-BA73-3DA42D490FE8}"/>
          </ac:spMkLst>
        </pc:spChg>
        <pc:spChg chg="mod">
          <ac:chgData name="Archambault, Aude" userId="dfdf6e78-8d63-480c-bdce-0b0f3fd27a48" providerId="ADAL" clId="{3E6199C1-2A2C-41D0-8F2E-9218D5A5ACA3}" dt="2020-11-03T20:40:19.262" v="450"/>
          <ac:spMkLst>
            <pc:docMk/>
            <pc:sldMk cId="3894824386" sldId="325"/>
            <ac:spMk id="90" creationId="{2AED0F01-C9CA-44CA-9EC7-AA85FF3FF70E}"/>
          </ac:spMkLst>
        </pc:spChg>
        <pc:spChg chg="mod">
          <ac:chgData name="Archambault, Aude" userId="dfdf6e78-8d63-480c-bdce-0b0f3fd27a48" providerId="ADAL" clId="{3E6199C1-2A2C-41D0-8F2E-9218D5A5ACA3}" dt="2020-11-03T20:40:19.262" v="450"/>
          <ac:spMkLst>
            <pc:docMk/>
            <pc:sldMk cId="3894824386" sldId="325"/>
            <ac:spMk id="91" creationId="{82B9CC52-D36D-471A-BB76-21B6865C57B4}"/>
          </ac:spMkLst>
        </pc:spChg>
        <pc:spChg chg="mod">
          <ac:chgData name="Archambault, Aude" userId="dfdf6e78-8d63-480c-bdce-0b0f3fd27a48" providerId="ADAL" clId="{3E6199C1-2A2C-41D0-8F2E-9218D5A5ACA3}" dt="2020-11-03T20:40:19.262" v="450"/>
          <ac:spMkLst>
            <pc:docMk/>
            <pc:sldMk cId="3894824386" sldId="325"/>
            <ac:spMk id="92" creationId="{E8595B55-D155-4793-8C83-E25EC98C9672}"/>
          </ac:spMkLst>
        </pc:spChg>
        <pc:spChg chg="add mod">
          <ac:chgData name="Archambault, Aude" userId="dfdf6e78-8d63-480c-bdce-0b0f3fd27a48" providerId="ADAL" clId="{3E6199C1-2A2C-41D0-8F2E-9218D5A5ACA3}" dt="2020-11-03T20:41:35.589" v="463" actId="13822"/>
          <ac:spMkLst>
            <pc:docMk/>
            <pc:sldMk cId="3894824386" sldId="325"/>
            <ac:spMk id="94" creationId="{F69A4267-BE50-400A-AD36-69A7819454EF}"/>
          </ac:spMkLst>
        </pc:spChg>
        <pc:spChg chg="add del mod">
          <ac:chgData name="Archambault, Aude" userId="dfdf6e78-8d63-480c-bdce-0b0f3fd27a48" providerId="ADAL" clId="{3E6199C1-2A2C-41D0-8F2E-9218D5A5ACA3}" dt="2020-11-03T20:41:15.471" v="460" actId="478"/>
          <ac:spMkLst>
            <pc:docMk/>
            <pc:sldMk cId="3894824386" sldId="325"/>
            <ac:spMk id="96" creationId="{E770D405-131A-4571-9988-CDA4FA81432F}"/>
          </ac:spMkLst>
        </pc:spChg>
        <pc:spChg chg="add mod">
          <ac:chgData name="Archambault, Aude" userId="dfdf6e78-8d63-480c-bdce-0b0f3fd27a48" providerId="ADAL" clId="{3E6199C1-2A2C-41D0-8F2E-9218D5A5ACA3}" dt="2020-11-03T20:43:10.109" v="501" actId="14100"/>
          <ac:spMkLst>
            <pc:docMk/>
            <pc:sldMk cId="3894824386" sldId="325"/>
            <ac:spMk id="97" creationId="{503CF367-74E5-4186-90C3-320B6CE8AE4E}"/>
          </ac:spMkLst>
        </pc:spChg>
        <pc:grpChg chg="add del mod">
          <ac:chgData name="Archambault, Aude" userId="dfdf6e78-8d63-480c-bdce-0b0f3fd27a48" providerId="ADAL" clId="{3E6199C1-2A2C-41D0-8F2E-9218D5A5ACA3}" dt="2020-11-03T20:33:16.845" v="253" actId="478"/>
          <ac:grpSpMkLst>
            <pc:docMk/>
            <pc:sldMk cId="3894824386" sldId="325"/>
            <ac:grpSpMk id="6" creationId="{6E087F40-EFB4-417C-8A12-3C01951263B2}"/>
          </ac:grpSpMkLst>
        </pc:grpChg>
        <pc:grpChg chg="mod">
          <ac:chgData name="Archambault, Aude" userId="dfdf6e78-8d63-480c-bdce-0b0f3fd27a48" providerId="ADAL" clId="{3E6199C1-2A2C-41D0-8F2E-9218D5A5ACA3}" dt="2020-11-03T20:32:09.161" v="249"/>
          <ac:grpSpMkLst>
            <pc:docMk/>
            <pc:sldMk cId="3894824386" sldId="325"/>
            <ac:grpSpMk id="7" creationId="{83DB64B7-D41E-4DD9-837F-88CA1509D3F0}"/>
          </ac:grpSpMkLst>
        </pc:grpChg>
        <pc:grpChg chg="mod">
          <ac:chgData name="Archambault, Aude" userId="dfdf6e78-8d63-480c-bdce-0b0f3fd27a48" providerId="ADAL" clId="{3E6199C1-2A2C-41D0-8F2E-9218D5A5ACA3}" dt="2020-11-03T20:32:09.161" v="249"/>
          <ac:grpSpMkLst>
            <pc:docMk/>
            <pc:sldMk cId="3894824386" sldId="325"/>
            <ac:grpSpMk id="18" creationId="{C2017404-5247-4ADB-AF46-B1ED61C852C2}"/>
          </ac:grpSpMkLst>
        </pc:grpChg>
        <pc:grpChg chg="mod">
          <ac:chgData name="Archambault, Aude" userId="dfdf6e78-8d63-480c-bdce-0b0f3fd27a48" providerId="ADAL" clId="{3E6199C1-2A2C-41D0-8F2E-9218D5A5ACA3}" dt="2020-11-03T20:32:09.161" v="249"/>
          <ac:grpSpMkLst>
            <pc:docMk/>
            <pc:sldMk cId="3894824386" sldId="325"/>
            <ac:grpSpMk id="23" creationId="{F52DA6F1-EB72-4E0B-8C2A-CA17C5BF2A45}"/>
          </ac:grpSpMkLst>
        </pc:grpChg>
        <pc:grpChg chg="add del mod">
          <ac:chgData name="Archambault, Aude" userId="dfdf6e78-8d63-480c-bdce-0b0f3fd27a48" providerId="ADAL" clId="{3E6199C1-2A2C-41D0-8F2E-9218D5A5ACA3}" dt="2020-11-03T20:40:17.895" v="449"/>
          <ac:grpSpMkLst>
            <pc:docMk/>
            <pc:sldMk cId="3894824386" sldId="325"/>
            <ac:grpSpMk id="35" creationId="{10E846E9-E663-427A-910F-26D0AFC99328}"/>
          </ac:grpSpMkLst>
        </pc:grpChg>
        <pc:grpChg chg="mod">
          <ac:chgData name="Archambault, Aude" userId="dfdf6e78-8d63-480c-bdce-0b0f3fd27a48" providerId="ADAL" clId="{3E6199C1-2A2C-41D0-8F2E-9218D5A5ACA3}" dt="2020-11-03T20:40:14.992" v="448"/>
          <ac:grpSpMkLst>
            <pc:docMk/>
            <pc:sldMk cId="3894824386" sldId="325"/>
            <ac:grpSpMk id="36" creationId="{C7B70456-0A1A-4CE4-802F-2A6E079E4C5F}"/>
          </ac:grpSpMkLst>
        </pc:grpChg>
        <pc:grpChg chg="mod">
          <ac:chgData name="Archambault, Aude" userId="dfdf6e78-8d63-480c-bdce-0b0f3fd27a48" providerId="ADAL" clId="{3E6199C1-2A2C-41D0-8F2E-9218D5A5ACA3}" dt="2020-11-03T20:40:14.992" v="448"/>
          <ac:grpSpMkLst>
            <pc:docMk/>
            <pc:sldMk cId="3894824386" sldId="325"/>
            <ac:grpSpMk id="47" creationId="{DD2319D2-7486-4A68-B8BD-0C763D0B1823}"/>
          </ac:grpSpMkLst>
        </pc:grpChg>
        <pc:grpChg chg="mod">
          <ac:chgData name="Archambault, Aude" userId="dfdf6e78-8d63-480c-bdce-0b0f3fd27a48" providerId="ADAL" clId="{3E6199C1-2A2C-41D0-8F2E-9218D5A5ACA3}" dt="2020-11-03T20:40:14.992" v="448"/>
          <ac:grpSpMkLst>
            <pc:docMk/>
            <pc:sldMk cId="3894824386" sldId="325"/>
            <ac:grpSpMk id="52" creationId="{A444E86C-FF3A-4DFA-9833-FB0832780AE0}"/>
          </ac:grpSpMkLst>
        </pc:grpChg>
        <pc:grpChg chg="add mod">
          <ac:chgData name="Archambault, Aude" userId="dfdf6e78-8d63-480c-bdce-0b0f3fd27a48" providerId="ADAL" clId="{3E6199C1-2A2C-41D0-8F2E-9218D5A5ACA3}" dt="2020-11-03T20:40:58.438" v="456" actId="1076"/>
          <ac:grpSpMkLst>
            <pc:docMk/>
            <pc:sldMk cId="3894824386" sldId="325"/>
            <ac:grpSpMk id="64" creationId="{CF806D00-5EB8-4235-AADF-CE2D0CA77828}"/>
          </ac:grpSpMkLst>
        </pc:grpChg>
        <pc:grpChg chg="mod">
          <ac:chgData name="Archambault, Aude" userId="dfdf6e78-8d63-480c-bdce-0b0f3fd27a48" providerId="ADAL" clId="{3E6199C1-2A2C-41D0-8F2E-9218D5A5ACA3}" dt="2020-11-03T20:40:19.262" v="450"/>
          <ac:grpSpMkLst>
            <pc:docMk/>
            <pc:sldMk cId="3894824386" sldId="325"/>
            <ac:grpSpMk id="65" creationId="{DEBB07C7-2869-4D83-BC4A-D82756D98241}"/>
          </ac:grpSpMkLst>
        </pc:grpChg>
        <pc:grpChg chg="mod">
          <ac:chgData name="Archambault, Aude" userId="dfdf6e78-8d63-480c-bdce-0b0f3fd27a48" providerId="ADAL" clId="{3E6199C1-2A2C-41D0-8F2E-9218D5A5ACA3}" dt="2020-11-03T20:40:19.262" v="450"/>
          <ac:grpSpMkLst>
            <pc:docMk/>
            <pc:sldMk cId="3894824386" sldId="325"/>
            <ac:grpSpMk id="76" creationId="{820070AE-C1F6-487A-BF10-DD3A05D17753}"/>
          </ac:grpSpMkLst>
        </pc:grpChg>
        <pc:grpChg chg="mod">
          <ac:chgData name="Archambault, Aude" userId="dfdf6e78-8d63-480c-bdce-0b0f3fd27a48" providerId="ADAL" clId="{3E6199C1-2A2C-41D0-8F2E-9218D5A5ACA3}" dt="2020-11-03T20:40:19.262" v="450"/>
          <ac:grpSpMkLst>
            <pc:docMk/>
            <pc:sldMk cId="3894824386" sldId="325"/>
            <ac:grpSpMk id="81" creationId="{8FF5CC45-6CD2-4DC6-B61D-5960F7AC3385}"/>
          </ac:grpSpMkLst>
        </pc:grpChg>
        <pc:cxnChg chg="mod">
          <ac:chgData name="Archambault, Aude" userId="dfdf6e78-8d63-480c-bdce-0b0f3fd27a48" providerId="ADAL" clId="{3E6199C1-2A2C-41D0-8F2E-9218D5A5ACA3}" dt="2020-11-03T20:33:16.845" v="253" actId="478"/>
          <ac:cxnSpMkLst>
            <pc:docMk/>
            <pc:sldMk cId="3894824386" sldId="325"/>
            <ac:cxnSpMk id="9" creationId="{ABE39A90-83BF-4153-B402-3FD4E76CADEA}"/>
          </ac:cxnSpMkLst>
        </pc:cxnChg>
        <pc:cxnChg chg="mod">
          <ac:chgData name="Archambault, Aude" userId="dfdf6e78-8d63-480c-bdce-0b0f3fd27a48" providerId="ADAL" clId="{3E6199C1-2A2C-41D0-8F2E-9218D5A5ACA3}" dt="2020-11-03T20:40:14.992" v="448"/>
          <ac:cxnSpMkLst>
            <pc:docMk/>
            <pc:sldMk cId="3894824386" sldId="325"/>
            <ac:cxnSpMk id="38" creationId="{17779E03-0748-4856-83E1-B5C4C49B6542}"/>
          </ac:cxnSpMkLst>
        </pc:cxnChg>
        <pc:cxnChg chg="mod">
          <ac:chgData name="Archambault, Aude" userId="dfdf6e78-8d63-480c-bdce-0b0f3fd27a48" providerId="ADAL" clId="{3E6199C1-2A2C-41D0-8F2E-9218D5A5ACA3}" dt="2020-11-03T20:40:19.262" v="450"/>
          <ac:cxnSpMkLst>
            <pc:docMk/>
            <pc:sldMk cId="3894824386" sldId="325"/>
            <ac:cxnSpMk id="67" creationId="{00DF1F54-BC2A-40BD-A7B0-675A1083D680}"/>
          </ac:cxnSpMkLst>
        </pc:cxnChg>
      </pc:sldChg>
      <pc:sldChg chg="add del">
        <pc:chgData name="Archambault, Aude" userId="dfdf6e78-8d63-480c-bdce-0b0f3fd27a48" providerId="ADAL" clId="{3E6199C1-2A2C-41D0-8F2E-9218D5A5ACA3}" dt="2020-11-03T20:43:38.891" v="502" actId="47"/>
        <pc:sldMkLst>
          <pc:docMk/>
          <pc:sldMk cId="493628558" sldId="326"/>
        </pc:sldMkLst>
      </pc:sldChg>
      <pc:sldChg chg="modSp new mod">
        <pc:chgData name="Archambault, Aude" userId="dfdf6e78-8d63-480c-bdce-0b0f3fd27a48" providerId="ADAL" clId="{3E6199C1-2A2C-41D0-8F2E-9218D5A5ACA3}" dt="2020-11-03T20:47:31.491" v="509" actId="113"/>
        <pc:sldMkLst>
          <pc:docMk/>
          <pc:sldMk cId="4124047701" sldId="326"/>
        </pc:sldMkLst>
        <pc:spChg chg="mod">
          <ac:chgData name="Archambault, Aude" userId="dfdf6e78-8d63-480c-bdce-0b0f3fd27a48" providerId="ADAL" clId="{3E6199C1-2A2C-41D0-8F2E-9218D5A5ACA3}" dt="2020-11-03T20:47:31.491" v="509" actId="113"/>
          <ac:spMkLst>
            <pc:docMk/>
            <pc:sldMk cId="4124047701" sldId="326"/>
            <ac:spMk id="2" creationId="{BF16EFFF-FB14-4A0C-BDA3-43B15ADD9866}"/>
          </ac:spMkLst>
        </pc:spChg>
        <pc:spChg chg="mod">
          <ac:chgData name="Archambault, Aude" userId="dfdf6e78-8d63-480c-bdce-0b0f3fd27a48" providerId="ADAL" clId="{3E6199C1-2A2C-41D0-8F2E-9218D5A5ACA3}" dt="2020-11-03T20:45:25.778" v="504"/>
          <ac:spMkLst>
            <pc:docMk/>
            <pc:sldMk cId="4124047701" sldId="326"/>
            <ac:spMk id="3" creationId="{9A839316-EC16-4B74-9DC3-D42CF95A6361}"/>
          </ac:spMkLst>
        </pc:spChg>
      </pc:sldChg>
      <pc:sldChg chg="modSp new mod">
        <pc:chgData name="Archambault, Aude" userId="dfdf6e78-8d63-480c-bdce-0b0f3fd27a48" providerId="ADAL" clId="{3E6199C1-2A2C-41D0-8F2E-9218D5A5ACA3}" dt="2020-11-03T20:49:35.178" v="533" actId="6549"/>
        <pc:sldMkLst>
          <pc:docMk/>
          <pc:sldMk cId="1735036225" sldId="327"/>
        </pc:sldMkLst>
        <pc:spChg chg="mod">
          <ac:chgData name="Archambault, Aude" userId="dfdf6e78-8d63-480c-bdce-0b0f3fd27a48" providerId="ADAL" clId="{3E6199C1-2A2C-41D0-8F2E-9218D5A5ACA3}" dt="2020-11-03T20:49:35.178" v="533" actId="6549"/>
          <ac:spMkLst>
            <pc:docMk/>
            <pc:sldMk cId="1735036225" sldId="327"/>
            <ac:spMk id="2" creationId="{8EA098E1-861D-41FC-B42A-52B9B0E4448A}"/>
          </ac:spMkLst>
        </pc:spChg>
        <pc:spChg chg="mod">
          <ac:chgData name="Archambault, Aude" userId="dfdf6e78-8d63-480c-bdce-0b0f3fd27a48" providerId="ADAL" clId="{3E6199C1-2A2C-41D0-8F2E-9218D5A5ACA3}" dt="2020-11-03T20:48:38.478" v="511"/>
          <ac:spMkLst>
            <pc:docMk/>
            <pc:sldMk cId="1735036225" sldId="327"/>
            <ac:spMk id="3" creationId="{4B6D1DA0-D979-4185-A3E5-745A56D0E126}"/>
          </ac:spMkLst>
        </pc:spChg>
      </pc:sldChg>
      <pc:sldChg chg="modSp add mod">
        <pc:chgData name="Archambault, Aude" userId="dfdf6e78-8d63-480c-bdce-0b0f3fd27a48" providerId="ADAL" clId="{3E6199C1-2A2C-41D0-8F2E-9218D5A5ACA3}" dt="2020-11-03T20:51:35.044" v="546" actId="113"/>
        <pc:sldMkLst>
          <pc:docMk/>
          <pc:sldMk cId="1918373843" sldId="328"/>
        </pc:sldMkLst>
        <pc:spChg chg="mod">
          <ac:chgData name="Archambault, Aude" userId="dfdf6e78-8d63-480c-bdce-0b0f3fd27a48" providerId="ADAL" clId="{3E6199C1-2A2C-41D0-8F2E-9218D5A5ACA3}" dt="2020-11-03T20:51:35.044" v="546" actId="113"/>
          <ac:spMkLst>
            <pc:docMk/>
            <pc:sldMk cId="1918373843" sldId="328"/>
            <ac:spMk id="2" creationId="{FB865533-8929-47F7-B1E9-0D852FABACFB}"/>
          </ac:spMkLst>
        </pc:spChg>
        <pc:spChg chg="mod">
          <ac:chgData name="Archambault, Aude" userId="dfdf6e78-8d63-480c-bdce-0b0f3fd27a48" providerId="ADAL" clId="{3E6199C1-2A2C-41D0-8F2E-9218D5A5ACA3}" dt="2020-11-03T20:50:56.976" v="539" actId="6549"/>
          <ac:spMkLst>
            <pc:docMk/>
            <pc:sldMk cId="1918373843" sldId="328"/>
            <ac:spMk id="3" creationId="{4CA8C7CC-7B19-4FBA-96D6-1C366B733656}"/>
          </ac:spMkLst>
        </pc:spChg>
      </pc:sldChg>
      <pc:sldChg chg="modSp add mod">
        <pc:chgData name="Archambault, Aude" userId="dfdf6e78-8d63-480c-bdce-0b0f3fd27a48" providerId="ADAL" clId="{3E6199C1-2A2C-41D0-8F2E-9218D5A5ACA3}" dt="2020-11-03T21:01:05.327" v="780" actId="113"/>
        <pc:sldMkLst>
          <pc:docMk/>
          <pc:sldMk cId="3889206293" sldId="329"/>
        </pc:sldMkLst>
        <pc:spChg chg="mod">
          <ac:chgData name="Archambault, Aude" userId="dfdf6e78-8d63-480c-bdce-0b0f3fd27a48" providerId="ADAL" clId="{3E6199C1-2A2C-41D0-8F2E-9218D5A5ACA3}" dt="2020-11-03T21:01:05.327" v="780" actId="113"/>
          <ac:spMkLst>
            <pc:docMk/>
            <pc:sldMk cId="3889206293" sldId="329"/>
            <ac:spMk id="2" creationId="{FB865533-8929-47F7-B1E9-0D852FABACFB}"/>
          </ac:spMkLst>
        </pc:spChg>
        <pc:spChg chg="mod">
          <ac:chgData name="Archambault, Aude" userId="dfdf6e78-8d63-480c-bdce-0b0f3fd27a48" providerId="ADAL" clId="{3E6199C1-2A2C-41D0-8F2E-9218D5A5ACA3}" dt="2020-11-03T20:58:29.064" v="750" actId="6549"/>
          <ac:spMkLst>
            <pc:docMk/>
            <pc:sldMk cId="3889206293" sldId="329"/>
            <ac:spMk id="3" creationId="{4CA8C7CC-7B19-4FBA-96D6-1C366B733656}"/>
          </ac:spMkLst>
        </pc:spChg>
      </pc:sldChg>
      <pc:sldChg chg="modSp add mod">
        <pc:chgData name="Archambault, Aude" userId="dfdf6e78-8d63-480c-bdce-0b0f3fd27a48" providerId="ADAL" clId="{3E6199C1-2A2C-41D0-8F2E-9218D5A5ACA3}" dt="2020-11-03T21:09:27.361" v="876"/>
        <pc:sldMkLst>
          <pc:docMk/>
          <pc:sldMk cId="2075894087" sldId="330"/>
        </pc:sldMkLst>
        <pc:spChg chg="mod">
          <ac:chgData name="Archambault, Aude" userId="dfdf6e78-8d63-480c-bdce-0b0f3fd27a48" providerId="ADAL" clId="{3E6199C1-2A2C-41D0-8F2E-9218D5A5ACA3}" dt="2020-11-03T21:08:44.864" v="871" actId="5793"/>
          <ac:spMkLst>
            <pc:docMk/>
            <pc:sldMk cId="2075894087" sldId="330"/>
            <ac:spMk id="2" creationId="{FB865533-8929-47F7-B1E9-0D852FABACFB}"/>
          </ac:spMkLst>
        </pc:spChg>
        <pc:spChg chg="mod">
          <ac:chgData name="Archambault, Aude" userId="dfdf6e78-8d63-480c-bdce-0b0f3fd27a48" providerId="ADAL" clId="{3E6199C1-2A2C-41D0-8F2E-9218D5A5ACA3}" dt="2020-11-03T21:09:27.361" v="876"/>
          <ac:spMkLst>
            <pc:docMk/>
            <pc:sldMk cId="2075894087" sldId="330"/>
            <ac:spMk id="3" creationId="{4CA8C7CC-7B19-4FBA-96D6-1C366B733656}"/>
          </ac:spMkLst>
        </pc:spChg>
      </pc:sldChg>
      <pc:sldChg chg="addSp delSp modSp new del mod">
        <pc:chgData name="Archambault, Aude" userId="dfdf6e78-8d63-480c-bdce-0b0f3fd27a48" providerId="ADAL" clId="{3E6199C1-2A2C-41D0-8F2E-9218D5A5ACA3}" dt="2020-11-03T21:05:22.132" v="822" actId="47"/>
        <pc:sldMkLst>
          <pc:docMk/>
          <pc:sldMk cId="621269362" sldId="331"/>
        </pc:sldMkLst>
        <pc:spChg chg="del">
          <ac:chgData name="Archambault, Aude" userId="dfdf6e78-8d63-480c-bdce-0b0f3fd27a48" providerId="ADAL" clId="{3E6199C1-2A2C-41D0-8F2E-9218D5A5ACA3}" dt="2020-11-03T21:04:01.912" v="804" actId="22"/>
          <ac:spMkLst>
            <pc:docMk/>
            <pc:sldMk cId="621269362" sldId="331"/>
            <ac:spMk id="5" creationId="{CD185BB8-9FE0-48B8-8710-D5252D6F74B8}"/>
          </ac:spMkLst>
        </pc:spChg>
        <pc:spChg chg="mod">
          <ac:chgData name="Archambault, Aude" userId="dfdf6e78-8d63-480c-bdce-0b0f3fd27a48" providerId="ADAL" clId="{3E6199C1-2A2C-41D0-8F2E-9218D5A5ACA3}" dt="2020-11-03T21:02:51.470" v="803" actId="20577"/>
          <ac:spMkLst>
            <pc:docMk/>
            <pc:sldMk cId="621269362" sldId="331"/>
            <ac:spMk id="6" creationId="{1FED4C3D-3FFA-43B6-A29E-67E6080618B8}"/>
          </ac:spMkLst>
        </pc:spChg>
        <pc:spChg chg="add mod">
          <ac:chgData name="Archambault, Aude" userId="dfdf6e78-8d63-480c-bdce-0b0f3fd27a48" providerId="ADAL" clId="{3E6199C1-2A2C-41D0-8F2E-9218D5A5ACA3}" dt="2020-11-03T21:04:01.912" v="804" actId="22"/>
          <ac:spMkLst>
            <pc:docMk/>
            <pc:sldMk cId="621269362" sldId="331"/>
            <ac:spMk id="8" creationId="{4D213DC5-7231-49DE-B3B2-EB7A938E64EC}"/>
          </ac:spMkLst>
        </pc:spChg>
      </pc:sldChg>
      <pc:sldChg chg="addSp delSp modSp new mod">
        <pc:chgData name="Archambault, Aude" userId="dfdf6e78-8d63-480c-bdce-0b0f3fd27a48" providerId="ADAL" clId="{3E6199C1-2A2C-41D0-8F2E-9218D5A5ACA3}" dt="2020-11-03T21:07:19.797" v="856" actId="20577"/>
        <pc:sldMkLst>
          <pc:docMk/>
          <pc:sldMk cId="561033705" sldId="332"/>
        </pc:sldMkLst>
        <pc:spChg chg="del">
          <ac:chgData name="Archambault, Aude" userId="dfdf6e78-8d63-480c-bdce-0b0f3fd27a48" providerId="ADAL" clId="{3E6199C1-2A2C-41D0-8F2E-9218D5A5ACA3}" dt="2020-11-03T21:04:18.940" v="806" actId="22"/>
          <ac:spMkLst>
            <pc:docMk/>
            <pc:sldMk cId="561033705" sldId="332"/>
            <ac:spMk id="2" creationId="{D73AE029-974A-4EDA-85A6-004626AF8F2F}"/>
          </ac:spMkLst>
        </pc:spChg>
        <pc:spChg chg="mod">
          <ac:chgData name="Archambault, Aude" userId="dfdf6e78-8d63-480c-bdce-0b0f3fd27a48" providerId="ADAL" clId="{3E6199C1-2A2C-41D0-8F2E-9218D5A5ACA3}" dt="2020-11-03T21:05:30.269" v="823" actId="20577"/>
          <ac:spMkLst>
            <pc:docMk/>
            <pc:sldMk cId="561033705" sldId="332"/>
            <ac:spMk id="3" creationId="{1062A130-3635-43BD-A8B2-32772C9BAE5C}"/>
          </ac:spMkLst>
        </pc:spChg>
        <pc:spChg chg="add mod">
          <ac:chgData name="Archambault, Aude" userId="dfdf6e78-8d63-480c-bdce-0b0f3fd27a48" providerId="ADAL" clId="{3E6199C1-2A2C-41D0-8F2E-9218D5A5ACA3}" dt="2020-11-03T21:07:19.797" v="856" actId="20577"/>
          <ac:spMkLst>
            <pc:docMk/>
            <pc:sldMk cId="561033705" sldId="332"/>
            <ac:spMk id="5" creationId="{DB20F9C5-75FC-4DF5-893D-B06F7EB930DE}"/>
          </ac:spMkLst>
        </pc:spChg>
        <pc:spChg chg="add mod">
          <ac:chgData name="Archambault, Aude" userId="dfdf6e78-8d63-480c-bdce-0b0f3fd27a48" providerId="ADAL" clId="{3E6199C1-2A2C-41D0-8F2E-9218D5A5ACA3}" dt="2020-11-03T21:07:12.571" v="854" actId="14100"/>
          <ac:spMkLst>
            <pc:docMk/>
            <pc:sldMk cId="561033705" sldId="332"/>
            <ac:spMk id="7" creationId="{32F3A76A-50A5-49B3-BA8C-305DC338F345}"/>
          </ac:spMkLst>
        </pc:spChg>
        <pc:picChg chg="add mod">
          <ac:chgData name="Archambault, Aude" userId="dfdf6e78-8d63-480c-bdce-0b0f3fd27a48" providerId="ADAL" clId="{3E6199C1-2A2C-41D0-8F2E-9218D5A5ACA3}" dt="2020-11-03T21:06:58.459" v="851" actId="14100"/>
          <ac:picMkLst>
            <pc:docMk/>
            <pc:sldMk cId="561033705" sldId="332"/>
            <ac:picMk id="6" creationId="{4F94CD22-1AAE-4A99-B7C9-40F8315469D7}"/>
          </ac:picMkLst>
        </pc:picChg>
        <pc:picChg chg="add mod">
          <ac:chgData name="Archambault, Aude" userId="dfdf6e78-8d63-480c-bdce-0b0f3fd27a48" providerId="ADAL" clId="{3E6199C1-2A2C-41D0-8F2E-9218D5A5ACA3}" dt="2020-11-03T21:07:14.562" v="855" actId="1076"/>
          <ac:picMkLst>
            <pc:docMk/>
            <pc:sldMk cId="561033705" sldId="332"/>
            <ac:picMk id="8" creationId="{8980FFE7-1087-40B9-A907-D0C307CE1ABC}"/>
          </ac:picMkLst>
        </pc:picChg>
      </pc:sldChg>
      <pc:sldChg chg="addSp delSp modSp new mod ord">
        <pc:chgData name="Archambault, Aude" userId="dfdf6e78-8d63-480c-bdce-0b0f3fd27a48" providerId="ADAL" clId="{3E6199C1-2A2C-41D0-8F2E-9218D5A5ACA3}" dt="2020-11-03T21:13:57.484" v="915"/>
        <pc:sldMkLst>
          <pc:docMk/>
          <pc:sldMk cId="1816661383" sldId="333"/>
        </pc:sldMkLst>
        <pc:spChg chg="mod">
          <ac:chgData name="Archambault, Aude" userId="dfdf6e78-8d63-480c-bdce-0b0f3fd27a48" providerId="ADAL" clId="{3E6199C1-2A2C-41D0-8F2E-9218D5A5ACA3}" dt="2020-11-03T21:11:59.019" v="897" actId="14100"/>
          <ac:spMkLst>
            <pc:docMk/>
            <pc:sldMk cId="1816661383" sldId="333"/>
            <ac:spMk id="2" creationId="{FE349A89-D15D-4F8B-B1D5-09A8A88779C0}"/>
          </ac:spMkLst>
        </pc:spChg>
        <pc:spChg chg="mod">
          <ac:chgData name="Archambault, Aude" userId="dfdf6e78-8d63-480c-bdce-0b0f3fd27a48" providerId="ADAL" clId="{3E6199C1-2A2C-41D0-8F2E-9218D5A5ACA3}" dt="2020-11-03T21:12:29.497" v="905"/>
          <ac:spMkLst>
            <pc:docMk/>
            <pc:sldMk cId="1816661383" sldId="333"/>
            <ac:spMk id="3" creationId="{532B7F03-26A7-4985-A070-09CE2ADC8482}"/>
          </ac:spMkLst>
        </pc:spChg>
        <pc:spChg chg="add mod">
          <ac:chgData name="Archambault, Aude" userId="dfdf6e78-8d63-480c-bdce-0b0f3fd27a48" providerId="ADAL" clId="{3E6199C1-2A2C-41D0-8F2E-9218D5A5ACA3}" dt="2020-11-03T21:12:15.418" v="903" actId="14100"/>
          <ac:spMkLst>
            <pc:docMk/>
            <pc:sldMk cId="1816661383" sldId="333"/>
            <ac:spMk id="5" creationId="{2B296CB1-895B-451A-8A6B-C0615BFE7F04}"/>
          </ac:spMkLst>
        </pc:spChg>
        <pc:picChg chg="add mod">
          <ac:chgData name="Archambault, Aude" userId="dfdf6e78-8d63-480c-bdce-0b0f3fd27a48" providerId="ADAL" clId="{3E6199C1-2A2C-41D0-8F2E-9218D5A5ACA3}" dt="2020-11-03T21:12:17.554" v="904" actId="14100"/>
          <ac:picMkLst>
            <pc:docMk/>
            <pc:sldMk cId="1816661383" sldId="333"/>
            <ac:picMk id="6" creationId="{55B02C55-D41A-417A-8387-C22EBA2C808E}"/>
          </ac:picMkLst>
        </pc:picChg>
        <pc:picChg chg="add del mod">
          <ac:chgData name="Archambault, Aude" userId="dfdf6e78-8d63-480c-bdce-0b0f3fd27a48" providerId="ADAL" clId="{3E6199C1-2A2C-41D0-8F2E-9218D5A5ACA3}" dt="2020-11-03T21:11:51.345" v="895" actId="478"/>
          <ac:picMkLst>
            <pc:docMk/>
            <pc:sldMk cId="1816661383" sldId="333"/>
            <ac:picMk id="7" creationId="{72CBB980-FB74-4A57-BAD3-6E4F0974D049}"/>
          </ac:picMkLst>
        </pc:picChg>
      </pc:sldChg>
      <pc:sldChg chg="add del">
        <pc:chgData name="Archambault, Aude" userId="dfdf6e78-8d63-480c-bdce-0b0f3fd27a48" providerId="ADAL" clId="{3E6199C1-2A2C-41D0-8F2E-9218D5A5ACA3}" dt="2020-11-03T21:12:32.693" v="906" actId="47"/>
        <pc:sldMkLst>
          <pc:docMk/>
          <pc:sldMk cId="546844069" sldId="334"/>
        </pc:sldMkLst>
      </pc:sldChg>
      <pc:sldChg chg="modSp new del mod">
        <pc:chgData name="Archambault, Aude" userId="dfdf6e78-8d63-480c-bdce-0b0f3fd27a48" providerId="ADAL" clId="{3E6199C1-2A2C-41D0-8F2E-9218D5A5ACA3}" dt="2020-11-03T21:12:34.530" v="907" actId="47"/>
        <pc:sldMkLst>
          <pc:docMk/>
          <pc:sldMk cId="383975255" sldId="335"/>
        </pc:sldMkLst>
        <pc:spChg chg="mod">
          <ac:chgData name="Archambault, Aude" userId="dfdf6e78-8d63-480c-bdce-0b0f3fd27a48" providerId="ADAL" clId="{3E6199C1-2A2C-41D0-8F2E-9218D5A5ACA3}" dt="2020-11-03T21:09:34.264" v="878"/>
          <ac:spMkLst>
            <pc:docMk/>
            <pc:sldMk cId="383975255" sldId="335"/>
            <ac:spMk id="3" creationId="{92F4C7EE-FBEF-4062-B087-D007AE7D2391}"/>
          </ac:spMkLst>
        </pc:spChg>
      </pc:sldChg>
      <pc:sldMasterChg chg="delSldLayout">
        <pc:chgData name="Archambault, Aude" userId="dfdf6e78-8d63-480c-bdce-0b0f3fd27a48" providerId="ADAL" clId="{3E6199C1-2A2C-41D0-8F2E-9218D5A5ACA3}" dt="2020-11-03T21:12:32.693" v="906" actId="47"/>
        <pc:sldMasterMkLst>
          <pc:docMk/>
          <pc:sldMasterMk cId="3261537267" sldId="2147484034"/>
        </pc:sldMasterMkLst>
        <pc:sldLayoutChg chg="del">
          <pc:chgData name="Archambault, Aude" userId="dfdf6e78-8d63-480c-bdce-0b0f3fd27a48" providerId="ADAL" clId="{3E6199C1-2A2C-41D0-8F2E-9218D5A5ACA3}" dt="2020-11-03T21:12:32.693" v="906" actId="47"/>
          <pc:sldLayoutMkLst>
            <pc:docMk/>
            <pc:sldMasterMk cId="3261537267" sldId="2147484034"/>
            <pc:sldLayoutMk cId="152640960" sldId="2147484043"/>
          </pc:sldLayoutMkLst>
        </pc:sldLayoutChg>
        <pc:sldLayoutChg chg="del">
          <pc:chgData name="Archambault, Aude" userId="dfdf6e78-8d63-480c-bdce-0b0f3fd27a48" providerId="ADAL" clId="{3E6199C1-2A2C-41D0-8F2E-9218D5A5ACA3}" dt="2020-11-03T20:43:38.891" v="502" actId="47"/>
          <pc:sldLayoutMkLst>
            <pc:docMk/>
            <pc:sldMasterMk cId="3261537267" sldId="2147484034"/>
            <pc:sldLayoutMk cId="967439352" sldId="2147484043"/>
          </pc:sldLayoutMkLst>
        </pc:sldLayoutChg>
      </pc:sldMasterChg>
    </pc:docChg>
  </pc:docChgLst>
  <pc:docChgLst>
    <pc:chgData name="Archambault, Aude" userId="dfdf6e78-8d63-480c-bdce-0b0f3fd27a48" providerId="ADAL" clId="{6F9558F1-4F88-4B05-9714-F14965707862}"/>
    <pc:docChg chg="undo redo custSel mod addSld delSld modSld addSection modSection">
      <pc:chgData name="Archambault, Aude" userId="dfdf6e78-8d63-480c-bdce-0b0f3fd27a48" providerId="ADAL" clId="{6F9558F1-4F88-4B05-9714-F14965707862}" dt="2020-11-03T20:08:57.733" v="2815" actId="20577"/>
      <pc:docMkLst>
        <pc:docMk/>
      </pc:docMkLst>
      <pc:sldChg chg="addSp modSp mod">
        <pc:chgData name="Archambault, Aude" userId="dfdf6e78-8d63-480c-bdce-0b0f3fd27a48" providerId="ADAL" clId="{6F9558F1-4F88-4B05-9714-F14965707862}" dt="2020-11-03T07:24:20.802" v="620" actId="27636"/>
        <pc:sldMkLst>
          <pc:docMk/>
          <pc:sldMk cId="76914611" sldId="256"/>
        </pc:sldMkLst>
        <pc:spChg chg="mod">
          <ac:chgData name="Archambault, Aude" userId="dfdf6e78-8d63-480c-bdce-0b0f3fd27a48" providerId="ADAL" clId="{6F9558F1-4F88-4B05-9714-F14965707862}" dt="2020-11-02T15:56:53.845" v="5" actId="27636"/>
          <ac:spMkLst>
            <pc:docMk/>
            <pc:sldMk cId="76914611" sldId="256"/>
            <ac:spMk id="2" creationId="{00000000-0000-0000-0000-000000000000}"/>
          </ac:spMkLst>
        </pc:spChg>
        <pc:spChg chg="mod">
          <ac:chgData name="Archambault, Aude" userId="dfdf6e78-8d63-480c-bdce-0b0f3fd27a48" providerId="ADAL" clId="{6F9558F1-4F88-4B05-9714-F14965707862}" dt="2020-11-03T07:24:20.802" v="620" actId="27636"/>
          <ac:spMkLst>
            <pc:docMk/>
            <pc:sldMk cId="76914611" sldId="256"/>
            <ac:spMk id="3" creationId="{00000000-0000-0000-0000-000000000000}"/>
          </ac:spMkLst>
        </pc:spChg>
        <pc:spChg chg="add mod">
          <ac:chgData name="Archambault, Aude" userId="dfdf6e78-8d63-480c-bdce-0b0f3fd27a48" providerId="ADAL" clId="{6F9558F1-4F88-4B05-9714-F14965707862}" dt="2020-11-03T07:24:00.604" v="614" actId="207"/>
          <ac:spMkLst>
            <pc:docMk/>
            <pc:sldMk cId="76914611" sldId="256"/>
            <ac:spMk id="5" creationId="{9F909D28-9ADD-4481-9F67-827B4146DA44}"/>
          </ac:spMkLst>
        </pc:spChg>
      </pc:sldChg>
      <pc:sldChg chg="del mod">
        <pc:chgData name="Archambault, Aude" userId="dfdf6e78-8d63-480c-bdce-0b0f3fd27a48" providerId="ADAL" clId="{6F9558F1-4F88-4B05-9714-F14965707862}" dt="2020-11-02T16:18:45.027" v="358" actId="47"/>
        <pc:sldMkLst>
          <pc:docMk/>
          <pc:sldMk cId="1562015931" sldId="257"/>
        </pc:sldMkLst>
      </pc:sldChg>
      <pc:sldChg chg="del">
        <pc:chgData name="Archambault, Aude" userId="dfdf6e78-8d63-480c-bdce-0b0f3fd27a48" providerId="ADAL" clId="{6F9558F1-4F88-4B05-9714-F14965707862}" dt="2020-11-03T20:07:09.096" v="2773" actId="47"/>
        <pc:sldMkLst>
          <pc:docMk/>
          <pc:sldMk cId="3282009848" sldId="260"/>
        </pc:sldMkLst>
      </pc:sldChg>
      <pc:sldChg chg="del">
        <pc:chgData name="Archambault, Aude" userId="dfdf6e78-8d63-480c-bdce-0b0f3fd27a48" providerId="ADAL" clId="{6F9558F1-4F88-4B05-9714-F14965707862}" dt="2020-11-03T20:08:17.032" v="2775" actId="47"/>
        <pc:sldMkLst>
          <pc:docMk/>
          <pc:sldMk cId="3522353568" sldId="261"/>
        </pc:sldMkLst>
      </pc:sldChg>
      <pc:sldChg chg="modSp mod">
        <pc:chgData name="Archambault, Aude" userId="dfdf6e78-8d63-480c-bdce-0b0f3fd27a48" providerId="ADAL" clId="{6F9558F1-4F88-4B05-9714-F14965707862}" dt="2020-11-02T16:14:37.013" v="268" actId="20577"/>
        <pc:sldMkLst>
          <pc:docMk/>
          <pc:sldMk cId="1920782211" sldId="263"/>
        </pc:sldMkLst>
        <pc:spChg chg="mod">
          <ac:chgData name="Archambault, Aude" userId="dfdf6e78-8d63-480c-bdce-0b0f3fd27a48" providerId="ADAL" clId="{6F9558F1-4F88-4B05-9714-F14965707862}" dt="2020-11-02T16:14:37.013" v="268" actId="20577"/>
          <ac:spMkLst>
            <pc:docMk/>
            <pc:sldMk cId="1920782211" sldId="263"/>
            <ac:spMk id="2" creationId="{44034FEE-4BBB-7F49-BE67-328073281F8B}"/>
          </ac:spMkLst>
        </pc:spChg>
        <pc:spChg chg="mod">
          <ac:chgData name="Archambault, Aude" userId="dfdf6e78-8d63-480c-bdce-0b0f3fd27a48" providerId="ADAL" clId="{6F9558F1-4F88-4B05-9714-F14965707862}" dt="2020-11-02T16:14:31.238" v="266" actId="1076"/>
          <ac:spMkLst>
            <pc:docMk/>
            <pc:sldMk cId="1920782211" sldId="263"/>
            <ac:spMk id="3" creationId="{FFF5BAE0-B3D7-1A47-8260-AE7CCF256CC8}"/>
          </ac:spMkLst>
        </pc:spChg>
      </pc:sldChg>
      <pc:sldChg chg="addSp delSp modSp mod modNotesTx">
        <pc:chgData name="Archambault, Aude" userId="dfdf6e78-8d63-480c-bdce-0b0f3fd27a48" providerId="ADAL" clId="{6F9558F1-4F88-4B05-9714-F14965707862}" dt="2020-11-03T19:46:11" v="2473" actId="14100"/>
        <pc:sldMkLst>
          <pc:docMk/>
          <pc:sldMk cId="3516524862" sldId="264"/>
        </pc:sldMkLst>
        <pc:spChg chg="del">
          <ac:chgData name="Archambault, Aude" userId="dfdf6e78-8d63-480c-bdce-0b0f3fd27a48" providerId="ADAL" clId="{6F9558F1-4F88-4B05-9714-F14965707862}" dt="2020-11-03T19:44:38.546" v="2465" actId="22"/>
          <ac:spMkLst>
            <pc:docMk/>
            <pc:sldMk cId="3516524862" sldId="264"/>
            <ac:spMk id="2" creationId="{AF7AEBEB-9701-444A-9A76-299F24A48559}"/>
          </ac:spMkLst>
        </pc:spChg>
        <pc:spChg chg="mod">
          <ac:chgData name="Archambault, Aude" userId="dfdf6e78-8d63-480c-bdce-0b0f3fd27a48" providerId="ADAL" clId="{6F9558F1-4F88-4B05-9714-F14965707862}" dt="2020-11-03T19:43:57.301" v="2464" actId="20577"/>
          <ac:spMkLst>
            <pc:docMk/>
            <pc:sldMk cId="3516524862" sldId="264"/>
            <ac:spMk id="3" creationId="{30854F6E-321F-964E-9804-059D073C12AD}"/>
          </ac:spMkLst>
        </pc:spChg>
        <pc:picChg chg="add mod">
          <ac:chgData name="Archambault, Aude" userId="dfdf6e78-8d63-480c-bdce-0b0f3fd27a48" providerId="ADAL" clId="{6F9558F1-4F88-4B05-9714-F14965707862}" dt="2020-11-03T19:46:11" v="2473" actId="14100"/>
          <ac:picMkLst>
            <pc:docMk/>
            <pc:sldMk cId="3516524862" sldId="264"/>
            <ac:picMk id="5" creationId="{AE1DCCF0-79A7-413E-BDAA-75A6B3ADF272}"/>
          </ac:picMkLst>
        </pc:picChg>
        <pc:picChg chg="add mod">
          <ac:chgData name="Archambault, Aude" userId="dfdf6e78-8d63-480c-bdce-0b0f3fd27a48" providerId="ADAL" clId="{6F9558F1-4F88-4B05-9714-F14965707862}" dt="2020-11-03T19:46:07.390" v="2472" actId="14100"/>
          <ac:picMkLst>
            <pc:docMk/>
            <pc:sldMk cId="3516524862" sldId="264"/>
            <ac:picMk id="6" creationId="{D169F45C-2ED8-431F-B50A-CB294D09F950}"/>
          </ac:picMkLst>
        </pc:picChg>
      </pc:sldChg>
      <pc:sldChg chg="del">
        <pc:chgData name="Archambault, Aude" userId="dfdf6e78-8d63-480c-bdce-0b0f3fd27a48" providerId="ADAL" clId="{6F9558F1-4F88-4B05-9714-F14965707862}" dt="2020-11-03T20:07:07.377" v="2772" actId="47"/>
        <pc:sldMkLst>
          <pc:docMk/>
          <pc:sldMk cId="1348923085" sldId="265"/>
        </pc:sldMkLst>
      </pc:sldChg>
      <pc:sldChg chg="modSp mod">
        <pc:chgData name="Archambault, Aude" userId="dfdf6e78-8d63-480c-bdce-0b0f3fd27a48" providerId="ADAL" clId="{6F9558F1-4F88-4B05-9714-F14965707862}" dt="2020-11-03T20:07:02.988" v="2771" actId="20577"/>
        <pc:sldMkLst>
          <pc:docMk/>
          <pc:sldMk cId="3793482313" sldId="266"/>
        </pc:sldMkLst>
        <pc:spChg chg="mod">
          <ac:chgData name="Archambault, Aude" userId="dfdf6e78-8d63-480c-bdce-0b0f3fd27a48" providerId="ADAL" clId="{6F9558F1-4F88-4B05-9714-F14965707862}" dt="2020-11-03T20:07:02.988" v="2771" actId="20577"/>
          <ac:spMkLst>
            <pc:docMk/>
            <pc:sldMk cId="3793482313" sldId="266"/>
            <ac:spMk id="2" creationId="{02AF5B37-DB93-1948-B649-E3DD22AC30F8}"/>
          </ac:spMkLst>
        </pc:spChg>
      </pc:sldChg>
      <pc:sldChg chg="del">
        <pc:chgData name="Archambault, Aude" userId="dfdf6e78-8d63-480c-bdce-0b0f3fd27a48" providerId="ADAL" clId="{6F9558F1-4F88-4B05-9714-F14965707862}" dt="2020-11-03T20:06:48.298" v="2758" actId="47"/>
        <pc:sldMkLst>
          <pc:docMk/>
          <pc:sldMk cId="303388728" sldId="269"/>
        </pc:sldMkLst>
      </pc:sldChg>
      <pc:sldChg chg="del">
        <pc:chgData name="Archambault, Aude" userId="dfdf6e78-8d63-480c-bdce-0b0f3fd27a48" providerId="ADAL" clId="{6F9558F1-4F88-4B05-9714-F14965707862}" dt="2020-11-03T20:06:50.993" v="2759" actId="47"/>
        <pc:sldMkLst>
          <pc:docMk/>
          <pc:sldMk cId="983415011" sldId="270"/>
        </pc:sldMkLst>
      </pc:sldChg>
      <pc:sldChg chg="addSp delSp modSp add mod">
        <pc:chgData name="Archambault, Aude" userId="dfdf6e78-8d63-480c-bdce-0b0f3fd27a48" providerId="ADAL" clId="{6F9558F1-4F88-4B05-9714-F14965707862}" dt="2020-11-02T16:14:49.337" v="271" actId="22"/>
        <pc:sldMkLst>
          <pc:docMk/>
          <pc:sldMk cId="2013017907" sldId="271"/>
        </pc:sldMkLst>
        <pc:spChg chg="mod">
          <ac:chgData name="Archambault, Aude" userId="dfdf6e78-8d63-480c-bdce-0b0f3fd27a48" providerId="ADAL" clId="{6F9558F1-4F88-4B05-9714-F14965707862}" dt="2020-11-02T16:14:41.321" v="269" actId="20577"/>
          <ac:spMkLst>
            <pc:docMk/>
            <pc:sldMk cId="2013017907" sldId="271"/>
            <ac:spMk id="2" creationId="{44034FEE-4BBB-7F49-BE67-328073281F8B}"/>
          </ac:spMkLst>
        </pc:spChg>
        <pc:spChg chg="mod">
          <ac:chgData name="Archambault, Aude" userId="dfdf6e78-8d63-480c-bdce-0b0f3fd27a48" providerId="ADAL" clId="{6F9558F1-4F88-4B05-9714-F14965707862}" dt="2020-11-02T16:14:20.903" v="263"/>
          <ac:spMkLst>
            <pc:docMk/>
            <pc:sldMk cId="2013017907" sldId="271"/>
            <ac:spMk id="3" creationId="{FFF5BAE0-B3D7-1A47-8260-AE7CCF256CC8}"/>
          </ac:spMkLst>
        </pc:spChg>
        <pc:spChg chg="add del">
          <ac:chgData name="Archambault, Aude" userId="dfdf6e78-8d63-480c-bdce-0b0f3fd27a48" providerId="ADAL" clId="{6F9558F1-4F88-4B05-9714-F14965707862}" dt="2020-11-02T16:14:49.337" v="271" actId="22"/>
          <ac:spMkLst>
            <pc:docMk/>
            <pc:sldMk cId="2013017907" sldId="271"/>
            <ac:spMk id="5" creationId="{B43B5ED0-3347-4C31-9A47-1EFDF6BEB20A}"/>
          </ac:spMkLst>
        </pc:spChg>
      </pc:sldChg>
      <pc:sldChg chg="modSp add mod">
        <pc:chgData name="Archambault, Aude" userId="dfdf6e78-8d63-480c-bdce-0b0f3fd27a48" providerId="ADAL" clId="{6F9558F1-4F88-4B05-9714-F14965707862}" dt="2020-11-03T19:42:38.342" v="2369" actId="20577"/>
        <pc:sldMkLst>
          <pc:docMk/>
          <pc:sldMk cId="3941331068" sldId="272"/>
        </pc:sldMkLst>
        <pc:spChg chg="mod">
          <ac:chgData name="Archambault, Aude" userId="dfdf6e78-8d63-480c-bdce-0b0f3fd27a48" providerId="ADAL" clId="{6F9558F1-4F88-4B05-9714-F14965707862}" dt="2020-11-03T19:42:38.342" v="2369" actId="20577"/>
          <ac:spMkLst>
            <pc:docMk/>
            <pc:sldMk cId="3941331068" sldId="272"/>
            <ac:spMk id="2" creationId="{44034FEE-4BBB-7F49-BE67-328073281F8B}"/>
          </ac:spMkLst>
        </pc:spChg>
        <pc:spChg chg="mod">
          <ac:chgData name="Archambault, Aude" userId="dfdf6e78-8d63-480c-bdce-0b0f3fd27a48" providerId="ADAL" clId="{6F9558F1-4F88-4B05-9714-F14965707862}" dt="2020-11-02T16:15:15.411" v="315" actId="6549"/>
          <ac:spMkLst>
            <pc:docMk/>
            <pc:sldMk cId="3941331068" sldId="272"/>
            <ac:spMk id="3" creationId="{FFF5BAE0-B3D7-1A47-8260-AE7CCF256CC8}"/>
          </ac:spMkLst>
        </pc:spChg>
      </pc:sldChg>
      <pc:sldChg chg="addSp delSp modSp add mod">
        <pc:chgData name="Archambault, Aude" userId="dfdf6e78-8d63-480c-bdce-0b0f3fd27a48" providerId="ADAL" clId="{6F9558F1-4F88-4B05-9714-F14965707862}" dt="2020-11-03T08:06:27.286" v="1189" actId="12385"/>
        <pc:sldMkLst>
          <pc:docMk/>
          <pc:sldMk cId="1831183263" sldId="273"/>
        </pc:sldMkLst>
        <pc:spChg chg="mod">
          <ac:chgData name="Archambault, Aude" userId="dfdf6e78-8d63-480c-bdce-0b0f3fd27a48" providerId="ADAL" clId="{6F9558F1-4F88-4B05-9714-F14965707862}" dt="2020-11-03T08:06:13.326" v="1188" actId="403"/>
          <ac:spMkLst>
            <pc:docMk/>
            <pc:sldMk cId="1831183263" sldId="273"/>
            <ac:spMk id="2" creationId="{AF7AEBEB-9701-444A-9A76-299F24A48559}"/>
          </ac:spMkLst>
        </pc:spChg>
        <pc:spChg chg="mod">
          <ac:chgData name="Archambault, Aude" userId="dfdf6e78-8d63-480c-bdce-0b0f3fd27a48" providerId="ADAL" clId="{6F9558F1-4F88-4B05-9714-F14965707862}" dt="2020-11-02T16:16:07.964" v="328" actId="20577"/>
          <ac:spMkLst>
            <pc:docMk/>
            <pc:sldMk cId="1831183263" sldId="273"/>
            <ac:spMk id="3" creationId="{30854F6E-321F-964E-9804-059D073C12AD}"/>
          </ac:spMkLst>
        </pc:spChg>
        <pc:spChg chg="add del">
          <ac:chgData name="Archambault, Aude" userId="dfdf6e78-8d63-480c-bdce-0b0f3fd27a48" providerId="ADAL" clId="{6F9558F1-4F88-4B05-9714-F14965707862}" dt="2020-11-03T08:05:55.023" v="1182" actId="22"/>
          <ac:spMkLst>
            <pc:docMk/>
            <pc:sldMk cId="1831183263" sldId="273"/>
            <ac:spMk id="6" creationId="{D21FBCEA-E129-4EA0-B4ED-791C26CB0EF4}"/>
          </ac:spMkLst>
        </pc:spChg>
        <pc:graphicFrameChg chg="add mod modGraphic">
          <ac:chgData name="Archambault, Aude" userId="dfdf6e78-8d63-480c-bdce-0b0f3fd27a48" providerId="ADAL" clId="{6F9558F1-4F88-4B05-9714-F14965707862}" dt="2020-11-03T08:06:27.286" v="1189" actId="12385"/>
          <ac:graphicFrameMkLst>
            <pc:docMk/>
            <pc:sldMk cId="1831183263" sldId="273"/>
            <ac:graphicFrameMk id="4" creationId="{5F44D8B8-8D7B-459E-8681-BD706DD99CE8}"/>
          </ac:graphicFrameMkLst>
        </pc:graphicFrameChg>
      </pc:sldChg>
      <pc:sldChg chg="modSp add mod">
        <pc:chgData name="Archambault, Aude" userId="dfdf6e78-8d63-480c-bdce-0b0f3fd27a48" providerId="ADAL" clId="{6F9558F1-4F88-4B05-9714-F14965707862}" dt="2020-11-03T07:46:01.312" v="982" actId="20577"/>
        <pc:sldMkLst>
          <pc:docMk/>
          <pc:sldMk cId="3664316791" sldId="274"/>
        </pc:sldMkLst>
        <pc:spChg chg="mod">
          <ac:chgData name="Archambault, Aude" userId="dfdf6e78-8d63-480c-bdce-0b0f3fd27a48" providerId="ADAL" clId="{6F9558F1-4F88-4B05-9714-F14965707862}" dt="2020-11-03T07:46:01.312" v="982" actId="20577"/>
          <ac:spMkLst>
            <pc:docMk/>
            <pc:sldMk cId="3664316791" sldId="274"/>
            <ac:spMk id="2" creationId="{AF7AEBEB-9701-444A-9A76-299F24A48559}"/>
          </ac:spMkLst>
        </pc:spChg>
        <pc:spChg chg="mod">
          <ac:chgData name="Archambault, Aude" userId="dfdf6e78-8d63-480c-bdce-0b0f3fd27a48" providerId="ADAL" clId="{6F9558F1-4F88-4B05-9714-F14965707862}" dt="2020-11-02T16:16:46.839" v="333"/>
          <ac:spMkLst>
            <pc:docMk/>
            <pc:sldMk cId="3664316791" sldId="274"/>
            <ac:spMk id="3" creationId="{30854F6E-321F-964E-9804-059D073C12AD}"/>
          </ac:spMkLst>
        </pc:spChg>
      </pc:sldChg>
      <pc:sldChg chg="modSp add del mod">
        <pc:chgData name="Archambault, Aude" userId="dfdf6e78-8d63-480c-bdce-0b0f3fd27a48" providerId="ADAL" clId="{6F9558F1-4F88-4B05-9714-F14965707862}" dt="2020-11-03T07:47:56.823" v="1049" actId="47"/>
        <pc:sldMkLst>
          <pc:docMk/>
          <pc:sldMk cId="377623730" sldId="275"/>
        </pc:sldMkLst>
        <pc:spChg chg="mod">
          <ac:chgData name="Archambault, Aude" userId="dfdf6e78-8d63-480c-bdce-0b0f3fd27a48" providerId="ADAL" clId="{6F9558F1-4F88-4B05-9714-F14965707862}" dt="2020-11-02T16:27:32.746" v="446" actId="21"/>
          <ac:spMkLst>
            <pc:docMk/>
            <pc:sldMk cId="377623730" sldId="275"/>
            <ac:spMk id="2" creationId="{AF7AEBEB-9701-444A-9A76-299F24A48559}"/>
          </ac:spMkLst>
        </pc:spChg>
      </pc:sldChg>
      <pc:sldChg chg="add del">
        <pc:chgData name="Archambault, Aude" userId="dfdf6e78-8d63-480c-bdce-0b0f3fd27a48" providerId="ADAL" clId="{6F9558F1-4F88-4B05-9714-F14965707862}" dt="2020-11-02T16:16:31.731" v="331"/>
        <pc:sldMkLst>
          <pc:docMk/>
          <pc:sldMk cId="4021674474" sldId="275"/>
        </pc:sldMkLst>
      </pc:sldChg>
      <pc:sldChg chg="addSp delSp modSp new del mod">
        <pc:chgData name="Archambault, Aude" userId="dfdf6e78-8d63-480c-bdce-0b0f3fd27a48" providerId="ADAL" clId="{6F9558F1-4F88-4B05-9714-F14965707862}" dt="2020-11-03T08:05:21.265" v="1176" actId="47"/>
        <pc:sldMkLst>
          <pc:docMk/>
          <pc:sldMk cId="4029806496" sldId="276"/>
        </pc:sldMkLst>
        <pc:spChg chg="del mod">
          <ac:chgData name="Archambault, Aude" userId="dfdf6e78-8d63-480c-bdce-0b0f3fd27a48" providerId="ADAL" clId="{6F9558F1-4F88-4B05-9714-F14965707862}" dt="2020-11-02T16:27:10.002" v="439" actId="478"/>
          <ac:spMkLst>
            <pc:docMk/>
            <pc:sldMk cId="4029806496" sldId="276"/>
            <ac:spMk id="2" creationId="{0314906D-4594-40B8-85B7-7F2801E9526A}"/>
          </ac:spMkLst>
        </pc:spChg>
        <pc:spChg chg="mod">
          <ac:chgData name="Archambault, Aude" userId="dfdf6e78-8d63-480c-bdce-0b0f3fd27a48" providerId="ADAL" clId="{6F9558F1-4F88-4B05-9714-F14965707862}" dt="2020-11-02T16:28:20.963" v="455" actId="14100"/>
          <ac:spMkLst>
            <pc:docMk/>
            <pc:sldMk cId="4029806496" sldId="276"/>
            <ac:spMk id="3" creationId="{7D00ED7F-7A57-48CC-B08D-FE22D0FC47D4}"/>
          </ac:spMkLst>
        </pc:spChg>
        <pc:spChg chg="del">
          <ac:chgData name="Archambault, Aude" userId="dfdf6e78-8d63-480c-bdce-0b0f3fd27a48" providerId="ADAL" clId="{6F9558F1-4F88-4B05-9714-F14965707862}" dt="2020-11-02T16:27:12.263" v="440" actId="478"/>
          <ac:spMkLst>
            <pc:docMk/>
            <pc:sldMk cId="4029806496" sldId="276"/>
            <ac:spMk id="4" creationId="{FC39B3B5-D463-468C-BD06-D25D6A8A987F}"/>
          </ac:spMkLst>
        </pc:spChg>
        <pc:spChg chg="mod">
          <ac:chgData name="Archambault, Aude" userId="dfdf6e78-8d63-480c-bdce-0b0f3fd27a48" providerId="ADAL" clId="{6F9558F1-4F88-4B05-9714-F14965707862}" dt="2020-11-02T16:28:23.701" v="456" actId="14100"/>
          <ac:spMkLst>
            <pc:docMk/>
            <pc:sldMk cId="4029806496" sldId="276"/>
            <ac:spMk id="5" creationId="{07C48AA2-F447-4715-B577-4789839AB9B7}"/>
          </ac:spMkLst>
        </pc:spChg>
        <pc:spChg chg="mod">
          <ac:chgData name="Archambault, Aude" userId="dfdf6e78-8d63-480c-bdce-0b0f3fd27a48" providerId="ADAL" clId="{6F9558F1-4F88-4B05-9714-F14965707862}" dt="2020-11-02T16:26:47.037" v="436" actId="20577"/>
          <ac:spMkLst>
            <pc:docMk/>
            <pc:sldMk cId="4029806496" sldId="276"/>
            <ac:spMk id="6" creationId="{65C9E446-B38B-4E1F-AFC1-3E92AC559852}"/>
          </ac:spMkLst>
        </pc:spChg>
        <pc:spChg chg="add del mod">
          <ac:chgData name="Archambault, Aude" userId="dfdf6e78-8d63-480c-bdce-0b0f3fd27a48" providerId="ADAL" clId="{6F9558F1-4F88-4B05-9714-F14965707862}" dt="2020-11-02T16:27:13.690" v="441" actId="478"/>
          <ac:spMkLst>
            <pc:docMk/>
            <pc:sldMk cId="4029806496" sldId="276"/>
            <ac:spMk id="8" creationId="{53E81EBF-B54A-4793-BEE9-39A9EDF17370}"/>
          </ac:spMkLst>
        </pc:spChg>
      </pc:sldChg>
      <pc:sldChg chg="modSp new del mod">
        <pc:chgData name="Archambault, Aude" userId="dfdf6e78-8d63-480c-bdce-0b0f3fd27a48" providerId="ADAL" clId="{6F9558F1-4F88-4B05-9714-F14965707862}" dt="2020-11-03T07:32:19.155" v="681" actId="47"/>
        <pc:sldMkLst>
          <pc:docMk/>
          <pc:sldMk cId="2482296682" sldId="277"/>
        </pc:sldMkLst>
        <pc:spChg chg="mod">
          <ac:chgData name="Archambault, Aude" userId="dfdf6e78-8d63-480c-bdce-0b0f3fd27a48" providerId="ADAL" clId="{6F9558F1-4F88-4B05-9714-F14965707862}" dt="2020-11-03T07:25:32.600" v="650" actId="20577"/>
          <ac:spMkLst>
            <pc:docMk/>
            <pc:sldMk cId="2482296682" sldId="277"/>
            <ac:spMk id="2" creationId="{5EBA0F7C-4200-4FFC-A4E4-8B899415E55F}"/>
          </ac:spMkLst>
        </pc:spChg>
        <pc:spChg chg="mod">
          <ac:chgData name="Archambault, Aude" userId="dfdf6e78-8d63-480c-bdce-0b0f3fd27a48" providerId="ADAL" clId="{6F9558F1-4F88-4B05-9714-F14965707862}" dt="2020-11-03T07:25:22.208" v="636"/>
          <ac:spMkLst>
            <pc:docMk/>
            <pc:sldMk cId="2482296682" sldId="277"/>
            <ac:spMk id="3" creationId="{C36119BF-BE91-4636-BBA2-36DFEC6D643E}"/>
          </ac:spMkLst>
        </pc:spChg>
      </pc:sldChg>
      <pc:sldChg chg="new del">
        <pc:chgData name="Archambault, Aude" userId="dfdf6e78-8d63-480c-bdce-0b0f3fd27a48" providerId="ADAL" clId="{6F9558F1-4F88-4B05-9714-F14965707862}" dt="2020-11-03T07:29:21.249" v="657" actId="47"/>
        <pc:sldMkLst>
          <pc:docMk/>
          <pc:sldMk cId="271285260" sldId="278"/>
        </pc:sldMkLst>
      </pc:sldChg>
      <pc:sldChg chg="new del">
        <pc:chgData name="Archambault, Aude" userId="dfdf6e78-8d63-480c-bdce-0b0f3fd27a48" providerId="ADAL" clId="{6F9558F1-4F88-4B05-9714-F14965707862}" dt="2020-11-03T07:25:45.326" v="652" actId="47"/>
        <pc:sldMkLst>
          <pc:docMk/>
          <pc:sldMk cId="1046898179" sldId="278"/>
        </pc:sldMkLst>
      </pc:sldChg>
      <pc:sldChg chg="new del">
        <pc:chgData name="Archambault, Aude" userId="dfdf6e78-8d63-480c-bdce-0b0f3fd27a48" providerId="ADAL" clId="{6F9558F1-4F88-4B05-9714-F14965707862}" dt="2020-11-03T07:25:12.250" v="633" actId="47"/>
        <pc:sldMkLst>
          <pc:docMk/>
          <pc:sldMk cId="1766544387" sldId="278"/>
        </pc:sldMkLst>
      </pc:sldChg>
      <pc:sldChg chg="add">
        <pc:chgData name="Archambault, Aude" userId="dfdf6e78-8d63-480c-bdce-0b0f3fd27a48" providerId="ADAL" clId="{6F9558F1-4F88-4B05-9714-F14965707862}" dt="2020-11-03T07:33:53.489" v="712"/>
        <pc:sldMkLst>
          <pc:docMk/>
          <pc:sldMk cId="2927502701" sldId="278"/>
        </pc:sldMkLst>
      </pc:sldChg>
      <pc:sldChg chg="modSp new del mod">
        <pc:chgData name="Archambault, Aude" userId="dfdf6e78-8d63-480c-bdce-0b0f3fd27a48" providerId="ADAL" clId="{6F9558F1-4F88-4B05-9714-F14965707862}" dt="2020-11-03T07:34:17.245" v="713" actId="47"/>
        <pc:sldMkLst>
          <pc:docMk/>
          <pc:sldMk cId="2410878706" sldId="279"/>
        </pc:sldMkLst>
        <pc:spChg chg="mod">
          <ac:chgData name="Archambault, Aude" userId="dfdf6e78-8d63-480c-bdce-0b0f3fd27a48" providerId="ADAL" clId="{6F9558F1-4F88-4B05-9714-F14965707862}" dt="2020-11-03T07:33:27.899" v="686"/>
          <ac:spMkLst>
            <pc:docMk/>
            <pc:sldMk cId="2410878706" sldId="279"/>
            <ac:spMk id="2" creationId="{247DE722-C373-48EF-BA68-500C4A75265F}"/>
          </ac:spMkLst>
        </pc:spChg>
        <pc:spChg chg="mod">
          <ac:chgData name="Archambault, Aude" userId="dfdf6e78-8d63-480c-bdce-0b0f3fd27a48" providerId="ADAL" clId="{6F9558F1-4F88-4B05-9714-F14965707862}" dt="2020-11-03T07:33:45.560" v="711" actId="20577"/>
          <ac:spMkLst>
            <pc:docMk/>
            <pc:sldMk cId="2410878706" sldId="279"/>
            <ac:spMk id="3" creationId="{23F9B8B2-09D8-401F-B355-944DAD1273FA}"/>
          </ac:spMkLst>
        </pc:spChg>
      </pc:sldChg>
      <pc:sldChg chg="add del">
        <pc:chgData name="Archambault, Aude" userId="dfdf6e78-8d63-480c-bdce-0b0f3fd27a48" providerId="ADAL" clId="{6F9558F1-4F88-4B05-9714-F14965707862}" dt="2020-11-03T10:24:41.834" v="1288"/>
        <pc:sldMkLst>
          <pc:docMk/>
          <pc:sldMk cId="2644690532" sldId="279"/>
        </pc:sldMkLst>
      </pc:sldChg>
      <pc:sldChg chg="modSp new del mod">
        <pc:chgData name="Archambault, Aude" userId="dfdf6e78-8d63-480c-bdce-0b0f3fd27a48" providerId="ADAL" clId="{6F9558F1-4F88-4B05-9714-F14965707862}" dt="2020-11-03T08:05:18.464" v="1175" actId="47"/>
        <pc:sldMkLst>
          <pc:docMk/>
          <pc:sldMk cId="4218576645" sldId="279"/>
        </pc:sldMkLst>
        <pc:spChg chg="mod">
          <ac:chgData name="Archambault, Aude" userId="dfdf6e78-8d63-480c-bdce-0b0f3fd27a48" providerId="ADAL" clId="{6F9558F1-4F88-4B05-9714-F14965707862}" dt="2020-11-03T07:46:36.040" v="1018" actId="20577"/>
          <ac:spMkLst>
            <pc:docMk/>
            <pc:sldMk cId="4218576645" sldId="279"/>
            <ac:spMk id="6" creationId="{7A0F4573-36A2-4913-A2CC-B5959A4E5B1A}"/>
          </ac:spMkLst>
        </pc:spChg>
      </pc:sldChg>
      <pc:sldChg chg="new del">
        <pc:chgData name="Archambault, Aude" userId="dfdf6e78-8d63-480c-bdce-0b0f3fd27a48" providerId="ADAL" clId="{6F9558F1-4F88-4B05-9714-F14965707862}" dt="2020-11-03T07:33:24.072" v="685" actId="47"/>
        <pc:sldMkLst>
          <pc:docMk/>
          <pc:sldMk cId="2281060450" sldId="280"/>
        </pc:sldMkLst>
      </pc:sldChg>
      <pc:sldChg chg="new del">
        <pc:chgData name="Archambault, Aude" userId="dfdf6e78-8d63-480c-bdce-0b0f3fd27a48" providerId="ADAL" clId="{6F9558F1-4F88-4B05-9714-F14965707862}" dt="2020-11-03T07:29:20.438" v="656" actId="47"/>
        <pc:sldMkLst>
          <pc:docMk/>
          <pc:sldMk cId="2836860559" sldId="280"/>
        </pc:sldMkLst>
      </pc:sldChg>
      <pc:sldChg chg="new del">
        <pc:chgData name="Archambault, Aude" userId="dfdf6e78-8d63-480c-bdce-0b0f3fd27a48" providerId="ADAL" clId="{6F9558F1-4F88-4B05-9714-F14965707862}" dt="2020-11-03T07:34:21.527" v="714" actId="47"/>
        <pc:sldMkLst>
          <pc:docMk/>
          <pc:sldMk cId="585586938" sldId="281"/>
        </pc:sldMkLst>
      </pc:sldChg>
      <pc:sldChg chg="addSp delSp modSp add del mod">
        <pc:chgData name="Archambault, Aude" userId="dfdf6e78-8d63-480c-bdce-0b0f3fd27a48" providerId="ADAL" clId="{6F9558F1-4F88-4B05-9714-F14965707862}" dt="2020-11-03T07:36:15.272" v="728" actId="47"/>
        <pc:sldMkLst>
          <pc:docMk/>
          <pc:sldMk cId="2054854455" sldId="281"/>
        </pc:sldMkLst>
        <pc:spChg chg="add mod">
          <ac:chgData name="Archambault, Aude" userId="dfdf6e78-8d63-480c-bdce-0b0f3fd27a48" providerId="ADAL" clId="{6F9558F1-4F88-4B05-9714-F14965707862}" dt="2020-11-03T07:35:08.013" v="716" actId="21"/>
          <ac:spMkLst>
            <pc:docMk/>
            <pc:sldMk cId="2054854455" sldId="281"/>
            <ac:spMk id="5" creationId="{7D6B3D01-EDF0-423D-8F17-1DC94BD230EB}"/>
          </ac:spMkLst>
        </pc:spChg>
        <pc:graphicFrameChg chg="del">
          <ac:chgData name="Archambault, Aude" userId="dfdf6e78-8d63-480c-bdce-0b0f3fd27a48" providerId="ADAL" clId="{6F9558F1-4F88-4B05-9714-F14965707862}" dt="2020-11-03T07:35:08.013" v="716" actId="21"/>
          <ac:graphicFrameMkLst>
            <pc:docMk/>
            <pc:sldMk cId="2054854455" sldId="281"/>
            <ac:graphicFrameMk id="4" creationId="{00000000-0000-0000-0000-000000000000}"/>
          </ac:graphicFrameMkLst>
        </pc:graphicFrameChg>
      </pc:sldChg>
      <pc:sldChg chg="new del">
        <pc:chgData name="Archambault, Aude" userId="dfdf6e78-8d63-480c-bdce-0b0f3fd27a48" providerId="ADAL" clId="{6F9558F1-4F88-4B05-9714-F14965707862}" dt="2020-11-03T07:33:22.414" v="684" actId="47"/>
        <pc:sldMkLst>
          <pc:docMk/>
          <pc:sldMk cId="793435257" sldId="282"/>
        </pc:sldMkLst>
      </pc:sldChg>
      <pc:sldChg chg="add del">
        <pc:chgData name="Archambault, Aude" userId="dfdf6e78-8d63-480c-bdce-0b0f3fd27a48" providerId="ADAL" clId="{6F9558F1-4F88-4B05-9714-F14965707862}" dt="2020-11-03T07:48:50.335" v="1062" actId="47"/>
        <pc:sldMkLst>
          <pc:docMk/>
          <pc:sldMk cId="359849887" sldId="298"/>
        </pc:sldMkLst>
      </pc:sldChg>
      <pc:sldChg chg="addSp delSp modSp new mod">
        <pc:chgData name="Archambault, Aude" userId="dfdf6e78-8d63-480c-bdce-0b0f3fd27a48" providerId="ADAL" clId="{6F9558F1-4F88-4B05-9714-F14965707862}" dt="2020-11-03T08:04:08.084" v="1155" actId="14100"/>
        <pc:sldMkLst>
          <pc:docMk/>
          <pc:sldMk cId="3610478197" sldId="299"/>
        </pc:sldMkLst>
        <pc:spChg chg="del">
          <ac:chgData name="Archambault, Aude" userId="dfdf6e78-8d63-480c-bdce-0b0f3fd27a48" providerId="ADAL" clId="{6F9558F1-4F88-4B05-9714-F14965707862}" dt="2020-11-03T07:47:08.364" v="1021"/>
          <ac:spMkLst>
            <pc:docMk/>
            <pc:sldMk cId="3610478197" sldId="299"/>
            <ac:spMk id="2" creationId="{B9B4C03C-26A1-4732-9544-ED227BA36246}"/>
          </ac:spMkLst>
        </pc:spChg>
        <pc:spChg chg="mod">
          <ac:chgData name="Archambault, Aude" userId="dfdf6e78-8d63-480c-bdce-0b0f3fd27a48" providerId="ADAL" clId="{6F9558F1-4F88-4B05-9714-F14965707862}" dt="2020-11-03T07:47:33.783" v="1044" actId="20577"/>
          <ac:spMkLst>
            <pc:docMk/>
            <pc:sldMk cId="3610478197" sldId="299"/>
            <ac:spMk id="3" creationId="{B0F435AE-2693-47BB-B161-600BC94E2CF3}"/>
          </ac:spMkLst>
        </pc:spChg>
        <pc:spChg chg="add mod">
          <ac:chgData name="Archambault, Aude" userId="dfdf6e78-8d63-480c-bdce-0b0f3fd27a48" providerId="ADAL" clId="{6F9558F1-4F88-4B05-9714-F14965707862}" dt="2020-11-03T08:04:08.084" v="1155" actId="14100"/>
          <ac:spMkLst>
            <pc:docMk/>
            <pc:sldMk cId="3610478197" sldId="299"/>
            <ac:spMk id="6" creationId="{CAECD3B9-D652-470E-B937-4550F7B1E218}"/>
          </ac:spMkLst>
        </pc:spChg>
        <pc:spChg chg="add del mod">
          <ac:chgData name="Archambault, Aude" userId="dfdf6e78-8d63-480c-bdce-0b0f3fd27a48" providerId="ADAL" clId="{6F9558F1-4F88-4B05-9714-F14965707862}" dt="2020-11-03T08:03:46.846" v="1150" actId="478"/>
          <ac:spMkLst>
            <pc:docMk/>
            <pc:sldMk cId="3610478197" sldId="299"/>
            <ac:spMk id="7" creationId="{F157381E-D3A8-4EA3-8027-584207E5366C}"/>
          </ac:spMkLst>
        </pc:spChg>
        <pc:spChg chg="add mod">
          <ac:chgData name="Archambault, Aude" userId="dfdf6e78-8d63-480c-bdce-0b0f3fd27a48" providerId="ADAL" clId="{6F9558F1-4F88-4B05-9714-F14965707862}" dt="2020-11-03T08:04:02.797" v="1153" actId="1076"/>
          <ac:spMkLst>
            <pc:docMk/>
            <pc:sldMk cId="3610478197" sldId="299"/>
            <ac:spMk id="8" creationId="{45FFB77E-2B31-40DA-A7FC-841482AEDB1C}"/>
          </ac:spMkLst>
        </pc:spChg>
        <pc:graphicFrameChg chg="add mod">
          <ac:chgData name="Archambault, Aude" userId="dfdf6e78-8d63-480c-bdce-0b0f3fd27a48" providerId="ADAL" clId="{6F9558F1-4F88-4B05-9714-F14965707862}" dt="2020-11-03T08:01:53.686" v="1133"/>
          <ac:graphicFrameMkLst>
            <pc:docMk/>
            <pc:sldMk cId="3610478197" sldId="299"/>
            <ac:graphicFrameMk id="4" creationId="{2D00AFA9-23FA-4FA0-ABA6-EF4C89EFE099}"/>
          </ac:graphicFrameMkLst>
        </pc:graphicFrameChg>
        <pc:graphicFrameChg chg="add mod">
          <ac:chgData name="Archambault, Aude" userId="dfdf6e78-8d63-480c-bdce-0b0f3fd27a48" providerId="ADAL" clId="{6F9558F1-4F88-4B05-9714-F14965707862}" dt="2020-11-03T08:03:57.870" v="1151"/>
          <ac:graphicFrameMkLst>
            <pc:docMk/>
            <pc:sldMk cId="3610478197" sldId="299"/>
            <ac:graphicFrameMk id="5" creationId="{A4EC2F00-4CD8-468A-AD16-5E8B4F90BD7C}"/>
          </ac:graphicFrameMkLst>
        </pc:graphicFrameChg>
      </pc:sldChg>
      <pc:sldChg chg="delSp modSp add del mod">
        <pc:chgData name="Archambault, Aude" userId="dfdf6e78-8d63-480c-bdce-0b0f3fd27a48" providerId="ADAL" clId="{6F9558F1-4F88-4B05-9714-F14965707862}" dt="2020-11-03T10:23:24.871" v="1274" actId="47"/>
        <pc:sldMkLst>
          <pc:docMk/>
          <pc:sldMk cId="4122758198" sldId="300"/>
        </pc:sldMkLst>
        <pc:spChg chg="mod">
          <ac:chgData name="Archambault, Aude" userId="dfdf6e78-8d63-480c-bdce-0b0f3fd27a48" providerId="ADAL" clId="{6F9558F1-4F88-4B05-9714-F14965707862}" dt="2020-11-03T08:12:53.227" v="1210" actId="20577"/>
          <ac:spMkLst>
            <pc:docMk/>
            <pc:sldMk cId="4122758198" sldId="300"/>
            <ac:spMk id="3" creationId="{B0F435AE-2693-47BB-B161-600BC94E2CF3}"/>
          </ac:spMkLst>
        </pc:spChg>
        <pc:spChg chg="del">
          <ac:chgData name="Archambault, Aude" userId="dfdf6e78-8d63-480c-bdce-0b0f3fd27a48" providerId="ADAL" clId="{6F9558F1-4F88-4B05-9714-F14965707862}" dt="2020-11-03T08:12:45.798" v="1192" actId="478"/>
          <ac:spMkLst>
            <pc:docMk/>
            <pc:sldMk cId="4122758198" sldId="300"/>
            <ac:spMk id="6" creationId="{CAECD3B9-D652-470E-B937-4550F7B1E218}"/>
          </ac:spMkLst>
        </pc:spChg>
        <pc:spChg chg="del">
          <ac:chgData name="Archambault, Aude" userId="dfdf6e78-8d63-480c-bdce-0b0f3fd27a48" providerId="ADAL" clId="{6F9558F1-4F88-4B05-9714-F14965707862}" dt="2020-11-03T08:12:56.803" v="1211" actId="478"/>
          <ac:spMkLst>
            <pc:docMk/>
            <pc:sldMk cId="4122758198" sldId="300"/>
            <ac:spMk id="8" creationId="{45FFB77E-2B31-40DA-A7FC-841482AEDB1C}"/>
          </ac:spMkLst>
        </pc:spChg>
        <pc:graphicFrameChg chg="mod">
          <ac:chgData name="Archambault, Aude" userId="dfdf6e78-8d63-480c-bdce-0b0f3fd27a48" providerId="ADAL" clId="{6F9558F1-4F88-4B05-9714-F14965707862}" dt="2020-11-03T08:17:35.321" v="1222" actId="12093"/>
          <ac:graphicFrameMkLst>
            <pc:docMk/>
            <pc:sldMk cId="4122758198" sldId="300"/>
            <ac:graphicFrameMk id="4" creationId="{2D00AFA9-23FA-4FA0-ABA6-EF4C89EFE099}"/>
          </ac:graphicFrameMkLst>
        </pc:graphicFrameChg>
        <pc:graphicFrameChg chg="del">
          <ac:chgData name="Archambault, Aude" userId="dfdf6e78-8d63-480c-bdce-0b0f3fd27a48" providerId="ADAL" clId="{6F9558F1-4F88-4B05-9714-F14965707862}" dt="2020-11-03T08:12:42.005" v="1190" actId="478"/>
          <ac:graphicFrameMkLst>
            <pc:docMk/>
            <pc:sldMk cId="4122758198" sldId="300"/>
            <ac:graphicFrameMk id="5" creationId="{A4EC2F00-4CD8-468A-AD16-5E8B4F90BD7C}"/>
          </ac:graphicFrameMkLst>
        </pc:graphicFrameChg>
      </pc:sldChg>
      <pc:sldChg chg="addSp delSp modSp new mod">
        <pc:chgData name="Archambault, Aude" userId="dfdf6e78-8d63-480c-bdce-0b0f3fd27a48" providerId="ADAL" clId="{6F9558F1-4F88-4B05-9714-F14965707862}" dt="2020-11-03T10:23:48.294" v="1286" actId="404"/>
        <pc:sldMkLst>
          <pc:docMk/>
          <pc:sldMk cId="977841343" sldId="301"/>
        </pc:sldMkLst>
        <pc:spChg chg="del">
          <ac:chgData name="Archambault, Aude" userId="dfdf6e78-8d63-480c-bdce-0b0f3fd27a48" providerId="ADAL" clId="{6F9558F1-4F88-4B05-9714-F14965707862}" dt="2020-11-03T10:13:15.097" v="1244" actId="1032"/>
          <ac:spMkLst>
            <pc:docMk/>
            <pc:sldMk cId="977841343" sldId="301"/>
            <ac:spMk id="2" creationId="{293BE351-E429-4285-BA8B-106841BEF370}"/>
          </ac:spMkLst>
        </pc:spChg>
        <pc:spChg chg="mod">
          <ac:chgData name="Archambault, Aude" userId="dfdf6e78-8d63-480c-bdce-0b0f3fd27a48" providerId="ADAL" clId="{6F9558F1-4F88-4B05-9714-F14965707862}" dt="2020-11-03T10:23:20.743" v="1273"/>
          <ac:spMkLst>
            <pc:docMk/>
            <pc:sldMk cId="977841343" sldId="301"/>
            <ac:spMk id="3" creationId="{63C97FB4-71C1-4B00-B243-BBC67EB47833}"/>
          </ac:spMkLst>
        </pc:spChg>
        <pc:graphicFrameChg chg="add mod modGraphic">
          <ac:chgData name="Archambault, Aude" userId="dfdf6e78-8d63-480c-bdce-0b0f3fd27a48" providerId="ADAL" clId="{6F9558F1-4F88-4B05-9714-F14965707862}" dt="2020-11-03T10:23:48.294" v="1286" actId="404"/>
          <ac:graphicFrameMkLst>
            <pc:docMk/>
            <pc:sldMk cId="977841343" sldId="301"/>
            <ac:graphicFrameMk id="4" creationId="{A3D30ACA-14E9-4BD8-AA7A-C2E2065F13BB}"/>
          </ac:graphicFrameMkLst>
        </pc:graphicFrameChg>
        <pc:picChg chg="add del mod">
          <ac:chgData name="Archambault, Aude" userId="dfdf6e78-8d63-480c-bdce-0b0f3fd27a48" providerId="ADAL" clId="{6F9558F1-4F88-4B05-9714-F14965707862}" dt="2020-11-03T10:19:23.149" v="1263" actId="478"/>
          <ac:picMkLst>
            <pc:docMk/>
            <pc:sldMk cId="977841343" sldId="301"/>
            <ac:picMk id="6" creationId="{44F03DFD-5892-4796-9343-FDECA2C4C212}"/>
          </ac:picMkLst>
        </pc:picChg>
      </pc:sldChg>
      <pc:sldChg chg="addSp delSp modSp new del mod">
        <pc:chgData name="Archambault, Aude" userId="dfdf6e78-8d63-480c-bdce-0b0f3fd27a48" providerId="ADAL" clId="{6F9558F1-4F88-4B05-9714-F14965707862}" dt="2020-11-03T10:12:42.754" v="1242" actId="47"/>
        <pc:sldMkLst>
          <pc:docMk/>
          <pc:sldMk cId="1399940351" sldId="301"/>
        </pc:sldMkLst>
        <pc:spChg chg="add del">
          <ac:chgData name="Archambault, Aude" userId="dfdf6e78-8d63-480c-bdce-0b0f3fd27a48" providerId="ADAL" clId="{6F9558F1-4F88-4B05-9714-F14965707862}" dt="2020-11-03T10:10:56.015" v="1226" actId="1032"/>
          <ac:spMkLst>
            <pc:docMk/>
            <pc:sldMk cId="1399940351" sldId="301"/>
            <ac:spMk id="2" creationId="{D69B71D4-E70F-4827-80E0-084EE9A8BD27}"/>
          </ac:spMkLst>
        </pc:spChg>
        <pc:graphicFrameChg chg="add del modGraphic">
          <ac:chgData name="Archambault, Aude" userId="dfdf6e78-8d63-480c-bdce-0b0f3fd27a48" providerId="ADAL" clId="{6F9558F1-4F88-4B05-9714-F14965707862}" dt="2020-11-03T10:10:44.641" v="1225" actId="1032"/>
          <ac:graphicFrameMkLst>
            <pc:docMk/>
            <pc:sldMk cId="1399940351" sldId="301"/>
            <ac:graphicFrameMk id="4" creationId="{A5FA571A-C0A6-4B74-85D4-759B91D17F37}"/>
          </ac:graphicFrameMkLst>
        </pc:graphicFrameChg>
        <pc:graphicFrameChg chg="add mod modGraphic">
          <ac:chgData name="Archambault, Aude" userId="dfdf6e78-8d63-480c-bdce-0b0f3fd27a48" providerId="ADAL" clId="{6F9558F1-4F88-4B05-9714-F14965707862}" dt="2020-11-03T10:12:38.848" v="1241" actId="13782"/>
          <ac:graphicFrameMkLst>
            <pc:docMk/>
            <pc:sldMk cId="1399940351" sldId="301"/>
            <ac:graphicFrameMk id="5" creationId="{99A9B2AF-8BD4-40B5-AA1F-2BD695FAA339}"/>
          </ac:graphicFrameMkLst>
        </pc:graphicFrameChg>
      </pc:sldChg>
      <pc:sldChg chg="addSp delSp modSp new mod modClrScheme chgLayout">
        <pc:chgData name="Archambault, Aude" userId="dfdf6e78-8d63-480c-bdce-0b0f3fd27a48" providerId="ADAL" clId="{6F9558F1-4F88-4B05-9714-F14965707862}" dt="2020-11-03T10:26:36.355" v="1330" actId="5793"/>
        <pc:sldMkLst>
          <pc:docMk/>
          <pc:sldMk cId="668022109" sldId="302"/>
        </pc:sldMkLst>
        <pc:spChg chg="del">
          <ac:chgData name="Archambault, Aude" userId="dfdf6e78-8d63-480c-bdce-0b0f3fd27a48" providerId="ADAL" clId="{6F9558F1-4F88-4B05-9714-F14965707862}" dt="2020-11-03T10:25:10.918" v="1298" actId="22"/>
          <ac:spMkLst>
            <pc:docMk/>
            <pc:sldMk cId="668022109" sldId="302"/>
            <ac:spMk id="2" creationId="{39F1C67B-3CB0-41ED-BDC2-DB55E2B0138E}"/>
          </ac:spMkLst>
        </pc:spChg>
        <pc:spChg chg="mod ord">
          <ac:chgData name="Archambault, Aude" userId="dfdf6e78-8d63-480c-bdce-0b0f3fd27a48" providerId="ADAL" clId="{6F9558F1-4F88-4B05-9714-F14965707862}" dt="2020-11-03T10:26:36.355" v="1330" actId="5793"/>
          <ac:spMkLst>
            <pc:docMk/>
            <pc:sldMk cId="668022109" sldId="302"/>
            <ac:spMk id="3" creationId="{7211E865-2B72-4A29-8FFC-EFBF02FA3658}"/>
          </ac:spMkLst>
        </pc:spChg>
        <pc:spChg chg="add del mod">
          <ac:chgData name="Archambault, Aude" userId="dfdf6e78-8d63-480c-bdce-0b0f3fd27a48" providerId="ADAL" clId="{6F9558F1-4F88-4B05-9714-F14965707862}" dt="2020-11-03T10:25:31.283" v="1300" actId="26606"/>
          <ac:spMkLst>
            <pc:docMk/>
            <pc:sldMk cId="668022109" sldId="302"/>
            <ac:spMk id="10" creationId="{BFABADCC-2805-4B91-9F05-04AD59C8D267}"/>
          </ac:spMkLst>
        </pc:spChg>
        <pc:picChg chg="add mod">
          <ac:chgData name="Archambault, Aude" userId="dfdf6e78-8d63-480c-bdce-0b0f3fd27a48" providerId="ADAL" clId="{6F9558F1-4F88-4B05-9714-F14965707862}" dt="2020-11-03T10:26:29.204" v="1305" actId="14100"/>
          <ac:picMkLst>
            <pc:docMk/>
            <pc:sldMk cId="668022109" sldId="302"/>
            <ac:picMk id="5" creationId="{B1D7CD01-42D8-43D4-AB53-32E53BF7021D}"/>
          </ac:picMkLst>
        </pc:picChg>
      </pc:sldChg>
      <pc:sldChg chg="modSp new del mod">
        <pc:chgData name="Archambault, Aude" userId="dfdf6e78-8d63-480c-bdce-0b0f3fd27a48" providerId="ADAL" clId="{6F9558F1-4F88-4B05-9714-F14965707862}" dt="2020-11-03T10:27:19.496" v="1355" actId="47"/>
        <pc:sldMkLst>
          <pc:docMk/>
          <pc:sldMk cId="602614968" sldId="303"/>
        </pc:sldMkLst>
        <pc:spChg chg="mod">
          <ac:chgData name="Archambault, Aude" userId="dfdf6e78-8d63-480c-bdce-0b0f3fd27a48" providerId="ADAL" clId="{6F9558F1-4F88-4B05-9714-F14965707862}" dt="2020-11-03T10:26:51.086" v="1354" actId="5793"/>
          <ac:spMkLst>
            <pc:docMk/>
            <pc:sldMk cId="602614968" sldId="303"/>
            <ac:spMk id="2" creationId="{09FEFC5D-E849-4C93-BEAA-6B628F5770BC}"/>
          </ac:spMkLst>
        </pc:spChg>
        <pc:spChg chg="mod">
          <ac:chgData name="Archambault, Aude" userId="dfdf6e78-8d63-480c-bdce-0b0f3fd27a48" providerId="ADAL" clId="{6F9558F1-4F88-4B05-9714-F14965707862}" dt="2020-11-03T10:26:46.814" v="1339" actId="20577"/>
          <ac:spMkLst>
            <pc:docMk/>
            <pc:sldMk cId="602614968" sldId="303"/>
            <ac:spMk id="3" creationId="{18E018D6-A591-4BF1-861D-EE2439E9CE6B}"/>
          </ac:spMkLst>
        </pc:spChg>
      </pc:sldChg>
      <pc:sldChg chg="addSp delSp modSp new mod">
        <pc:chgData name="Archambault, Aude" userId="dfdf6e78-8d63-480c-bdce-0b0f3fd27a48" providerId="ADAL" clId="{6F9558F1-4F88-4B05-9714-F14965707862}" dt="2020-11-03T10:29:58.219" v="1383" actId="22"/>
        <pc:sldMkLst>
          <pc:docMk/>
          <pc:sldMk cId="1762611848" sldId="303"/>
        </pc:sldMkLst>
        <pc:spChg chg="del">
          <ac:chgData name="Archambault, Aude" userId="dfdf6e78-8d63-480c-bdce-0b0f3fd27a48" providerId="ADAL" clId="{6F9558F1-4F88-4B05-9714-F14965707862}" dt="2020-11-03T10:29:58.219" v="1383" actId="22"/>
          <ac:spMkLst>
            <pc:docMk/>
            <pc:sldMk cId="1762611848" sldId="303"/>
            <ac:spMk id="2" creationId="{6C58B011-4EF3-438C-A50A-16232B03EA52}"/>
          </ac:spMkLst>
        </pc:spChg>
        <pc:spChg chg="mod">
          <ac:chgData name="Archambault, Aude" userId="dfdf6e78-8d63-480c-bdce-0b0f3fd27a48" providerId="ADAL" clId="{6F9558F1-4F88-4B05-9714-F14965707862}" dt="2020-11-03T10:29:51.874" v="1382" actId="20577"/>
          <ac:spMkLst>
            <pc:docMk/>
            <pc:sldMk cId="1762611848" sldId="303"/>
            <ac:spMk id="3" creationId="{3762EB1A-A84E-4054-8F34-63798FA9C776}"/>
          </ac:spMkLst>
        </pc:spChg>
        <pc:picChg chg="add mod">
          <ac:chgData name="Archambault, Aude" userId="dfdf6e78-8d63-480c-bdce-0b0f3fd27a48" providerId="ADAL" clId="{6F9558F1-4F88-4B05-9714-F14965707862}" dt="2020-11-03T10:29:58.219" v="1383" actId="22"/>
          <ac:picMkLst>
            <pc:docMk/>
            <pc:sldMk cId="1762611848" sldId="303"/>
            <ac:picMk id="5" creationId="{DA7A124F-2D8A-474E-A658-A2078C0D532D}"/>
          </ac:picMkLst>
        </pc:picChg>
      </pc:sldChg>
      <pc:sldChg chg="new del">
        <pc:chgData name="Archambault, Aude" userId="dfdf6e78-8d63-480c-bdce-0b0f3fd27a48" providerId="ADAL" clId="{6F9558F1-4F88-4B05-9714-F14965707862}" dt="2020-11-03T10:26:15.800" v="1304" actId="47"/>
        <pc:sldMkLst>
          <pc:docMk/>
          <pc:sldMk cId="1888139981" sldId="303"/>
        </pc:sldMkLst>
      </pc:sldChg>
      <pc:sldChg chg="addSp delSp modSp new mod">
        <pc:chgData name="Archambault, Aude" userId="dfdf6e78-8d63-480c-bdce-0b0f3fd27a48" providerId="ADAL" clId="{6F9558F1-4F88-4B05-9714-F14965707862}" dt="2020-11-03T10:30:44.668" v="1417" actId="14100"/>
        <pc:sldMkLst>
          <pc:docMk/>
          <pc:sldMk cId="1458816675" sldId="304"/>
        </pc:sldMkLst>
        <pc:spChg chg="del mod">
          <ac:chgData name="Archambault, Aude" userId="dfdf6e78-8d63-480c-bdce-0b0f3fd27a48" providerId="ADAL" clId="{6F9558F1-4F88-4B05-9714-F14965707862}" dt="2020-11-03T10:30:28.510" v="1411"/>
          <ac:spMkLst>
            <pc:docMk/>
            <pc:sldMk cId="1458816675" sldId="304"/>
            <ac:spMk id="2" creationId="{0A77389B-AFE5-4E13-BB8E-8BF845E159CD}"/>
          </ac:spMkLst>
        </pc:spChg>
        <pc:spChg chg="mod ord">
          <ac:chgData name="Archambault, Aude" userId="dfdf6e78-8d63-480c-bdce-0b0f3fd27a48" providerId="ADAL" clId="{6F9558F1-4F88-4B05-9714-F14965707862}" dt="2020-11-03T10:30:35.949" v="1414" actId="26606"/>
          <ac:spMkLst>
            <pc:docMk/>
            <pc:sldMk cId="1458816675" sldId="304"/>
            <ac:spMk id="3" creationId="{9D0AEB26-5AC1-4825-B920-FDC9C7BF2939}"/>
          </ac:spMkLst>
        </pc:spChg>
        <pc:picChg chg="add mod">
          <ac:chgData name="Archambault, Aude" userId="dfdf6e78-8d63-480c-bdce-0b0f3fd27a48" providerId="ADAL" clId="{6F9558F1-4F88-4B05-9714-F14965707862}" dt="2020-11-03T10:30:44.668" v="1417" actId="14100"/>
          <ac:picMkLst>
            <pc:docMk/>
            <pc:sldMk cId="1458816675" sldId="304"/>
            <ac:picMk id="4" creationId="{CA0797D5-9CA5-411A-A73C-CFC49ADE11D4}"/>
          </ac:picMkLst>
        </pc:picChg>
      </pc:sldChg>
      <pc:sldChg chg="new del">
        <pc:chgData name="Archambault, Aude" userId="dfdf6e78-8d63-480c-bdce-0b0f3fd27a48" providerId="ADAL" clId="{6F9558F1-4F88-4B05-9714-F14965707862}" dt="2020-11-03T10:26:09.193" v="1303" actId="47"/>
        <pc:sldMkLst>
          <pc:docMk/>
          <pc:sldMk cId="1572003318" sldId="304"/>
        </pc:sldMkLst>
      </pc:sldChg>
      <pc:sldChg chg="modSp new mod">
        <pc:chgData name="Archambault, Aude" userId="dfdf6e78-8d63-480c-bdce-0b0f3fd27a48" providerId="ADAL" clId="{6F9558F1-4F88-4B05-9714-F14965707862}" dt="2020-11-03T11:52:43.597" v="1816" actId="20577"/>
        <pc:sldMkLst>
          <pc:docMk/>
          <pc:sldMk cId="3404926633" sldId="305"/>
        </pc:sldMkLst>
        <pc:spChg chg="mod">
          <ac:chgData name="Archambault, Aude" userId="dfdf6e78-8d63-480c-bdce-0b0f3fd27a48" providerId="ADAL" clId="{6F9558F1-4F88-4B05-9714-F14965707862}" dt="2020-11-03T11:52:43.597" v="1816" actId="20577"/>
          <ac:spMkLst>
            <pc:docMk/>
            <pc:sldMk cId="3404926633" sldId="305"/>
            <ac:spMk id="2" creationId="{6C55248C-BAA2-420D-940E-D2162E61A44A}"/>
          </ac:spMkLst>
        </pc:spChg>
        <pc:spChg chg="mod">
          <ac:chgData name="Archambault, Aude" userId="dfdf6e78-8d63-480c-bdce-0b0f3fd27a48" providerId="ADAL" clId="{6F9558F1-4F88-4B05-9714-F14965707862}" dt="2020-11-03T10:54:56.313" v="1768" actId="20577"/>
          <ac:spMkLst>
            <pc:docMk/>
            <pc:sldMk cId="3404926633" sldId="305"/>
            <ac:spMk id="3" creationId="{5672E47D-EADE-4EF9-928A-B8D1DA667519}"/>
          </ac:spMkLst>
        </pc:spChg>
      </pc:sldChg>
      <pc:sldChg chg="addSp delSp modSp new mod modAnim">
        <pc:chgData name="Archambault, Aude" userId="dfdf6e78-8d63-480c-bdce-0b0f3fd27a48" providerId="ADAL" clId="{6F9558F1-4F88-4B05-9714-F14965707862}" dt="2020-11-03T10:54:36.179" v="1730" actId="20577"/>
        <pc:sldMkLst>
          <pc:docMk/>
          <pc:sldMk cId="815054311" sldId="306"/>
        </pc:sldMkLst>
        <pc:spChg chg="del">
          <ac:chgData name="Archambault, Aude" userId="dfdf6e78-8d63-480c-bdce-0b0f3fd27a48" providerId="ADAL" clId="{6F9558F1-4F88-4B05-9714-F14965707862}" dt="2020-11-03T10:40:17.053" v="1618" actId="1032"/>
          <ac:spMkLst>
            <pc:docMk/>
            <pc:sldMk cId="815054311" sldId="306"/>
            <ac:spMk id="2" creationId="{A1E2EC1E-A181-4480-8CCB-A0DF108F870C}"/>
          </ac:spMkLst>
        </pc:spChg>
        <pc:spChg chg="mod">
          <ac:chgData name="Archambault, Aude" userId="dfdf6e78-8d63-480c-bdce-0b0f3fd27a48" providerId="ADAL" clId="{6F9558F1-4F88-4B05-9714-F14965707862}" dt="2020-11-03T10:54:36.179" v="1730" actId="20577"/>
          <ac:spMkLst>
            <pc:docMk/>
            <pc:sldMk cId="815054311" sldId="306"/>
            <ac:spMk id="3" creationId="{FD01C584-8AAA-4281-AA36-BB7553617F81}"/>
          </ac:spMkLst>
        </pc:spChg>
        <pc:graphicFrameChg chg="add mod modGraphic">
          <ac:chgData name="Archambault, Aude" userId="dfdf6e78-8d63-480c-bdce-0b0f3fd27a48" providerId="ADAL" clId="{6F9558F1-4F88-4B05-9714-F14965707862}" dt="2020-11-03T10:52:52.877" v="1711" actId="14100"/>
          <ac:graphicFrameMkLst>
            <pc:docMk/>
            <pc:sldMk cId="815054311" sldId="306"/>
            <ac:graphicFrameMk id="4" creationId="{EECB8FA3-80A5-485D-94D7-79038E4F7F39}"/>
          </ac:graphicFrameMkLst>
        </pc:graphicFrameChg>
        <pc:picChg chg="add mod">
          <ac:chgData name="Archambault, Aude" userId="dfdf6e78-8d63-480c-bdce-0b0f3fd27a48" providerId="ADAL" clId="{6F9558F1-4F88-4B05-9714-F14965707862}" dt="2020-11-03T10:53:20.947" v="1717" actId="14100"/>
          <ac:picMkLst>
            <pc:docMk/>
            <pc:sldMk cId="815054311" sldId="306"/>
            <ac:picMk id="5" creationId="{AC1E899E-05DC-4CE3-806C-1746FF190EBA}"/>
          </ac:picMkLst>
        </pc:picChg>
        <pc:picChg chg="add mod">
          <ac:chgData name="Archambault, Aude" userId="dfdf6e78-8d63-480c-bdce-0b0f3fd27a48" providerId="ADAL" clId="{6F9558F1-4F88-4B05-9714-F14965707862}" dt="2020-11-03T10:53:29.379" v="1718" actId="14100"/>
          <ac:picMkLst>
            <pc:docMk/>
            <pc:sldMk cId="815054311" sldId="306"/>
            <ac:picMk id="6" creationId="{092572DA-21C5-410B-9C60-8ED332F0F792}"/>
          </ac:picMkLst>
        </pc:picChg>
      </pc:sldChg>
      <pc:sldChg chg="modSp new del mod">
        <pc:chgData name="Archambault, Aude" userId="dfdf6e78-8d63-480c-bdce-0b0f3fd27a48" providerId="ADAL" clId="{6F9558F1-4F88-4B05-9714-F14965707862}" dt="2020-11-03T10:38:20.876" v="1608" actId="47"/>
        <pc:sldMkLst>
          <pc:docMk/>
          <pc:sldMk cId="3052743361" sldId="306"/>
        </pc:sldMkLst>
        <pc:spChg chg="mod">
          <ac:chgData name="Archambault, Aude" userId="dfdf6e78-8d63-480c-bdce-0b0f3fd27a48" providerId="ADAL" clId="{6F9558F1-4F88-4B05-9714-F14965707862}" dt="2020-11-03T10:38:13.130" v="1602" actId="313"/>
          <ac:spMkLst>
            <pc:docMk/>
            <pc:sldMk cId="3052743361" sldId="306"/>
            <ac:spMk id="2" creationId="{59950D46-A3D6-4F96-BEBE-17CBB9F25785}"/>
          </ac:spMkLst>
        </pc:spChg>
        <pc:spChg chg="mod">
          <ac:chgData name="Archambault, Aude" userId="dfdf6e78-8d63-480c-bdce-0b0f3fd27a48" providerId="ADAL" clId="{6F9558F1-4F88-4B05-9714-F14965707862}" dt="2020-11-03T10:38:14.699" v="1607" actId="20577"/>
          <ac:spMkLst>
            <pc:docMk/>
            <pc:sldMk cId="3052743361" sldId="306"/>
            <ac:spMk id="4" creationId="{FF44CD0D-18B8-41AC-BD99-1876063D61C6}"/>
          </ac:spMkLst>
        </pc:spChg>
      </pc:sldChg>
      <pc:sldChg chg="addSp delSp modSp new del mod modClrScheme chgLayout">
        <pc:chgData name="Archambault, Aude" userId="dfdf6e78-8d63-480c-bdce-0b0f3fd27a48" providerId="ADAL" clId="{6F9558F1-4F88-4B05-9714-F14965707862}" dt="2020-11-03T16:44:16.997" v="1970" actId="47"/>
        <pc:sldMkLst>
          <pc:docMk/>
          <pc:sldMk cId="2189948355" sldId="307"/>
        </pc:sldMkLst>
        <pc:spChg chg="del">
          <ac:chgData name="Archambault, Aude" userId="dfdf6e78-8d63-480c-bdce-0b0f3fd27a48" providerId="ADAL" clId="{6F9558F1-4F88-4B05-9714-F14965707862}" dt="2020-11-03T10:56:35.672" v="1797" actId="22"/>
          <ac:spMkLst>
            <pc:docMk/>
            <pc:sldMk cId="2189948355" sldId="307"/>
            <ac:spMk id="2" creationId="{C43AA578-CA2F-420E-8614-8AF773495ED8}"/>
          </ac:spMkLst>
        </pc:spChg>
        <pc:spChg chg="mod ord">
          <ac:chgData name="Archambault, Aude" userId="dfdf6e78-8d63-480c-bdce-0b0f3fd27a48" providerId="ADAL" clId="{6F9558F1-4F88-4B05-9714-F14965707862}" dt="2020-11-03T10:56:52.739" v="1804" actId="26606"/>
          <ac:spMkLst>
            <pc:docMk/>
            <pc:sldMk cId="2189948355" sldId="307"/>
            <ac:spMk id="3" creationId="{F66F68C2-910B-49DA-B0F7-7C265C53DE46}"/>
          </ac:spMkLst>
        </pc:spChg>
        <pc:spChg chg="add mod">
          <ac:chgData name="Archambault, Aude" userId="dfdf6e78-8d63-480c-bdce-0b0f3fd27a48" providerId="ADAL" clId="{6F9558F1-4F88-4B05-9714-F14965707862}" dt="2020-11-03T10:56:52.739" v="1804" actId="26606"/>
          <ac:spMkLst>
            <pc:docMk/>
            <pc:sldMk cId="2189948355" sldId="307"/>
            <ac:spMk id="10" creationId="{D9C5D6D9-FBD4-4B6B-87A4-A24C38149E96}"/>
          </ac:spMkLst>
        </pc:spChg>
        <pc:spChg chg="add mod">
          <ac:chgData name="Archambault, Aude" userId="dfdf6e78-8d63-480c-bdce-0b0f3fd27a48" providerId="ADAL" clId="{6F9558F1-4F88-4B05-9714-F14965707862}" dt="2020-11-03T10:56:52.739" v="1804" actId="26606"/>
          <ac:spMkLst>
            <pc:docMk/>
            <pc:sldMk cId="2189948355" sldId="307"/>
            <ac:spMk id="12" creationId="{5E36B6DD-E9FD-4E3E-AA36-F4084C2DD125}"/>
          </ac:spMkLst>
        </pc:spChg>
        <pc:spChg chg="add mod">
          <ac:chgData name="Archambault, Aude" userId="dfdf6e78-8d63-480c-bdce-0b0f3fd27a48" providerId="ADAL" clId="{6F9558F1-4F88-4B05-9714-F14965707862}" dt="2020-11-03T10:56:52.739" v="1804" actId="26606"/>
          <ac:spMkLst>
            <pc:docMk/>
            <pc:sldMk cId="2189948355" sldId="307"/>
            <ac:spMk id="14" creationId="{29E68FD7-C01F-47F1-A1FA-DE6E02E2AF52}"/>
          </ac:spMkLst>
        </pc:spChg>
        <pc:picChg chg="add mod">
          <ac:chgData name="Archambault, Aude" userId="dfdf6e78-8d63-480c-bdce-0b0f3fd27a48" providerId="ADAL" clId="{6F9558F1-4F88-4B05-9714-F14965707862}" dt="2020-11-03T10:56:52.739" v="1804" actId="26606"/>
          <ac:picMkLst>
            <pc:docMk/>
            <pc:sldMk cId="2189948355" sldId="307"/>
            <ac:picMk id="5" creationId="{EBF85B85-C561-439E-9DB0-D7C85D7F5F1C}"/>
          </ac:picMkLst>
        </pc:picChg>
      </pc:sldChg>
      <pc:sldChg chg="addSp delSp modSp new mod">
        <pc:chgData name="Archambault, Aude" userId="dfdf6e78-8d63-480c-bdce-0b0f3fd27a48" providerId="ADAL" clId="{6F9558F1-4F88-4B05-9714-F14965707862}" dt="2020-11-03T16:35:00.041" v="1855" actId="20577"/>
        <pc:sldMkLst>
          <pc:docMk/>
          <pc:sldMk cId="3285118281" sldId="308"/>
        </pc:sldMkLst>
        <pc:spChg chg="del">
          <ac:chgData name="Archambault, Aude" userId="dfdf6e78-8d63-480c-bdce-0b0f3fd27a48" providerId="ADAL" clId="{6F9558F1-4F88-4B05-9714-F14965707862}" dt="2020-11-03T10:59:42.705" v="1806" actId="22"/>
          <ac:spMkLst>
            <pc:docMk/>
            <pc:sldMk cId="3285118281" sldId="308"/>
            <ac:spMk id="2" creationId="{985A92DE-3A19-43CD-9699-9265C6E4D06C}"/>
          </ac:spMkLst>
        </pc:spChg>
        <pc:spChg chg="mod">
          <ac:chgData name="Archambault, Aude" userId="dfdf6e78-8d63-480c-bdce-0b0f3fd27a48" providerId="ADAL" clId="{6F9558F1-4F88-4B05-9714-F14965707862}" dt="2020-11-03T16:35:00.041" v="1855" actId="20577"/>
          <ac:spMkLst>
            <pc:docMk/>
            <pc:sldMk cId="3285118281" sldId="308"/>
            <ac:spMk id="3" creationId="{8E4B7806-1898-4C19-9D32-E84723F4E15E}"/>
          </ac:spMkLst>
        </pc:spChg>
        <pc:picChg chg="add mod">
          <ac:chgData name="Archambault, Aude" userId="dfdf6e78-8d63-480c-bdce-0b0f3fd27a48" providerId="ADAL" clId="{6F9558F1-4F88-4B05-9714-F14965707862}" dt="2020-11-03T16:33:30.021" v="1817" actId="14100"/>
          <ac:picMkLst>
            <pc:docMk/>
            <pc:sldMk cId="3285118281" sldId="308"/>
            <ac:picMk id="5" creationId="{BF834A5E-622B-4CB5-8BDB-1ACC066D444C}"/>
          </ac:picMkLst>
        </pc:picChg>
        <pc:picChg chg="add mod">
          <ac:chgData name="Archambault, Aude" userId="dfdf6e78-8d63-480c-bdce-0b0f3fd27a48" providerId="ADAL" clId="{6F9558F1-4F88-4B05-9714-F14965707862}" dt="2020-11-03T10:59:49.906" v="1807"/>
          <ac:picMkLst>
            <pc:docMk/>
            <pc:sldMk cId="3285118281" sldId="308"/>
            <ac:picMk id="6" creationId="{A5CDB7D0-B369-48E8-8EF8-6779910EBC56}"/>
          </ac:picMkLst>
        </pc:picChg>
      </pc:sldChg>
      <pc:sldChg chg="addSp modSp new mod">
        <pc:chgData name="Archambault, Aude" userId="dfdf6e78-8d63-480c-bdce-0b0f3fd27a48" providerId="ADAL" clId="{6F9558F1-4F88-4B05-9714-F14965707862}" dt="2020-11-03T16:37:49.221" v="1916" actId="14100"/>
        <pc:sldMkLst>
          <pc:docMk/>
          <pc:sldMk cId="194348203" sldId="309"/>
        </pc:sldMkLst>
        <pc:spChg chg="mod">
          <ac:chgData name="Archambault, Aude" userId="dfdf6e78-8d63-480c-bdce-0b0f3fd27a48" providerId="ADAL" clId="{6F9558F1-4F88-4B05-9714-F14965707862}" dt="2020-11-03T16:37:43.259" v="1914" actId="20577"/>
          <ac:spMkLst>
            <pc:docMk/>
            <pc:sldMk cId="194348203" sldId="309"/>
            <ac:spMk id="2" creationId="{E97698F3-B6EC-47FA-BB20-B0917721D724}"/>
          </ac:spMkLst>
        </pc:spChg>
        <pc:spChg chg="mod">
          <ac:chgData name="Archambault, Aude" userId="dfdf6e78-8d63-480c-bdce-0b0f3fd27a48" providerId="ADAL" clId="{6F9558F1-4F88-4B05-9714-F14965707862}" dt="2020-11-03T16:36:00.342" v="1876" actId="20577"/>
          <ac:spMkLst>
            <pc:docMk/>
            <pc:sldMk cId="194348203" sldId="309"/>
            <ac:spMk id="3" creationId="{75327D0D-717B-4112-ACD6-C502FC460781}"/>
          </ac:spMkLst>
        </pc:spChg>
        <pc:picChg chg="add mod">
          <ac:chgData name="Archambault, Aude" userId="dfdf6e78-8d63-480c-bdce-0b0f3fd27a48" providerId="ADAL" clId="{6F9558F1-4F88-4B05-9714-F14965707862}" dt="2020-11-03T16:37:49.221" v="1916" actId="14100"/>
          <ac:picMkLst>
            <pc:docMk/>
            <pc:sldMk cId="194348203" sldId="309"/>
            <ac:picMk id="5" creationId="{0CFB164D-AF44-4BC9-AFEC-29DC8D148CB0}"/>
          </ac:picMkLst>
        </pc:picChg>
      </pc:sldChg>
      <pc:sldChg chg="addSp delSp modSp new mod">
        <pc:chgData name="Archambault, Aude" userId="dfdf6e78-8d63-480c-bdce-0b0f3fd27a48" providerId="ADAL" clId="{6F9558F1-4F88-4B05-9714-F14965707862}" dt="2020-11-03T19:06:05.550" v="2016" actId="14100"/>
        <pc:sldMkLst>
          <pc:docMk/>
          <pc:sldMk cId="411415590" sldId="310"/>
        </pc:sldMkLst>
        <pc:spChg chg="add del mod">
          <ac:chgData name="Archambault, Aude" userId="dfdf6e78-8d63-480c-bdce-0b0f3fd27a48" providerId="ADAL" clId="{6F9558F1-4F88-4B05-9714-F14965707862}" dt="2020-11-03T16:49:35.359" v="2006"/>
          <ac:spMkLst>
            <pc:docMk/>
            <pc:sldMk cId="411415590" sldId="310"/>
            <ac:spMk id="2" creationId="{4C0052C0-3E14-4E82-A8AA-D8238A0CB0AC}"/>
          </ac:spMkLst>
        </pc:spChg>
        <pc:spChg chg="mod">
          <ac:chgData name="Archambault, Aude" userId="dfdf6e78-8d63-480c-bdce-0b0f3fd27a48" providerId="ADAL" clId="{6F9558F1-4F88-4B05-9714-F14965707862}" dt="2020-11-03T16:38:49.304" v="1919" actId="790"/>
          <ac:spMkLst>
            <pc:docMk/>
            <pc:sldMk cId="411415590" sldId="310"/>
            <ac:spMk id="3" creationId="{58CB3594-24A3-4A1E-A3E9-2AF1E58A79CC}"/>
          </ac:spMkLst>
        </pc:spChg>
        <pc:graphicFrameChg chg="add mod modGraphic">
          <ac:chgData name="Archambault, Aude" userId="dfdf6e78-8d63-480c-bdce-0b0f3fd27a48" providerId="ADAL" clId="{6F9558F1-4F88-4B05-9714-F14965707862}" dt="2020-11-03T19:05:54.919" v="2012" actId="14100"/>
          <ac:graphicFrameMkLst>
            <pc:docMk/>
            <pc:sldMk cId="411415590" sldId="310"/>
            <ac:graphicFrameMk id="4" creationId="{CC536513-FB73-4496-A906-C5216517830F}"/>
          </ac:graphicFrameMkLst>
        </pc:graphicFrameChg>
        <pc:picChg chg="add del mod">
          <ac:chgData name="Archambault, Aude" userId="dfdf6e78-8d63-480c-bdce-0b0f3fd27a48" providerId="ADAL" clId="{6F9558F1-4F88-4B05-9714-F14965707862}" dt="2020-11-03T16:49:34.047" v="2005"/>
          <ac:picMkLst>
            <pc:docMk/>
            <pc:sldMk cId="411415590" sldId="310"/>
            <ac:picMk id="5" creationId="{3348AF9F-B391-4E05-805A-84CC280B6DA0}"/>
          </ac:picMkLst>
        </pc:picChg>
        <pc:picChg chg="add mod">
          <ac:chgData name="Archambault, Aude" userId="dfdf6e78-8d63-480c-bdce-0b0f3fd27a48" providerId="ADAL" clId="{6F9558F1-4F88-4B05-9714-F14965707862}" dt="2020-11-03T19:06:05.550" v="2016" actId="14100"/>
          <ac:picMkLst>
            <pc:docMk/>
            <pc:sldMk cId="411415590" sldId="310"/>
            <ac:picMk id="6" creationId="{AE13AE63-3016-48CD-90BB-812571E2BD36}"/>
          </ac:picMkLst>
        </pc:picChg>
      </pc:sldChg>
      <pc:sldChg chg="addSp delSp modSp new mod">
        <pc:chgData name="Archambault, Aude" userId="dfdf6e78-8d63-480c-bdce-0b0f3fd27a48" providerId="ADAL" clId="{6F9558F1-4F88-4B05-9714-F14965707862}" dt="2020-11-03T19:06:30.089" v="2021" actId="20577"/>
        <pc:sldMkLst>
          <pc:docMk/>
          <pc:sldMk cId="3261565227" sldId="311"/>
        </pc:sldMkLst>
        <pc:spChg chg="mod">
          <ac:chgData name="Archambault, Aude" userId="dfdf6e78-8d63-480c-bdce-0b0f3fd27a48" providerId="ADAL" clId="{6F9558F1-4F88-4B05-9714-F14965707862}" dt="2020-11-03T19:06:30.089" v="2021" actId="20577"/>
          <ac:spMkLst>
            <pc:docMk/>
            <pc:sldMk cId="3261565227" sldId="311"/>
            <ac:spMk id="2" creationId="{E1CAB40D-4EFC-4378-BFAD-C65A106BC64C}"/>
          </ac:spMkLst>
        </pc:spChg>
        <pc:spChg chg="mod">
          <ac:chgData name="Archambault, Aude" userId="dfdf6e78-8d63-480c-bdce-0b0f3fd27a48" providerId="ADAL" clId="{6F9558F1-4F88-4B05-9714-F14965707862}" dt="2020-11-03T16:40:52.020" v="1945" actId="20577"/>
          <ac:spMkLst>
            <pc:docMk/>
            <pc:sldMk cId="3261565227" sldId="311"/>
            <ac:spMk id="3" creationId="{018B111B-19E1-4C49-93D9-10F766649E0D}"/>
          </ac:spMkLst>
        </pc:spChg>
        <pc:picChg chg="add del mod">
          <ac:chgData name="Archambault, Aude" userId="dfdf6e78-8d63-480c-bdce-0b0f3fd27a48" providerId="ADAL" clId="{6F9558F1-4F88-4B05-9714-F14965707862}" dt="2020-11-03T16:46:38.500" v="1989" actId="478"/>
          <ac:picMkLst>
            <pc:docMk/>
            <pc:sldMk cId="3261565227" sldId="311"/>
            <ac:picMk id="5" creationId="{7C0B833E-AF4B-42A0-8557-67BB67CBCA92}"/>
          </ac:picMkLst>
        </pc:picChg>
        <pc:picChg chg="add mod">
          <ac:chgData name="Archambault, Aude" userId="dfdf6e78-8d63-480c-bdce-0b0f3fd27a48" providerId="ADAL" clId="{6F9558F1-4F88-4B05-9714-F14965707862}" dt="2020-11-03T16:47:30.187" v="2002" actId="14100"/>
          <ac:picMkLst>
            <pc:docMk/>
            <pc:sldMk cId="3261565227" sldId="311"/>
            <ac:picMk id="7" creationId="{29F45FFA-D72C-43F9-936D-80B6CDC74B41}"/>
          </ac:picMkLst>
        </pc:picChg>
      </pc:sldChg>
      <pc:sldChg chg="addSp modSp new mod">
        <pc:chgData name="Archambault, Aude" userId="dfdf6e78-8d63-480c-bdce-0b0f3fd27a48" providerId="ADAL" clId="{6F9558F1-4F88-4B05-9714-F14965707862}" dt="2020-11-03T19:21:56.498" v="2032" actId="20577"/>
        <pc:sldMkLst>
          <pc:docMk/>
          <pc:sldMk cId="2368726398" sldId="312"/>
        </pc:sldMkLst>
        <pc:spChg chg="mod">
          <ac:chgData name="Archambault, Aude" userId="dfdf6e78-8d63-480c-bdce-0b0f3fd27a48" providerId="ADAL" clId="{6F9558F1-4F88-4B05-9714-F14965707862}" dt="2020-11-03T19:21:56.498" v="2032" actId="20577"/>
          <ac:spMkLst>
            <pc:docMk/>
            <pc:sldMk cId="2368726398" sldId="312"/>
            <ac:spMk id="2" creationId="{08EA2825-6032-4672-B438-65F16761B35B}"/>
          </ac:spMkLst>
        </pc:spChg>
        <pc:spChg chg="mod">
          <ac:chgData name="Archambault, Aude" userId="dfdf6e78-8d63-480c-bdce-0b0f3fd27a48" providerId="ADAL" clId="{6F9558F1-4F88-4B05-9714-F14965707862}" dt="2020-11-03T16:42:54.383" v="1969" actId="20577"/>
          <ac:spMkLst>
            <pc:docMk/>
            <pc:sldMk cId="2368726398" sldId="312"/>
            <ac:spMk id="3" creationId="{986DA9DB-91F2-44B7-B495-30A5BF247A14}"/>
          </ac:spMkLst>
        </pc:spChg>
        <pc:picChg chg="add mod">
          <ac:chgData name="Archambault, Aude" userId="dfdf6e78-8d63-480c-bdce-0b0f3fd27a48" providerId="ADAL" clId="{6F9558F1-4F88-4B05-9714-F14965707862}" dt="2020-11-03T16:45:39.180" v="1982" actId="1076"/>
          <ac:picMkLst>
            <pc:docMk/>
            <pc:sldMk cId="2368726398" sldId="312"/>
            <ac:picMk id="5" creationId="{7FEA3776-56E5-4175-86D6-6958C4668382}"/>
          </ac:picMkLst>
        </pc:picChg>
      </pc:sldChg>
      <pc:sldChg chg="addSp delSp modSp new del mod">
        <pc:chgData name="Archambault, Aude" userId="dfdf6e78-8d63-480c-bdce-0b0f3fd27a48" providerId="ADAL" clId="{6F9558F1-4F88-4B05-9714-F14965707862}" dt="2020-11-03T16:42:23.189" v="1960" actId="47"/>
        <pc:sldMkLst>
          <pc:docMk/>
          <pc:sldMk cId="3651016005" sldId="312"/>
        </pc:sldMkLst>
        <pc:spChg chg="mod">
          <ac:chgData name="Archambault, Aude" userId="dfdf6e78-8d63-480c-bdce-0b0f3fd27a48" providerId="ADAL" clId="{6F9558F1-4F88-4B05-9714-F14965707862}" dt="2020-11-03T16:41:49.482" v="1954"/>
          <ac:spMkLst>
            <pc:docMk/>
            <pc:sldMk cId="3651016005" sldId="312"/>
            <ac:spMk id="3" creationId="{DCF5FCE3-1E88-40E5-91CB-85D6CC34768C}"/>
          </ac:spMkLst>
        </pc:spChg>
        <pc:spChg chg="del">
          <ac:chgData name="Archambault, Aude" userId="dfdf6e78-8d63-480c-bdce-0b0f3fd27a48" providerId="ADAL" clId="{6F9558F1-4F88-4B05-9714-F14965707862}" dt="2020-11-03T16:42:06.985" v="1955" actId="22"/>
          <ac:spMkLst>
            <pc:docMk/>
            <pc:sldMk cId="3651016005" sldId="312"/>
            <ac:spMk id="5" creationId="{16D1393F-C0B2-474E-8BF1-06FFEF01D2CF}"/>
          </ac:spMkLst>
        </pc:spChg>
        <pc:picChg chg="add mod">
          <ac:chgData name="Archambault, Aude" userId="dfdf6e78-8d63-480c-bdce-0b0f3fd27a48" providerId="ADAL" clId="{6F9558F1-4F88-4B05-9714-F14965707862}" dt="2020-11-03T16:42:20.052" v="1959" actId="1076"/>
          <ac:picMkLst>
            <pc:docMk/>
            <pc:sldMk cId="3651016005" sldId="312"/>
            <ac:picMk id="8" creationId="{088B76A8-CD69-4AF8-B013-F0D96EA728B0}"/>
          </ac:picMkLst>
        </pc:picChg>
      </pc:sldChg>
      <pc:sldChg chg="addSp modSp new mod">
        <pc:chgData name="Archambault, Aude" userId="dfdf6e78-8d63-480c-bdce-0b0f3fd27a48" providerId="ADAL" clId="{6F9558F1-4F88-4B05-9714-F14965707862}" dt="2020-11-03T19:29:37.817" v="2087" actId="20577"/>
        <pc:sldMkLst>
          <pc:docMk/>
          <pc:sldMk cId="2814180766" sldId="313"/>
        </pc:sldMkLst>
        <pc:spChg chg="mod">
          <ac:chgData name="Archambault, Aude" userId="dfdf6e78-8d63-480c-bdce-0b0f3fd27a48" providerId="ADAL" clId="{6F9558F1-4F88-4B05-9714-F14965707862}" dt="2020-11-03T19:29:37.817" v="2087" actId="20577"/>
          <ac:spMkLst>
            <pc:docMk/>
            <pc:sldMk cId="2814180766" sldId="313"/>
            <ac:spMk id="2" creationId="{47AB1790-228F-40C6-939A-A82540EFC893}"/>
          </ac:spMkLst>
        </pc:spChg>
        <pc:spChg chg="mod">
          <ac:chgData name="Archambault, Aude" userId="dfdf6e78-8d63-480c-bdce-0b0f3fd27a48" providerId="ADAL" clId="{6F9558F1-4F88-4B05-9714-F14965707862}" dt="2020-11-03T19:22:22.668" v="2070" actId="20577"/>
          <ac:spMkLst>
            <pc:docMk/>
            <pc:sldMk cId="2814180766" sldId="313"/>
            <ac:spMk id="3" creationId="{AB656DE4-3DEA-447B-AEE8-B113FD71E7EC}"/>
          </ac:spMkLst>
        </pc:spChg>
        <pc:picChg chg="add mod">
          <ac:chgData name="Archambault, Aude" userId="dfdf6e78-8d63-480c-bdce-0b0f3fd27a48" providerId="ADAL" clId="{6F9558F1-4F88-4B05-9714-F14965707862}" dt="2020-11-03T19:29:04.585" v="2085" actId="1076"/>
          <ac:picMkLst>
            <pc:docMk/>
            <pc:sldMk cId="2814180766" sldId="313"/>
            <ac:picMk id="5" creationId="{43A62C3D-ABEF-4598-8D47-CD12C0130FC8}"/>
          </ac:picMkLst>
        </pc:picChg>
      </pc:sldChg>
      <pc:sldChg chg="addSp delSp modSp new mod">
        <pc:chgData name="Archambault, Aude" userId="dfdf6e78-8d63-480c-bdce-0b0f3fd27a48" providerId="ADAL" clId="{6F9558F1-4F88-4B05-9714-F14965707862}" dt="2020-11-03T20:08:57.733" v="2815" actId="20577"/>
        <pc:sldMkLst>
          <pc:docMk/>
          <pc:sldMk cId="338613295" sldId="314"/>
        </pc:sldMkLst>
        <pc:spChg chg="del">
          <ac:chgData name="Archambault, Aude" userId="dfdf6e78-8d63-480c-bdce-0b0f3fd27a48" providerId="ADAL" clId="{6F9558F1-4F88-4B05-9714-F14965707862}" dt="2020-11-03T19:30:08.202" v="2089"/>
          <ac:spMkLst>
            <pc:docMk/>
            <pc:sldMk cId="338613295" sldId="314"/>
            <ac:spMk id="2" creationId="{74354C31-C85C-40AE-8835-88191F62C104}"/>
          </ac:spMkLst>
        </pc:spChg>
        <pc:spChg chg="mod">
          <ac:chgData name="Archambault, Aude" userId="dfdf6e78-8d63-480c-bdce-0b0f3fd27a48" providerId="ADAL" clId="{6F9558F1-4F88-4B05-9714-F14965707862}" dt="2020-11-03T20:08:57.733" v="2815" actId="20577"/>
          <ac:spMkLst>
            <pc:docMk/>
            <pc:sldMk cId="338613295" sldId="314"/>
            <ac:spMk id="3" creationId="{EE3206BE-A73C-4B9A-A60C-97F721064489}"/>
          </ac:spMkLst>
        </pc:spChg>
        <pc:graphicFrameChg chg="add mod">
          <ac:chgData name="Archambault, Aude" userId="dfdf6e78-8d63-480c-bdce-0b0f3fd27a48" providerId="ADAL" clId="{6F9558F1-4F88-4B05-9714-F14965707862}" dt="2020-11-03T19:30:22.129" v="2091"/>
          <ac:graphicFrameMkLst>
            <pc:docMk/>
            <pc:sldMk cId="338613295" sldId="314"/>
            <ac:graphicFrameMk id="4" creationId="{9667ED9B-2D40-4E35-BB88-DAC9DF76BD6B}"/>
          </ac:graphicFrameMkLst>
        </pc:graphicFrameChg>
      </pc:sldChg>
      <pc:sldChg chg="addSp modSp new mod">
        <pc:chgData name="Archambault, Aude" userId="dfdf6e78-8d63-480c-bdce-0b0f3fd27a48" providerId="ADAL" clId="{6F9558F1-4F88-4B05-9714-F14965707862}" dt="2020-11-03T20:05:35.978" v="2746" actId="20577"/>
        <pc:sldMkLst>
          <pc:docMk/>
          <pc:sldMk cId="3617758975" sldId="315"/>
        </pc:sldMkLst>
        <pc:spChg chg="mod">
          <ac:chgData name="Archambault, Aude" userId="dfdf6e78-8d63-480c-bdce-0b0f3fd27a48" providerId="ADAL" clId="{6F9558F1-4F88-4B05-9714-F14965707862}" dt="2020-11-03T19:41:29.969" v="2359" actId="12"/>
          <ac:spMkLst>
            <pc:docMk/>
            <pc:sldMk cId="3617758975" sldId="315"/>
            <ac:spMk id="2" creationId="{350D233D-75D5-4379-B0F3-5FE20CCCB886}"/>
          </ac:spMkLst>
        </pc:spChg>
        <pc:spChg chg="mod">
          <ac:chgData name="Archambault, Aude" userId="dfdf6e78-8d63-480c-bdce-0b0f3fd27a48" providerId="ADAL" clId="{6F9558F1-4F88-4B05-9714-F14965707862}" dt="2020-11-03T20:05:35.978" v="2746" actId="20577"/>
          <ac:spMkLst>
            <pc:docMk/>
            <pc:sldMk cId="3617758975" sldId="315"/>
            <ac:spMk id="3" creationId="{DC25B0C9-AF75-498E-84A8-9C729FEC0B86}"/>
          </ac:spMkLst>
        </pc:spChg>
        <pc:picChg chg="add mod">
          <ac:chgData name="Archambault, Aude" userId="dfdf6e78-8d63-480c-bdce-0b0f3fd27a48" providerId="ADAL" clId="{6F9558F1-4F88-4B05-9714-F14965707862}" dt="2020-11-03T19:42:05.481" v="2365" actId="1076"/>
          <ac:picMkLst>
            <pc:docMk/>
            <pc:sldMk cId="3617758975" sldId="315"/>
            <ac:picMk id="5" creationId="{1B34F3C3-2FA8-40DB-B1AC-4804273668DC}"/>
          </ac:picMkLst>
        </pc:picChg>
        <pc:picChg chg="add mod">
          <ac:chgData name="Archambault, Aude" userId="dfdf6e78-8d63-480c-bdce-0b0f3fd27a48" providerId="ADAL" clId="{6F9558F1-4F88-4B05-9714-F14965707862}" dt="2020-11-03T19:42:05.481" v="2365" actId="1076"/>
          <ac:picMkLst>
            <pc:docMk/>
            <pc:sldMk cId="3617758975" sldId="315"/>
            <ac:picMk id="7" creationId="{4D545015-6C57-4981-A4AE-D9AC98C20186}"/>
          </ac:picMkLst>
        </pc:picChg>
        <pc:picChg chg="add mod">
          <ac:chgData name="Archambault, Aude" userId="dfdf6e78-8d63-480c-bdce-0b0f3fd27a48" providerId="ADAL" clId="{6F9558F1-4F88-4B05-9714-F14965707862}" dt="2020-11-03T19:42:20.087" v="2368" actId="1076"/>
          <ac:picMkLst>
            <pc:docMk/>
            <pc:sldMk cId="3617758975" sldId="315"/>
            <ac:picMk id="9" creationId="{E393D9E4-274B-45E2-87E8-B2BCFC3785D1}"/>
          </ac:picMkLst>
        </pc:picChg>
        <pc:picChg chg="add mod">
          <ac:chgData name="Archambault, Aude" userId="dfdf6e78-8d63-480c-bdce-0b0f3fd27a48" providerId="ADAL" clId="{6F9558F1-4F88-4B05-9714-F14965707862}" dt="2020-11-03T19:42:05.481" v="2365" actId="1076"/>
          <ac:picMkLst>
            <pc:docMk/>
            <pc:sldMk cId="3617758975" sldId="315"/>
            <ac:picMk id="11" creationId="{7AB99EB9-45E9-4849-A55F-12B313961EEE}"/>
          </ac:picMkLst>
        </pc:picChg>
        <pc:picChg chg="add mod">
          <ac:chgData name="Archambault, Aude" userId="dfdf6e78-8d63-480c-bdce-0b0f3fd27a48" providerId="ADAL" clId="{6F9558F1-4F88-4B05-9714-F14965707862}" dt="2020-11-03T19:42:05.481" v="2365" actId="1076"/>
          <ac:picMkLst>
            <pc:docMk/>
            <pc:sldMk cId="3617758975" sldId="315"/>
            <ac:picMk id="13" creationId="{0BB13DD1-25C4-4D16-8DE9-11E62D78ABB0}"/>
          </ac:picMkLst>
        </pc:picChg>
        <pc:picChg chg="add mod">
          <ac:chgData name="Archambault, Aude" userId="dfdf6e78-8d63-480c-bdce-0b0f3fd27a48" providerId="ADAL" clId="{6F9558F1-4F88-4B05-9714-F14965707862}" dt="2020-11-03T19:42:16.451" v="2367" actId="1076"/>
          <ac:picMkLst>
            <pc:docMk/>
            <pc:sldMk cId="3617758975" sldId="315"/>
            <ac:picMk id="15" creationId="{29FFDC06-6176-45E5-B6D4-89B4DE220164}"/>
          </ac:picMkLst>
        </pc:picChg>
        <pc:picChg chg="add mod">
          <ac:chgData name="Archambault, Aude" userId="dfdf6e78-8d63-480c-bdce-0b0f3fd27a48" providerId="ADAL" clId="{6F9558F1-4F88-4B05-9714-F14965707862}" dt="2020-11-03T19:42:16.451" v="2367" actId="1076"/>
          <ac:picMkLst>
            <pc:docMk/>
            <pc:sldMk cId="3617758975" sldId="315"/>
            <ac:picMk id="17" creationId="{0A5B8CF6-4025-457A-A728-B32606D32AEF}"/>
          </ac:picMkLst>
        </pc:picChg>
        <pc:picChg chg="add mod">
          <ac:chgData name="Archambault, Aude" userId="dfdf6e78-8d63-480c-bdce-0b0f3fd27a48" providerId="ADAL" clId="{6F9558F1-4F88-4B05-9714-F14965707862}" dt="2020-11-03T19:42:16.451" v="2367" actId="1076"/>
          <ac:picMkLst>
            <pc:docMk/>
            <pc:sldMk cId="3617758975" sldId="315"/>
            <ac:picMk id="19" creationId="{ECFD7282-0F9A-457F-9B12-4F5D2E930337}"/>
          </ac:picMkLst>
        </pc:picChg>
        <pc:picChg chg="add mod">
          <ac:chgData name="Archambault, Aude" userId="dfdf6e78-8d63-480c-bdce-0b0f3fd27a48" providerId="ADAL" clId="{6F9558F1-4F88-4B05-9714-F14965707862}" dt="2020-11-03T19:42:16.451" v="2367" actId="1076"/>
          <ac:picMkLst>
            <pc:docMk/>
            <pc:sldMk cId="3617758975" sldId="315"/>
            <ac:picMk id="21" creationId="{C66905D0-9FAF-42C0-9A32-474A8F4B4D3E}"/>
          </ac:picMkLst>
        </pc:picChg>
        <pc:picChg chg="add mod">
          <ac:chgData name="Archambault, Aude" userId="dfdf6e78-8d63-480c-bdce-0b0f3fd27a48" providerId="ADAL" clId="{6F9558F1-4F88-4B05-9714-F14965707862}" dt="2020-11-03T19:42:16.451" v="2367" actId="1076"/>
          <ac:picMkLst>
            <pc:docMk/>
            <pc:sldMk cId="3617758975" sldId="315"/>
            <ac:picMk id="23" creationId="{CC8411B5-5808-4885-A49A-866D4E01841F}"/>
          </ac:picMkLst>
        </pc:picChg>
      </pc:sldChg>
      <pc:sldChg chg="addSp delSp modSp new mod">
        <pc:chgData name="Archambault, Aude" userId="dfdf6e78-8d63-480c-bdce-0b0f3fd27a48" providerId="ADAL" clId="{6F9558F1-4F88-4B05-9714-F14965707862}" dt="2020-11-03T19:55:09.970" v="2618" actId="5793"/>
        <pc:sldMkLst>
          <pc:docMk/>
          <pc:sldMk cId="1563820946" sldId="316"/>
        </pc:sldMkLst>
        <pc:spChg chg="mod">
          <ac:chgData name="Archambault, Aude" userId="dfdf6e78-8d63-480c-bdce-0b0f3fd27a48" providerId="ADAL" clId="{6F9558F1-4F88-4B05-9714-F14965707862}" dt="2020-11-03T19:55:09.970" v="2618" actId="5793"/>
          <ac:spMkLst>
            <pc:docMk/>
            <pc:sldMk cId="1563820946" sldId="316"/>
            <ac:spMk id="2" creationId="{A1B93E18-0EF2-4FA5-8609-E18254BC6DDA}"/>
          </ac:spMkLst>
        </pc:spChg>
        <pc:spChg chg="mod">
          <ac:chgData name="Archambault, Aude" userId="dfdf6e78-8d63-480c-bdce-0b0f3fd27a48" providerId="ADAL" clId="{6F9558F1-4F88-4B05-9714-F14965707862}" dt="2020-11-03T19:49:36.069" v="2501" actId="20577"/>
          <ac:spMkLst>
            <pc:docMk/>
            <pc:sldMk cId="1563820946" sldId="316"/>
            <ac:spMk id="3" creationId="{E17373D8-B87C-41FB-A3BA-A3F6B949DC6A}"/>
          </ac:spMkLst>
        </pc:spChg>
        <pc:spChg chg="add del">
          <ac:chgData name="Archambault, Aude" userId="dfdf6e78-8d63-480c-bdce-0b0f3fd27a48" providerId="ADAL" clId="{6F9558F1-4F88-4B05-9714-F14965707862}" dt="2020-11-03T19:54:02.430" v="2562" actId="11529"/>
          <ac:spMkLst>
            <pc:docMk/>
            <pc:sldMk cId="1563820946" sldId="316"/>
            <ac:spMk id="4" creationId="{2830C7E8-3B92-451A-B171-56ADA40C7400}"/>
          </ac:spMkLst>
        </pc:spChg>
      </pc:sldChg>
      <pc:sldChg chg="addSp delSp modSp new del mod">
        <pc:chgData name="Archambault, Aude" userId="dfdf6e78-8d63-480c-bdce-0b0f3fd27a48" providerId="ADAL" clId="{6F9558F1-4F88-4B05-9714-F14965707862}" dt="2020-11-03T19:53:39.741" v="2559" actId="47"/>
        <pc:sldMkLst>
          <pc:docMk/>
          <pc:sldMk cId="1506182290" sldId="317"/>
        </pc:sldMkLst>
        <pc:spChg chg="del">
          <ac:chgData name="Archambault, Aude" userId="dfdf6e78-8d63-480c-bdce-0b0f3fd27a48" providerId="ADAL" clId="{6F9558F1-4F88-4B05-9714-F14965707862}" dt="2020-11-03T19:52:23.288" v="2507" actId="1032"/>
          <ac:spMkLst>
            <pc:docMk/>
            <pc:sldMk cId="1506182290" sldId="317"/>
            <ac:spMk id="2" creationId="{B5FFCED4-B6F6-4C64-9C4A-B9AF6D326B8B}"/>
          </ac:spMkLst>
        </pc:spChg>
        <pc:graphicFrameChg chg="add mod modGraphic">
          <ac:chgData name="Archambault, Aude" userId="dfdf6e78-8d63-480c-bdce-0b0f3fd27a48" providerId="ADAL" clId="{6F9558F1-4F88-4B05-9714-F14965707862}" dt="2020-11-03T19:53:32.619" v="2558" actId="20577"/>
          <ac:graphicFrameMkLst>
            <pc:docMk/>
            <pc:sldMk cId="1506182290" sldId="317"/>
            <ac:graphicFrameMk id="4" creationId="{66EB8D77-5889-4B93-B4E1-0CE0567C666F}"/>
          </ac:graphicFrameMkLst>
        </pc:graphicFrameChg>
      </pc:sldChg>
      <pc:sldChg chg="addSp delSp modSp new mod">
        <pc:chgData name="Archambault, Aude" userId="dfdf6e78-8d63-480c-bdce-0b0f3fd27a48" providerId="ADAL" clId="{6F9558F1-4F88-4B05-9714-F14965707862}" dt="2020-11-03T20:02:38.150" v="2681" actId="20577"/>
        <pc:sldMkLst>
          <pc:docMk/>
          <pc:sldMk cId="3299369184" sldId="317"/>
        </pc:sldMkLst>
        <pc:spChg chg="add del">
          <ac:chgData name="Archambault, Aude" userId="dfdf6e78-8d63-480c-bdce-0b0f3fd27a48" providerId="ADAL" clId="{6F9558F1-4F88-4B05-9714-F14965707862}" dt="2020-11-03T20:00:17.323" v="2665" actId="1032"/>
          <ac:spMkLst>
            <pc:docMk/>
            <pc:sldMk cId="3299369184" sldId="317"/>
            <ac:spMk id="2" creationId="{E48BFD2A-EFA0-4981-96B4-8EDEAAF32E13}"/>
          </ac:spMkLst>
        </pc:spChg>
        <pc:spChg chg="mod">
          <ac:chgData name="Archambault, Aude" userId="dfdf6e78-8d63-480c-bdce-0b0f3fd27a48" providerId="ADAL" clId="{6F9558F1-4F88-4B05-9714-F14965707862}" dt="2020-11-03T20:02:38.150" v="2681" actId="20577"/>
          <ac:spMkLst>
            <pc:docMk/>
            <pc:sldMk cId="3299369184" sldId="317"/>
            <ac:spMk id="3" creationId="{11F29A70-FF14-4FFC-9A02-A916CD8B01ED}"/>
          </ac:spMkLst>
        </pc:spChg>
        <pc:graphicFrameChg chg="add del mod modGraphic">
          <ac:chgData name="Archambault, Aude" userId="dfdf6e78-8d63-480c-bdce-0b0f3fd27a48" providerId="ADAL" clId="{6F9558F1-4F88-4B05-9714-F14965707862}" dt="2020-11-03T19:59:54.920" v="2664" actId="1032"/>
          <ac:graphicFrameMkLst>
            <pc:docMk/>
            <pc:sldMk cId="3299369184" sldId="317"/>
            <ac:graphicFrameMk id="4" creationId="{7CD139D6-F97F-4EFA-995D-3F561199B652}"/>
          </ac:graphicFrameMkLst>
        </pc:graphicFrameChg>
        <pc:graphicFrameChg chg="add mod modGraphic">
          <ac:chgData name="Archambault, Aude" userId="dfdf6e78-8d63-480c-bdce-0b0f3fd27a48" providerId="ADAL" clId="{6F9558F1-4F88-4B05-9714-F14965707862}" dt="2020-11-03T20:02:33.464" v="2677" actId="20577"/>
          <ac:graphicFrameMkLst>
            <pc:docMk/>
            <pc:sldMk cId="3299369184" sldId="317"/>
            <ac:graphicFrameMk id="5" creationId="{EC99E0DD-8842-4302-B379-23C745011FBF}"/>
          </ac:graphicFrameMkLst>
        </pc:graphicFrameChg>
      </pc:sldChg>
      <pc:sldChg chg="modSp add mod">
        <pc:chgData name="Archambault, Aude" userId="dfdf6e78-8d63-480c-bdce-0b0f3fd27a48" providerId="ADAL" clId="{6F9558F1-4F88-4B05-9714-F14965707862}" dt="2020-11-03T20:03:41.002" v="2694" actId="14100"/>
        <pc:sldMkLst>
          <pc:docMk/>
          <pc:sldMk cId="473850362" sldId="318"/>
        </pc:sldMkLst>
        <pc:spChg chg="mod">
          <ac:chgData name="Archambault, Aude" userId="dfdf6e78-8d63-480c-bdce-0b0f3fd27a48" providerId="ADAL" clId="{6F9558F1-4F88-4B05-9714-F14965707862}" dt="2020-11-03T20:02:46.422" v="2684" actId="20577"/>
          <ac:spMkLst>
            <pc:docMk/>
            <pc:sldMk cId="473850362" sldId="318"/>
            <ac:spMk id="3" creationId="{11F29A70-FF14-4FFC-9A02-A916CD8B01ED}"/>
          </ac:spMkLst>
        </pc:spChg>
        <pc:graphicFrameChg chg="mod">
          <ac:chgData name="Archambault, Aude" userId="dfdf6e78-8d63-480c-bdce-0b0f3fd27a48" providerId="ADAL" clId="{6F9558F1-4F88-4B05-9714-F14965707862}" dt="2020-11-03T20:03:41.002" v="2694" actId="14100"/>
          <ac:graphicFrameMkLst>
            <pc:docMk/>
            <pc:sldMk cId="473850362" sldId="318"/>
            <ac:graphicFrameMk id="5" creationId="{EC99E0DD-8842-4302-B379-23C745011FBF}"/>
          </ac:graphicFrameMkLst>
        </pc:graphicFrameChg>
      </pc:sldChg>
      <pc:sldChg chg="modSp new mod">
        <pc:chgData name="Archambault, Aude" userId="dfdf6e78-8d63-480c-bdce-0b0f3fd27a48" providerId="ADAL" clId="{6F9558F1-4F88-4B05-9714-F14965707862}" dt="2020-11-03T20:07:22.584" v="2774" actId="20577"/>
        <pc:sldMkLst>
          <pc:docMk/>
          <pc:sldMk cId="3792541626" sldId="319"/>
        </pc:sldMkLst>
        <pc:spChg chg="mod">
          <ac:chgData name="Archambault, Aude" userId="dfdf6e78-8d63-480c-bdce-0b0f3fd27a48" providerId="ADAL" clId="{6F9558F1-4F88-4B05-9714-F14965707862}" dt="2020-11-03T20:06:27.858" v="2757" actId="6549"/>
          <ac:spMkLst>
            <pc:docMk/>
            <pc:sldMk cId="3792541626" sldId="319"/>
            <ac:spMk id="2" creationId="{FB865533-8929-47F7-B1E9-0D852FABACFB}"/>
          </ac:spMkLst>
        </pc:spChg>
        <pc:spChg chg="mod">
          <ac:chgData name="Archambault, Aude" userId="dfdf6e78-8d63-480c-bdce-0b0f3fd27a48" providerId="ADAL" clId="{6F9558F1-4F88-4B05-9714-F14965707862}" dt="2020-11-03T20:07:22.584" v="2774" actId="20577"/>
          <ac:spMkLst>
            <pc:docMk/>
            <pc:sldMk cId="3792541626" sldId="319"/>
            <ac:spMk id="3" creationId="{4CA8C7CC-7B19-4FBA-96D6-1C366B733656}"/>
          </ac:spMkLst>
        </pc:spChg>
      </pc:sldChg>
      <pc:sldMasterChg chg="delSldLayout">
        <pc:chgData name="Archambault, Aude" userId="dfdf6e78-8d63-480c-bdce-0b0f3fd27a48" providerId="ADAL" clId="{6F9558F1-4F88-4B05-9714-F14965707862}" dt="2020-11-03T20:06:50.993" v="2759" actId="47"/>
        <pc:sldMasterMkLst>
          <pc:docMk/>
          <pc:sldMasterMk cId="3261537267" sldId="2147484034"/>
        </pc:sldMasterMkLst>
        <pc:sldLayoutChg chg="del">
          <pc:chgData name="Archambault, Aude" userId="dfdf6e78-8d63-480c-bdce-0b0f3fd27a48" providerId="ADAL" clId="{6F9558F1-4F88-4B05-9714-F14965707862}" dt="2020-11-03T20:06:48.298" v="2758" actId="47"/>
          <pc:sldLayoutMkLst>
            <pc:docMk/>
            <pc:sldMasterMk cId="3261537267" sldId="2147484034"/>
            <pc:sldLayoutMk cId="2831937069" sldId="2147484043"/>
          </pc:sldLayoutMkLst>
        </pc:sldLayoutChg>
        <pc:sldLayoutChg chg="del">
          <pc:chgData name="Archambault, Aude" userId="dfdf6e78-8d63-480c-bdce-0b0f3fd27a48" providerId="ADAL" clId="{6F9558F1-4F88-4B05-9714-F14965707862}" dt="2020-11-03T20:06:50.993" v="2759" actId="47"/>
          <pc:sldLayoutMkLst>
            <pc:docMk/>
            <pc:sldMasterMk cId="3261537267" sldId="2147484034"/>
            <pc:sldLayoutMk cId="1965808174" sldId="2147484044"/>
          </pc:sldLayoutMkLst>
        </pc:sldLayoutChg>
        <pc:sldLayoutChg chg="del">
          <pc:chgData name="Archambault, Aude" userId="dfdf6e78-8d63-480c-bdce-0b0f3fd27a48" providerId="ADAL" clId="{6F9558F1-4F88-4B05-9714-F14965707862}" dt="2020-11-03T07:36:15.272" v="728" actId="47"/>
          <pc:sldLayoutMkLst>
            <pc:docMk/>
            <pc:sldMasterMk cId="3261537267" sldId="2147484034"/>
            <pc:sldLayoutMk cId="4066256728" sldId="2147484045"/>
          </pc:sldLayoutMkLst>
        </pc:sldLayoutChg>
        <pc:sldLayoutChg chg="del">
          <pc:chgData name="Archambault, Aude" userId="dfdf6e78-8d63-480c-bdce-0b0f3fd27a48" providerId="ADAL" clId="{6F9558F1-4F88-4B05-9714-F14965707862}" dt="2020-11-03T07:48:50.335" v="1062" actId="47"/>
          <pc:sldLayoutMkLst>
            <pc:docMk/>
            <pc:sldMasterMk cId="3261537267" sldId="2147484034"/>
            <pc:sldLayoutMk cId="4158907011" sldId="2147484045"/>
          </pc:sldLayoutMkLst>
        </pc:sldLayoutChg>
      </pc:sldMasterChg>
    </pc:docChg>
  </pc:docChgLst>
  <pc:docChgLst>
    <pc:chgData name="Archambault, Aude" userId="dfdf6e78-8d63-480c-bdce-0b0f3fd27a48" providerId="ADAL" clId="{F3736D26-7518-4EBE-A6FF-C5407065A8B5}"/>
    <pc:docChg chg="undo custSel addSld delSld modSld sldOrd modSection">
      <pc:chgData name="Archambault, Aude" userId="dfdf6e78-8d63-480c-bdce-0b0f3fd27a48" providerId="ADAL" clId="{F3736D26-7518-4EBE-A6FF-C5407065A8B5}" dt="2021-02-25T16:41:14.803" v="117" actId="14100"/>
      <pc:docMkLst>
        <pc:docMk/>
      </pc:docMkLst>
      <pc:sldChg chg="modSp mod">
        <pc:chgData name="Archambault, Aude" userId="dfdf6e78-8d63-480c-bdce-0b0f3fd27a48" providerId="ADAL" clId="{F3736D26-7518-4EBE-A6FF-C5407065A8B5}" dt="2021-02-23T07:34:19.192" v="79" actId="1076"/>
        <pc:sldMkLst>
          <pc:docMk/>
          <pc:sldMk cId="1920782211" sldId="263"/>
        </pc:sldMkLst>
        <pc:spChg chg="mod">
          <ac:chgData name="Archambault, Aude" userId="dfdf6e78-8d63-480c-bdce-0b0f3fd27a48" providerId="ADAL" clId="{F3736D26-7518-4EBE-A6FF-C5407065A8B5}" dt="2021-02-23T07:34:19.192" v="79" actId="1076"/>
          <ac:spMkLst>
            <pc:docMk/>
            <pc:sldMk cId="1920782211" sldId="263"/>
            <ac:spMk id="3" creationId="{FFF5BAE0-B3D7-1A47-8260-AE7CCF256CC8}"/>
          </ac:spMkLst>
        </pc:spChg>
      </pc:sldChg>
      <pc:sldChg chg="addSp delSp modSp del mod">
        <pc:chgData name="Archambault, Aude" userId="dfdf6e78-8d63-480c-bdce-0b0f3fd27a48" providerId="ADAL" clId="{F3736D26-7518-4EBE-A6FF-C5407065A8B5}" dt="2021-02-25T16:41:09.528" v="115" actId="47"/>
        <pc:sldMkLst>
          <pc:docMk/>
          <pc:sldMk cId="3797517686" sldId="322"/>
        </pc:sldMkLst>
        <pc:spChg chg="add mod">
          <ac:chgData name="Archambault, Aude" userId="dfdf6e78-8d63-480c-bdce-0b0f3fd27a48" providerId="ADAL" clId="{F3736D26-7518-4EBE-A6FF-C5407065A8B5}" dt="2021-02-25T16:40:24.220" v="108" actId="478"/>
          <ac:spMkLst>
            <pc:docMk/>
            <pc:sldMk cId="3797517686" sldId="322"/>
            <ac:spMk id="5" creationId="{5EAA1660-DEA6-4DA1-A40E-7334FBE3581E}"/>
          </ac:spMkLst>
        </pc:spChg>
        <pc:picChg chg="del">
          <ac:chgData name="Archambault, Aude" userId="dfdf6e78-8d63-480c-bdce-0b0f3fd27a48" providerId="ADAL" clId="{F3736D26-7518-4EBE-A6FF-C5407065A8B5}" dt="2021-02-25T16:40:24.220" v="108" actId="478"/>
          <ac:picMkLst>
            <pc:docMk/>
            <pc:sldMk cId="3797517686" sldId="322"/>
            <ac:picMk id="4" creationId="{C565C67D-CE91-49AC-A8AA-598D7E2A64CA}"/>
          </ac:picMkLst>
        </pc:picChg>
      </pc:sldChg>
      <pc:sldChg chg="modSp mod">
        <pc:chgData name="Archambault, Aude" userId="dfdf6e78-8d63-480c-bdce-0b0f3fd27a48" providerId="ADAL" clId="{F3736D26-7518-4EBE-A6FF-C5407065A8B5}" dt="2020-11-23T10:47:56.064" v="63" actId="108"/>
        <pc:sldMkLst>
          <pc:docMk/>
          <pc:sldMk cId="3055721959" sldId="324"/>
        </pc:sldMkLst>
        <pc:spChg chg="mod">
          <ac:chgData name="Archambault, Aude" userId="dfdf6e78-8d63-480c-bdce-0b0f3fd27a48" providerId="ADAL" clId="{F3736D26-7518-4EBE-A6FF-C5407065A8B5}" dt="2020-11-23T10:47:56.064" v="63" actId="108"/>
          <ac:spMkLst>
            <pc:docMk/>
            <pc:sldMk cId="3055721959" sldId="324"/>
            <ac:spMk id="3" creationId="{784D0457-D8A2-4988-84E7-C5B6D68AD692}"/>
          </ac:spMkLst>
        </pc:spChg>
      </pc:sldChg>
      <pc:sldChg chg="del">
        <pc:chgData name="Archambault, Aude" userId="dfdf6e78-8d63-480c-bdce-0b0f3fd27a48" providerId="ADAL" clId="{F3736D26-7518-4EBE-A6FF-C5407065A8B5}" dt="2021-02-23T07:37:57.307" v="96" actId="47"/>
        <pc:sldMkLst>
          <pc:docMk/>
          <pc:sldMk cId="4124047701" sldId="326"/>
        </pc:sldMkLst>
      </pc:sldChg>
      <pc:sldChg chg="modSp mod">
        <pc:chgData name="Archambault, Aude" userId="dfdf6e78-8d63-480c-bdce-0b0f3fd27a48" providerId="ADAL" clId="{F3736D26-7518-4EBE-A6FF-C5407065A8B5}" dt="2020-11-23T10:14:04.084" v="62" actId="20577"/>
        <pc:sldMkLst>
          <pc:docMk/>
          <pc:sldMk cId="1735036225" sldId="327"/>
        </pc:sldMkLst>
        <pc:spChg chg="mod">
          <ac:chgData name="Archambault, Aude" userId="dfdf6e78-8d63-480c-bdce-0b0f3fd27a48" providerId="ADAL" clId="{F3736D26-7518-4EBE-A6FF-C5407065A8B5}" dt="2020-11-23T10:14:04.084" v="62" actId="20577"/>
          <ac:spMkLst>
            <pc:docMk/>
            <pc:sldMk cId="1735036225" sldId="327"/>
            <ac:spMk id="2" creationId="{8EA098E1-861D-41FC-B42A-52B9B0E4448A}"/>
          </ac:spMkLst>
        </pc:spChg>
      </pc:sldChg>
      <pc:sldChg chg="modSp mod">
        <pc:chgData name="Archambault, Aude" userId="dfdf6e78-8d63-480c-bdce-0b0f3fd27a48" providerId="ADAL" clId="{F3736D26-7518-4EBE-A6FF-C5407065A8B5}" dt="2020-11-23T10:48:53.457" v="71" actId="255"/>
        <pc:sldMkLst>
          <pc:docMk/>
          <pc:sldMk cId="1918373843" sldId="328"/>
        </pc:sldMkLst>
        <pc:spChg chg="mod">
          <ac:chgData name="Archambault, Aude" userId="dfdf6e78-8d63-480c-bdce-0b0f3fd27a48" providerId="ADAL" clId="{F3736D26-7518-4EBE-A6FF-C5407065A8B5}" dt="2020-11-23T10:48:53.457" v="71" actId="255"/>
          <ac:spMkLst>
            <pc:docMk/>
            <pc:sldMk cId="1918373843" sldId="328"/>
            <ac:spMk id="3" creationId="{4CA8C7CC-7B19-4FBA-96D6-1C366B733656}"/>
          </ac:spMkLst>
        </pc:spChg>
      </pc:sldChg>
      <pc:sldChg chg="modSp mod">
        <pc:chgData name="Archambault, Aude" userId="dfdf6e78-8d63-480c-bdce-0b0f3fd27a48" providerId="ADAL" clId="{F3736D26-7518-4EBE-A6FF-C5407065A8B5}" dt="2020-11-23T10:48:45.780" v="70" actId="403"/>
        <pc:sldMkLst>
          <pc:docMk/>
          <pc:sldMk cId="3889206293" sldId="329"/>
        </pc:sldMkLst>
        <pc:spChg chg="mod">
          <ac:chgData name="Archambault, Aude" userId="dfdf6e78-8d63-480c-bdce-0b0f3fd27a48" providerId="ADAL" clId="{F3736D26-7518-4EBE-A6FF-C5407065A8B5}" dt="2020-11-23T10:48:45.780" v="70" actId="403"/>
          <ac:spMkLst>
            <pc:docMk/>
            <pc:sldMk cId="3889206293" sldId="329"/>
            <ac:spMk id="3" creationId="{4CA8C7CC-7B19-4FBA-96D6-1C366B733656}"/>
          </ac:spMkLst>
        </pc:spChg>
      </pc:sldChg>
      <pc:sldChg chg="modSp add mod">
        <pc:chgData name="Archambault, Aude" userId="dfdf6e78-8d63-480c-bdce-0b0f3fd27a48" providerId="ADAL" clId="{F3736D26-7518-4EBE-A6FF-C5407065A8B5}" dt="2021-02-16T15:47:33.030" v="75" actId="20577"/>
        <pc:sldMkLst>
          <pc:docMk/>
          <pc:sldMk cId="2945908443" sldId="351"/>
        </pc:sldMkLst>
        <pc:spChg chg="mod">
          <ac:chgData name="Archambault, Aude" userId="dfdf6e78-8d63-480c-bdce-0b0f3fd27a48" providerId="ADAL" clId="{F3736D26-7518-4EBE-A6FF-C5407065A8B5}" dt="2021-02-16T15:47:33.030" v="75" actId="20577"/>
          <ac:spMkLst>
            <pc:docMk/>
            <pc:sldMk cId="2945908443" sldId="351"/>
            <ac:spMk id="5" creationId="{DB20F9C5-75FC-4DF5-893D-B06F7EB930DE}"/>
          </ac:spMkLst>
        </pc:spChg>
        <pc:picChg chg="mod">
          <ac:chgData name="Archambault, Aude" userId="dfdf6e78-8d63-480c-bdce-0b0f3fd27a48" providerId="ADAL" clId="{F3736D26-7518-4EBE-A6FF-C5407065A8B5}" dt="2021-02-16T15:45:54.446" v="73" actId="1076"/>
          <ac:picMkLst>
            <pc:docMk/>
            <pc:sldMk cId="2945908443" sldId="351"/>
            <ac:picMk id="9" creationId="{E96E90AE-AF31-4843-B4A7-D13FB2345AF5}"/>
          </ac:picMkLst>
        </pc:picChg>
      </pc:sldChg>
      <pc:sldChg chg="modSp add">
        <pc:chgData name="Archambault, Aude" userId="dfdf6e78-8d63-480c-bdce-0b0f3fd27a48" providerId="ADAL" clId="{F3736D26-7518-4EBE-A6FF-C5407065A8B5}" dt="2021-02-23T07:34:37.485" v="81"/>
        <pc:sldMkLst>
          <pc:docMk/>
          <pc:sldMk cId="1313925118" sldId="1261"/>
        </pc:sldMkLst>
        <pc:graphicFrameChg chg="mod">
          <ac:chgData name="Archambault, Aude" userId="dfdf6e78-8d63-480c-bdce-0b0f3fd27a48" providerId="ADAL" clId="{F3736D26-7518-4EBE-A6FF-C5407065A8B5}" dt="2021-02-23T07:34:37.485" v="81"/>
          <ac:graphicFrameMkLst>
            <pc:docMk/>
            <pc:sldMk cId="1313925118" sldId="1261"/>
            <ac:graphicFrameMk id="4" creationId="{F1FE8761-D70A-4B05-8C47-AEAC48B1BA53}"/>
          </ac:graphicFrameMkLst>
        </pc:graphicFrameChg>
      </pc:sldChg>
      <pc:sldChg chg="addSp delSp modSp new mod ord">
        <pc:chgData name="Archambault, Aude" userId="dfdf6e78-8d63-480c-bdce-0b0f3fd27a48" providerId="ADAL" clId="{F3736D26-7518-4EBE-A6FF-C5407065A8B5}" dt="2021-02-23T07:37:54.305" v="95"/>
        <pc:sldMkLst>
          <pc:docMk/>
          <pc:sldMk cId="259338512" sldId="1262"/>
        </pc:sldMkLst>
        <pc:spChg chg="del">
          <ac:chgData name="Archambault, Aude" userId="dfdf6e78-8d63-480c-bdce-0b0f3fd27a48" providerId="ADAL" clId="{F3736D26-7518-4EBE-A6FF-C5407065A8B5}" dt="2021-02-23T07:36:20.645" v="83" actId="1032"/>
          <ac:spMkLst>
            <pc:docMk/>
            <pc:sldMk cId="259338512" sldId="1262"/>
            <ac:spMk id="2" creationId="{A502761C-9C77-428C-89EB-84F79BD4993C}"/>
          </ac:spMkLst>
        </pc:spChg>
        <pc:spChg chg="mod">
          <ac:chgData name="Archambault, Aude" userId="dfdf6e78-8d63-480c-bdce-0b0f3fd27a48" providerId="ADAL" clId="{F3736D26-7518-4EBE-A6FF-C5407065A8B5}" dt="2021-02-23T07:37:54.305" v="95"/>
          <ac:spMkLst>
            <pc:docMk/>
            <pc:sldMk cId="259338512" sldId="1262"/>
            <ac:spMk id="3" creationId="{715D6CCF-CF5A-4C61-BE1C-491FEE97DD10}"/>
          </ac:spMkLst>
        </pc:spChg>
        <pc:graphicFrameChg chg="add mod modGraphic">
          <ac:chgData name="Archambault, Aude" userId="dfdf6e78-8d63-480c-bdce-0b0f3fd27a48" providerId="ADAL" clId="{F3736D26-7518-4EBE-A6FF-C5407065A8B5}" dt="2021-02-23T07:37:39.531" v="94" actId="113"/>
          <ac:graphicFrameMkLst>
            <pc:docMk/>
            <pc:sldMk cId="259338512" sldId="1262"/>
            <ac:graphicFrameMk id="4" creationId="{E0516257-7679-4DC5-AD66-997B53175C30}"/>
          </ac:graphicFrameMkLst>
        </pc:graphicFrameChg>
      </pc:sldChg>
      <pc:sldChg chg="addSp modSp new mod">
        <pc:chgData name="Archambault, Aude" userId="dfdf6e78-8d63-480c-bdce-0b0f3fd27a48" providerId="ADAL" clId="{F3736D26-7518-4EBE-A6FF-C5407065A8B5}" dt="2021-02-25T16:41:14.803" v="117" actId="14100"/>
        <pc:sldMkLst>
          <pc:docMk/>
          <pc:sldMk cId="3078182684" sldId="1263"/>
        </pc:sldMkLst>
        <pc:spChg chg="mod">
          <ac:chgData name="Archambault, Aude" userId="dfdf6e78-8d63-480c-bdce-0b0f3fd27a48" providerId="ADAL" clId="{F3736D26-7518-4EBE-A6FF-C5407065A8B5}" dt="2021-02-25T16:40:56.378" v="114" actId="5793"/>
          <ac:spMkLst>
            <pc:docMk/>
            <pc:sldMk cId="3078182684" sldId="1263"/>
            <ac:spMk id="2" creationId="{731A65D9-A827-4329-B5FC-5F9301152570}"/>
          </ac:spMkLst>
        </pc:spChg>
        <pc:spChg chg="mod">
          <ac:chgData name="Archambault, Aude" userId="dfdf6e78-8d63-480c-bdce-0b0f3fd27a48" providerId="ADAL" clId="{F3736D26-7518-4EBE-A6FF-C5407065A8B5}" dt="2021-02-25T16:40:46.040" v="111"/>
          <ac:spMkLst>
            <pc:docMk/>
            <pc:sldMk cId="3078182684" sldId="1263"/>
            <ac:spMk id="3" creationId="{2746FBF0-8BE2-4586-85F1-C9B9C1A02ACA}"/>
          </ac:spMkLst>
        </pc:spChg>
        <pc:picChg chg="add mod">
          <ac:chgData name="Archambault, Aude" userId="dfdf6e78-8d63-480c-bdce-0b0f3fd27a48" providerId="ADAL" clId="{F3736D26-7518-4EBE-A6FF-C5407065A8B5}" dt="2021-02-25T16:41:14.803" v="117" actId="14100"/>
          <ac:picMkLst>
            <pc:docMk/>
            <pc:sldMk cId="3078182684" sldId="1263"/>
            <ac:picMk id="5" creationId="{15EF9446-696E-4F50-8252-8DBC5EA8AEC4}"/>
          </ac:picMkLst>
        </pc:picChg>
      </pc:sldChg>
      <pc:sldChg chg="modSp add del">
        <pc:chgData name="Archambault, Aude" userId="dfdf6e78-8d63-480c-bdce-0b0f3fd27a48" providerId="ADAL" clId="{F3736D26-7518-4EBE-A6FF-C5407065A8B5}" dt="2021-02-23T07:49:09.685" v="107" actId="47"/>
        <pc:sldMkLst>
          <pc:docMk/>
          <pc:sldMk cId="4097312904" sldId="1263"/>
        </pc:sldMkLst>
        <pc:spChg chg="mod">
          <ac:chgData name="Archambault, Aude" userId="dfdf6e78-8d63-480c-bdce-0b0f3fd27a48" providerId="ADAL" clId="{F3736D26-7518-4EBE-A6FF-C5407065A8B5}" dt="2021-02-23T07:39:36.224" v="99" actId="27636"/>
          <ac:spMkLst>
            <pc:docMk/>
            <pc:sldMk cId="4097312904" sldId="1263"/>
            <ac:spMk id="3" creationId="{015B08EA-2CD7-4FD1-BF02-3B83AD55A698}"/>
          </ac:spMkLst>
        </pc:spChg>
        <pc:graphicFrameChg chg="mod">
          <ac:chgData name="Archambault, Aude" userId="dfdf6e78-8d63-480c-bdce-0b0f3fd27a48" providerId="ADAL" clId="{F3736D26-7518-4EBE-A6FF-C5407065A8B5}" dt="2021-02-23T07:40:42.964" v="106"/>
          <ac:graphicFrameMkLst>
            <pc:docMk/>
            <pc:sldMk cId="4097312904" sldId="1263"/>
            <ac:graphicFrameMk id="4" creationId="{F1FE8761-D70A-4B05-8C47-AEAC48B1BA5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738B7-939C-4655-AFF5-4BD6FA00A8A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9CF364C6-67F1-4A48-9DFA-03400AB9E659}">
      <dgm:prSet phldrT="[Text]"/>
      <dgm:spPr/>
      <dgm:t>
        <a:bodyPr/>
        <a:lstStyle/>
        <a:p>
          <a:pPr>
            <a:buNone/>
          </a:pPr>
          <a:r>
            <a:rPr lang="en-US" dirty="0"/>
            <a:t>Session 1: Understanding safe programming </a:t>
          </a:r>
        </a:p>
      </dgm:t>
    </dgm:pt>
    <dgm:pt modelId="{DA32E463-F66B-457A-8D25-BA6AAFF431E2}" type="parTrans" cxnId="{07CF2F06-7FA2-4AA3-BC84-4127E961EFF4}">
      <dgm:prSet/>
      <dgm:spPr/>
      <dgm:t>
        <a:bodyPr/>
        <a:lstStyle/>
        <a:p>
          <a:endParaRPr lang="en-US"/>
        </a:p>
      </dgm:t>
    </dgm:pt>
    <dgm:pt modelId="{75F93971-66C0-4A6F-9166-58A477FEF880}" type="sibTrans" cxnId="{07CF2F06-7FA2-4AA3-BC84-4127E961EFF4}">
      <dgm:prSet/>
      <dgm:spPr/>
      <dgm:t>
        <a:bodyPr/>
        <a:lstStyle/>
        <a:p>
          <a:endParaRPr lang="en-US"/>
        </a:p>
      </dgm:t>
    </dgm:pt>
    <dgm:pt modelId="{41399878-C114-46CB-A67B-798DF804C546}">
      <dgm:prSet phldrT="[Text]"/>
      <dgm:spPr/>
      <dgm:t>
        <a:bodyPr/>
        <a:lstStyle/>
        <a:p>
          <a:r>
            <a:rPr lang="en-US" dirty="0"/>
            <a:t>Session 2: Identifying protection and SEA risks </a:t>
          </a:r>
        </a:p>
      </dgm:t>
    </dgm:pt>
    <dgm:pt modelId="{55C848D4-D0BE-4DE5-AC3F-87FCCA33B206}" type="parTrans" cxnId="{9FE6E360-83CB-484F-8887-477615AE37CC}">
      <dgm:prSet/>
      <dgm:spPr/>
      <dgm:t>
        <a:bodyPr/>
        <a:lstStyle/>
        <a:p>
          <a:endParaRPr lang="en-US"/>
        </a:p>
      </dgm:t>
    </dgm:pt>
    <dgm:pt modelId="{6078D270-89DC-46A4-B71B-95A245D738F0}" type="sibTrans" cxnId="{9FE6E360-83CB-484F-8887-477615AE37CC}">
      <dgm:prSet/>
      <dgm:spPr/>
      <dgm:t>
        <a:bodyPr/>
        <a:lstStyle/>
        <a:p>
          <a:endParaRPr lang="en-US"/>
        </a:p>
      </dgm:t>
    </dgm:pt>
    <dgm:pt modelId="{4471D290-E026-45A4-8746-555CCB973F74}">
      <dgm:prSet phldrT="[Text]"/>
      <dgm:spPr/>
      <dgm:t>
        <a:bodyPr/>
        <a:lstStyle/>
        <a:p>
          <a:r>
            <a:rPr lang="en-US" dirty="0"/>
            <a:t>Session 3: Mitigating protection and SEA risks</a:t>
          </a:r>
        </a:p>
      </dgm:t>
    </dgm:pt>
    <dgm:pt modelId="{A6A079EC-EA91-4791-A05F-36F921A54B30}" type="parTrans" cxnId="{CF093EB0-A6C0-412F-A417-CA826DC2C83E}">
      <dgm:prSet/>
      <dgm:spPr/>
      <dgm:t>
        <a:bodyPr/>
        <a:lstStyle/>
        <a:p>
          <a:endParaRPr lang="en-US"/>
        </a:p>
      </dgm:t>
    </dgm:pt>
    <dgm:pt modelId="{030E326D-DEAA-4B66-95F3-E399E8047FBD}" type="sibTrans" cxnId="{CF093EB0-A6C0-412F-A417-CA826DC2C83E}">
      <dgm:prSet/>
      <dgm:spPr/>
      <dgm:t>
        <a:bodyPr/>
        <a:lstStyle/>
        <a:p>
          <a:endParaRPr lang="en-US"/>
        </a:p>
      </dgm:t>
    </dgm:pt>
    <dgm:pt modelId="{A92480B4-0850-4640-B1C8-3C6E324B7402}" type="pres">
      <dgm:prSet presAssocID="{6D8738B7-939C-4655-AFF5-4BD6FA00A8A1}" presName="Name0" presStyleCnt="0">
        <dgm:presLayoutVars>
          <dgm:chMax val="7"/>
          <dgm:chPref val="7"/>
          <dgm:dir/>
        </dgm:presLayoutVars>
      </dgm:prSet>
      <dgm:spPr/>
    </dgm:pt>
    <dgm:pt modelId="{99A02D25-CC0E-4447-8C36-0EA9BE8EBD1A}" type="pres">
      <dgm:prSet presAssocID="{6D8738B7-939C-4655-AFF5-4BD6FA00A8A1}" presName="Name1" presStyleCnt="0"/>
      <dgm:spPr/>
    </dgm:pt>
    <dgm:pt modelId="{595BAF7A-CBBE-4B13-90BF-B64CAF246B28}" type="pres">
      <dgm:prSet presAssocID="{6D8738B7-939C-4655-AFF5-4BD6FA00A8A1}" presName="cycle" presStyleCnt="0"/>
      <dgm:spPr/>
    </dgm:pt>
    <dgm:pt modelId="{0CBB1985-B33C-4B18-A4AD-E1D43E848536}" type="pres">
      <dgm:prSet presAssocID="{6D8738B7-939C-4655-AFF5-4BD6FA00A8A1}" presName="srcNode" presStyleLbl="node1" presStyleIdx="0" presStyleCnt="3"/>
      <dgm:spPr/>
    </dgm:pt>
    <dgm:pt modelId="{25DCBB40-6507-4F70-93FF-4E640F145DC4}" type="pres">
      <dgm:prSet presAssocID="{6D8738B7-939C-4655-AFF5-4BD6FA00A8A1}" presName="conn" presStyleLbl="parChTrans1D2" presStyleIdx="0" presStyleCnt="1"/>
      <dgm:spPr/>
    </dgm:pt>
    <dgm:pt modelId="{69600483-D7EA-416D-ADE7-0B8DCA31D5A7}" type="pres">
      <dgm:prSet presAssocID="{6D8738B7-939C-4655-AFF5-4BD6FA00A8A1}" presName="extraNode" presStyleLbl="node1" presStyleIdx="0" presStyleCnt="3"/>
      <dgm:spPr/>
    </dgm:pt>
    <dgm:pt modelId="{E7D80C19-96DC-464E-B5FB-D1D1C405CC2E}" type="pres">
      <dgm:prSet presAssocID="{6D8738B7-939C-4655-AFF5-4BD6FA00A8A1}" presName="dstNode" presStyleLbl="node1" presStyleIdx="0" presStyleCnt="3"/>
      <dgm:spPr/>
    </dgm:pt>
    <dgm:pt modelId="{D0F15E0F-6CB7-4C79-835F-0F8CF944EA3C}" type="pres">
      <dgm:prSet presAssocID="{9CF364C6-67F1-4A48-9DFA-03400AB9E659}" presName="text_1" presStyleLbl="node1" presStyleIdx="0" presStyleCnt="3">
        <dgm:presLayoutVars>
          <dgm:bulletEnabled val="1"/>
        </dgm:presLayoutVars>
      </dgm:prSet>
      <dgm:spPr/>
    </dgm:pt>
    <dgm:pt modelId="{BCD96D80-9E7E-409B-85A2-904EF66140DA}" type="pres">
      <dgm:prSet presAssocID="{9CF364C6-67F1-4A48-9DFA-03400AB9E659}" presName="accent_1" presStyleCnt="0"/>
      <dgm:spPr/>
    </dgm:pt>
    <dgm:pt modelId="{19B6FAB4-5F71-4E54-9F84-262BE69BD11E}" type="pres">
      <dgm:prSet presAssocID="{9CF364C6-67F1-4A48-9DFA-03400AB9E659}" presName="accentRepeatNode" presStyleLbl="solidFgAcc1" presStyleIdx="0" presStyleCnt="3"/>
      <dgm:spPr/>
    </dgm:pt>
    <dgm:pt modelId="{0026FC40-8C7B-4AA8-AA17-C567C806F355}" type="pres">
      <dgm:prSet presAssocID="{41399878-C114-46CB-A67B-798DF804C546}" presName="text_2" presStyleLbl="node1" presStyleIdx="1" presStyleCnt="3">
        <dgm:presLayoutVars>
          <dgm:bulletEnabled val="1"/>
        </dgm:presLayoutVars>
      </dgm:prSet>
      <dgm:spPr/>
    </dgm:pt>
    <dgm:pt modelId="{E9DE1ACC-B6CF-402B-87B3-1BF8C7B62FCD}" type="pres">
      <dgm:prSet presAssocID="{41399878-C114-46CB-A67B-798DF804C546}" presName="accent_2" presStyleCnt="0"/>
      <dgm:spPr/>
    </dgm:pt>
    <dgm:pt modelId="{A0ADB814-7FF6-48BB-9EA1-AE6FE6F9AFD0}" type="pres">
      <dgm:prSet presAssocID="{41399878-C114-46CB-A67B-798DF804C546}" presName="accentRepeatNode" presStyleLbl="solidFgAcc1" presStyleIdx="1" presStyleCnt="3"/>
      <dgm:spPr/>
    </dgm:pt>
    <dgm:pt modelId="{817A2CEB-6BE0-4E3A-AC6A-6FFC8F2CEABE}" type="pres">
      <dgm:prSet presAssocID="{4471D290-E026-45A4-8746-555CCB973F74}" presName="text_3" presStyleLbl="node1" presStyleIdx="2" presStyleCnt="3">
        <dgm:presLayoutVars>
          <dgm:bulletEnabled val="1"/>
        </dgm:presLayoutVars>
      </dgm:prSet>
      <dgm:spPr/>
    </dgm:pt>
    <dgm:pt modelId="{2054A2BD-C82A-440D-8328-8E1F215A53F7}" type="pres">
      <dgm:prSet presAssocID="{4471D290-E026-45A4-8746-555CCB973F74}" presName="accent_3" presStyleCnt="0"/>
      <dgm:spPr/>
    </dgm:pt>
    <dgm:pt modelId="{5D65BEF3-DCD3-4C8B-938F-1E0D38584B1A}" type="pres">
      <dgm:prSet presAssocID="{4471D290-E026-45A4-8746-555CCB973F74}" presName="accentRepeatNode" presStyleLbl="solidFgAcc1" presStyleIdx="2" presStyleCnt="3"/>
      <dgm:spPr/>
    </dgm:pt>
  </dgm:ptLst>
  <dgm:cxnLst>
    <dgm:cxn modelId="{07CF2F06-7FA2-4AA3-BC84-4127E961EFF4}" srcId="{6D8738B7-939C-4655-AFF5-4BD6FA00A8A1}" destId="{9CF364C6-67F1-4A48-9DFA-03400AB9E659}" srcOrd="0" destOrd="0" parTransId="{DA32E463-F66B-457A-8D25-BA6AAFF431E2}" sibTransId="{75F93971-66C0-4A6F-9166-58A477FEF880}"/>
    <dgm:cxn modelId="{EE30D11A-811E-40F2-88A1-D42C201FB267}" type="presOf" srcId="{41399878-C114-46CB-A67B-798DF804C546}" destId="{0026FC40-8C7B-4AA8-AA17-C567C806F355}" srcOrd="0" destOrd="0" presId="urn:microsoft.com/office/officeart/2008/layout/VerticalCurvedList"/>
    <dgm:cxn modelId="{9FE6E360-83CB-484F-8887-477615AE37CC}" srcId="{6D8738B7-939C-4655-AFF5-4BD6FA00A8A1}" destId="{41399878-C114-46CB-A67B-798DF804C546}" srcOrd="1" destOrd="0" parTransId="{55C848D4-D0BE-4DE5-AC3F-87FCCA33B206}" sibTransId="{6078D270-89DC-46A4-B71B-95A245D738F0}"/>
    <dgm:cxn modelId="{B66E976B-42E8-4A0E-95B7-1F9285C0C2D9}" type="presOf" srcId="{9CF364C6-67F1-4A48-9DFA-03400AB9E659}" destId="{D0F15E0F-6CB7-4C79-835F-0F8CF944EA3C}" srcOrd="0" destOrd="0" presId="urn:microsoft.com/office/officeart/2008/layout/VerticalCurvedList"/>
    <dgm:cxn modelId="{4F39856E-A6CD-4C70-91B1-4180429C9B9E}" type="presOf" srcId="{4471D290-E026-45A4-8746-555CCB973F74}" destId="{817A2CEB-6BE0-4E3A-AC6A-6FFC8F2CEABE}" srcOrd="0" destOrd="0" presId="urn:microsoft.com/office/officeart/2008/layout/VerticalCurvedList"/>
    <dgm:cxn modelId="{BE294971-1827-4DEF-82DF-52C3383EE92A}" type="presOf" srcId="{75F93971-66C0-4A6F-9166-58A477FEF880}" destId="{25DCBB40-6507-4F70-93FF-4E640F145DC4}" srcOrd="0" destOrd="0" presId="urn:microsoft.com/office/officeart/2008/layout/VerticalCurvedList"/>
    <dgm:cxn modelId="{CF093EB0-A6C0-412F-A417-CA826DC2C83E}" srcId="{6D8738B7-939C-4655-AFF5-4BD6FA00A8A1}" destId="{4471D290-E026-45A4-8746-555CCB973F74}" srcOrd="2" destOrd="0" parTransId="{A6A079EC-EA91-4791-A05F-36F921A54B30}" sibTransId="{030E326D-DEAA-4B66-95F3-E399E8047FBD}"/>
    <dgm:cxn modelId="{9C723DEE-3DE3-4D53-B14F-E9EF5310688D}" type="presOf" srcId="{6D8738B7-939C-4655-AFF5-4BD6FA00A8A1}" destId="{A92480B4-0850-4640-B1C8-3C6E324B7402}" srcOrd="0" destOrd="0" presId="urn:microsoft.com/office/officeart/2008/layout/VerticalCurvedList"/>
    <dgm:cxn modelId="{3C0D1A31-E5AE-430F-A47D-5AA26296B284}" type="presParOf" srcId="{A92480B4-0850-4640-B1C8-3C6E324B7402}" destId="{99A02D25-CC0E-4447-8C36-0EA9BE8EBD1A}" srcOrd="0" destOrd="0" presId="urn:microsoft.com/office/officeart/2008/layout/VerticalCurvedList"/>
    <dgm:cxn modelId="{C4B39AD4-F12B-4489-AC06-B46C06FC948E}" type="presParOf" srcId="{99A02D25-CC0E-4447-8C36-0EA9BE8EBD1A}" destId="{595BAF7A-CBBE-4B13-90BF-B64CAF246B28}" srcOrd="0" destOrd="0" presId="urn:microsoft.com/office/officeart/2008/layout/VerticalCurvedList"/>
    <dgm:cxn modelId="{D4B0653D-3A69-471D-9156-4881BD94F251}" type="presParOf" srcId="{595BAF7A-CBBE-4B13-90BF-B64CAF246B28}" destId="{0CBB1985-B33C-4B18-A4AD-E1D43E848536}" srcOrd="0" destOrd="0" presId="urn:microsoft.com/office/officeart/2008/layout/VerticalCurvedList"/>
    <dgm:cxn modelId="{367632B6-3D0F-4F69-81B3-F19E2474B1A6}" type="presParOf" srcId="{595BAF7A-CBBE-4B13-90BF-B64CAF246B28}" destId="{25DCBB40-6507-4F70-93FF-4E640F145DC4}" srcOrd="1" destOrd="0" presId="urn:microsoft.com/office/officeart/2008/layout/VerticalCurvedList"/>
    <dgm:cxn modelId="{23D304E0-3E7F-47E3-AF64-1773092623BF}" type="presParOf" srcId="{595BAF7A-CBBE-4B13-90BF-B64CAF246B28}" destId="{69600483-D7EA-416D-ADE7-0B8DCA31D5A7}" srcOrd="2" destOrd="0" presId="urn:microsoft.com/office/officeart/2008/layout/VerticalCurvedList"/>
    <dgm:cxn modelId="{6F07A550-2375-4EE4-9B2B-9FDCCB4A1087}" type="presParOf" srcId="{595BAF7A-CBBE-4B13-90BF-B64CAF246B28}" destId="{E7D80C19-96DC-464E-B5FB-D1D1C405CC2E}" srcOrd="3" destOrd="0" presId="urn:microsoft.com/office/officeart/2008/layout/VerticalCurvedList"/>
    <dgm:cxn modelId="{098007F7-2215-4AD8-ABBB-AAF122FB42DE}" type="presParOf" srcId="{99A02D25-CC0E-4447-8C36-0EA9BE8EBD1A}" destId="{D0F15E0F-6CB7-4C79-835F-0F8CF944EA3C}" srcOrd="1" destOrd="0" presId="urn:microsoft.com/office/officeart/2008/layout/VerticalCurvedList"/>
    <dgm:cxn modelId="{B1A72A3F-A4C0-4D60-B089-0D43A7D53EA8}" type="presParOf" srcId="{99A02D25-CC0E-4447-8C36-0EA9BE8EBD1A}" destId="{BCD96D80-9E7E-409B-85A2-904EF66140DA}" srcOrd="2" destOrd="0" presId="urn:microsoft.com/office/officeart/2008/layout/VerticalCurvedList"/>
    <dgm:cxn modelId="{1DCF00C6-633C-4706-8452-1BB87C1102F8}" type="presParOf" srcId="{BCD96D80-9E7E-409B-85A2-904EF66140DA}" destId="{19B6FAB4-5F71-4E54-9F84-262BE69BD11E}" srcOrd="0" destOrd="0" presId="urn:microsoft.com/office/officeart/2008/layout/VerticalCurvedList"/>
    <dgm:cxn modelId="{0DEA5F9A-A211-488A-B4FC-A690F3D83445}" type="presParOf" srcId="{99A02D25-CC0E-4447-8C36-0EA9BE8EBD1A}" destId="{0026FC40-8C7B-4AA8-AA17-C567C806F355}" srcOrd="3" destOrd="0" presId="urn:microsoft.com/office/officeart/2008/layout/VerticalCurvedList"/>
    <dgm:cxn modelId="{FC03A1FF-61C7-42B3-A033-73013CD7CC58}" type="presParOf" srcId="{99A02D25-CC0E-4447-8C36-0EA9BE8EBD1A}" destId="{E9DE1ACC-B6CF-402B-87B3-1BF8C7B62FCD}" srcOrd="4" destOrd="0" presId="urn:microsoft.com/office/officeart/2008/layout/VerticalCurvedList"/>
    <dgm:cxn modelId="{27E1394E-6839-480B-B08A-0EA2A127860F}" type="presParOf" srcId="{E9DE1ACC-B6CF-402B-87B3-1BF8C7B62FCD}" destId="{A0ADB814-7FF6-48BB-9EA1-AE6FE6F9AFD0}" srcOrd="0" destOrd="0" presId="urn:microsoft.com/office/officeart/2008/layout/VerticalCurvedList"/>
    <dgm:cxn modelId="{7F661450-75B3-476A-8F0F-A86BCAB768DC}" type="presParOf" srcId="{99A02D25-CC0E-4447-8C36-0EA9BE8EBD1A}" destId="{817A2CEB-6BE0-4E3A-AC6A-6FFC8F2CEABE}" srcOrd="5" destOrd="0" presId="urn:microsoft.com/office/officeart/2008/layout/VerticalCurvedList"/>
    <dgm:cxn modelId="{B9F06E4D-BDFD-4878-B98A-AB3341221BF7}" type="presParOf" srcId="{99A02D25-CC0E-4447-8C36-0EA9BE8EBD1A}" destId="{2054A2BD-C82A-440D-8328-8E1F215A53F7}" srcOrd="6" destOrd="0" presId="urn:microsoft.com/office/officeart/2008/layout/VerticalCurvedList"/>
    <dgm:cxn modelId="{7B2E3C80-4BA2-4411-874C-76D82E5EF0D9}" type="presParOf" srcId="{2054A2BD-C82A-440D-8328-8E1F215A53F7}" destId="{5D65BEF3-DCD3-4C8B-938F-1E0D38584B1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B97AA-ECA0-4F7D-A367-73DCE3C89B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E7D8CBE-FE88-4D36-850F-5BBBE7D0BC54}">
      <dgm:prSet phldrT="[Text]"/>
      <dgm:spPr/>
      <dgm:t>
        <a:bodyPr/>
        <a:lstStyle/>
        <a:p>
          <a:r>
            <a:rPr lang="en-US" dirty="0"/>
            <a:t>Safe programming measures can help </a:t>
          </a:r>
          <a:r>
            <a:rPr lang="en-US" b="1" dirty="0"/>
            <a:t>reduce people’s vulnerability to exploitation and abuse </a:t>
          </a:r>
          <a:r>
            <a:rPr lang="en-US" dirty="0"/>
            <a:t>in general and more specifically to SEA by staff and personnel</a:t>
          </a:r>
        </a:p>
      </dgm:t>
    </dgm:pt>
    <dgm:pt modelId="{51DAE5E9-3B2A-4DBD-A549-93309981E646}" type="parTrans" cxnId="{CCCAA556-45EB-427F-B493-C75A47012516}">
      <dgm:prSet/>
      <dgm:spPr/>
      <dgm:t>
        <a:bodyPr/>
        <a:lstStyle/>
        <a:p>
          <a:endParaRPr lang="en-US"/>
        </a:p>
      </dgm:t>
    </dgm:pt>
    <dgm:pt modelId="{29A7E448-46AA-404F-A81E-00C8FAA09E32}" type="sibTrans" cxnId="{CCCAA556-45EB-427F-B493-C75A47012516}">
      <dgm:prSet/>
      <dgm:spPr/>
      <dgm:t>
        <a:bodyPr/>
        <a:lstStyle/>
        <a:p>
          <a:endParaRPr lang="en-US"/>
        </a:p>
      </dgm:t>
    </dgm:pt>
    <dgm:pt modelId="{3F76C38A-90A7-41F2-A51B-6DA432A6D7DC}">
      <dgm:prSet phldrT="[Text]"/>
      <dgm:spPr/>
      <dgm:t>
        <a:bodyPr/>
        <a:lstStyle/>
        <a:p>
          <a:r>
            <a:rPr lang="en-US" dirty="0"/>
            <a:t>Safe programming involves putting measures in place </a:t>
          </a:r>
          <a:r>
            <a:rPr lang="en-US" b="1" dirty="0"/>
            <a:t>to prevent and respond to the harm </a:t>
          </a:r>
          <a:r>
            <a:rPr lang="en-US" dirty="0"/>
            <a:t>caused by staff and programs.</a:t>
          </a:r>
        </a:p>
      </dgm:t>
    </dgm:pt>
    <dgm:pt modelId="{67D23EAE-FB48-46DA-B1DF-0A9665F14B3E}" type="parTrans" cxnId="{3BE59B33-7362-4CA4-969A-FE2844FD84E7}">
      <dgm:prSet/>
      <dgm:spPr/>
      <dgm:t>
        <a:bodyPr/>
        <a:lstStyle/>
        <a:p>
          <a:endParaRPr lang="en-US"/>
        </a:p>
      </dgm:t>
    </dgm:pt>
    <dgm:pt modelId="{C2181DE5-D144-48D5-9D43-1B07390CB880}" type="sibTrans" cxnId="{3BE59B33-7362-4CA4-969A-FE2844FD84E7}">
      <dgm:prSet/>
      <dgm:spPr/>
      <dgm:t>
        <a:bodyPr/>
        <a:lstStyle/>
        <a:p>
          <a:endParaRPr lang="en-US"/>
        </a:p>
      </dgm:t>
    </dgm:pt>
    <dgm:pt modelId="{956185C1-195F-4D34-8F74-303E44C7E320}">
      <dgm:prSet phldrT="[Text]"/>
      <dgm:spPr/>
      <dgm:t>
        <a:bodyPr/>
        <a:lstStyle/>
        <a:p>
          <a:r>
            <a:rPr lang="en-US" dirty="0"/>
            <a:t>By building trust in programs, engaging communities, and responding to programmatic feedback, you also </a:t>
          </a:r>
          <a:r>
            <a:rPr lang="en-US" b="1" dirty="0"/>
            <a:t>build up confidence of people to report sensitive issues.</a:t>
          </a:r>
          <a:endParaRPr lang="en-US" dirty="0"/>
        </a:p>
      </dgm:t>
    </dgm:pt>
    <dgm:pt modelId="{B21D4097-C8DC-4ECF-9507-2788CB04E5EF}" type="parTrans" cxnId="{0103F069-B60F-4A34-ABB2-5929BCCE7F49}">
      <dgm:prSet/>
      <dgm:spPr/>
      <dgm:t>
        <a:bodyPr/>
        <a:lstStyle/>
        <a:p>
          <a:endParaRPr lang="en-US"/>
        </a:p>
      </dgm:t>
    </dgm:pt>
    <dgm:pt modelId="{E939D983-30D0-4DF8-8B6D-8586F6EEF06A}" type="sibTrans" cxnId="{0103F069-B60F-4A34-ABB2-5929BCCE7F49}">
      <dgm:prSet/>
      <dgm:spPr/>
      <dgm:t>
        <a:bodyPr/>
        <a:lstStyle/>
        <a:p>
          <a:endParaRPr lang="en-US"/>
        </a:p>
      </dgm:t>
    </dgm:pt>
    <dgm:pt modelId="{99A0BC92-5B7D-493D-BE03-BCA408B4381A}" type="pres">
      <dgm:prSet presAssocID="{88BB97AA-ECA0-4F7D-A367-73DCE3C89B99}" presName="linear" presStyleCnt="0">
        <dgm:presLayoutVars>
          <dgm:animLvl val="lvl"/>
          <dgm:resizeHandles val="exact"/>
        </dgm:presLayoutVars>
      </dgm:prSet>
      <dgm:spPr/>
    </dgm:pt>
    <dgm:pt modelId="{8611A1D7-D461-427F-A856-4B5CCF463611}" type="pres">
      <dgm:prSet presAssocID="{3E7D8CBE-FE88-4D36-850F-5BBBE7D0BC54}" presName="parentText" presStyleLbl="node1" presStyleIdx="0" presStyleCnt="3">
        <dgm:presLayoutVars>
          <dgm:chMax val="0"/>
          <dgm:bulletEnabled val="1"/>
        </dgm:presLayoutVars>
      </dgm:prSet>
      <dgm:spPr/>
    </dgm:pt>
    <dgm:pt modelId="{F1900587-B6F9-40CB-A32C-CDE2953E072C}" type="pres">
      <dgm:prSet presAssocID="{29A7E448-46AA-404F-A81E-00C8FAA09E32}" presName="spacer" presStyleCnt="0"/>
      <dgm:spPr/>
    </dgm:pt>
    <dgm:pt modelId="{7083340A-5AB6-4CE0-AA0F-7D378D078C07}" type="pres">
      <dgm:prSet presAssocID="{3F76C38A-90A7-41F2-A51B-6DA432A6D7DC}" presName="parentText" presStyleLbl="node1" presStyleIdx="1" presStyleCnt="3">
        <dgm:presLayoutVars>
          <dgm:chMax val="0"/>
          <dgm:bulletEnabled val="1"/>
        </dgm:presLayoutVars>
      </dgm:prSet>
      <dgm:spPr/>
    </dgm:pt>
    <dgm:pt modelId="{32937895-2890-4A7E-9EE2-7CE883265F54}" type="pres">
      <dgm:prSet presAssocID="{C2181DE5-D144-48D5-9D43-1B07390CB880}" presName="spacer" presStyleCnt="0"/>
      <dgm:spPr/>
    </dgm:pt>
    <dgm:pt modelId="{C32715DE-F042-42BC-8889-5609EC523AB1}" type="pres">
      <dgm:prSet presAssocID="{956185C1-195F-4D34-8F74-303E44C7E320}" presName="parentText" presStyleLbl="node1" presStyleIdx="2" presStyleCnt="3">
        <dgm:presLayoutVars>
          <dgm:chMax val="0"/>
          <dgm:bulletEnabled val="1"/>
        </dgm:presLayoutVars>
      </dgm:prSet>
      <dgm:spPr/>
    </dgm:pt>
  </dgm:ptLst>
  <dgm:cxnLst>
    <dgm:cxn modelId="{3BE59B33-7362-4CA4-969A-FE2844FD84E7}" srcId="{88BB97AA-ECA0-4F7D-A367-73DCE3C89B99}" destId="{3F76C38A-90A7-41F2-A51B-6DA432A6D7DC}" srcOrd="1" destOrd="0" parTransId="{67D23EAE-FB48-46DA-B1DF-0A9665F14B3E}" sibTransId="{C2181DE5-D144-48D5-9D43-1B07390CB880}"/>
    <dgm:cxn modelId="{71896839-E300-4884-9A3E-EC979B0B47FE}" type="presOf" srcId="{956185C1-195F-4D34-8F74-303E44C7E320}" destId="{C32715DE-F042-42BC-8889-5609EC523AB1}" srcOrd="0" destOrd="0" presId="urn:microsoft.com/office/officeart/2005/8/layout/vList2"/>
    <dgm:cxn modelId="{0103F069-B60F-4A34-ABB2-5929BCCE7F49}" srcId="{88BB97AA-ECA0-4F7D-A367-73DCE3C89B99}" destId="{956185C1-195F-4D34-8F74-303E44C7E320}" srcOrd="2" destOrd="0" parTransId="{B21D4097-C8DC-4ECF-9507-2788CB04E5EF}" sibTransId="{E939D983-30D0-4DF8-8B6D-8586F6EEF06A}"/>
    <dgm:cxn modelId="{19F1AD4E-E84A-4042-9D6D-BFA55B691F21}" type="presOf" srcId="{3E7D8CBE-FE88-4D36-850F-5BBBE7D0BC54}" destId="{8611A1D7-D461-427F-A856-4B5CCF463611}" srcOrd="0" destOrd="0" presId="urn:microsoft.com/office/officeart/2005/8/layout/vList2"/>
    <dgm:cxn modelId="{CCCAA556-45EB-427F-B493-C75A47012516}" srcId="{88BB97AA-ECA0-4F7D-A367-73DCE3C89B99}" destId="{3E7D8CBE-FE88-4D36-850F-5BBBE7D0BC54}" srcOrd="0" destOrd="0" parTransId="{51DAE5E9-3B2A-4DBD-A549-93309981E646}" sibTransId="{29A7E448-46AA-404F-A81E-00C8FAA09E32}"/>
    <dgm:cxn modelId="{D6BA3689-56FA-4760-A979-80C37A86B273}" type="presOf" srcId="{88BB97AA-ECA0-4F7D-A367-73DCE3C89B99}" destId="{99A0BC92-5B7D-493D-BE03-BCA408B4381A}" srcOrd="0" destOrd="0" presId="urn:microsoft.com/office/officeart/2005/8/layout/vList2"/>
    <dgm:cxn modelId="{B48960EF-C823-496A-B6F1-C8D749F608D4}" type="presOf" srcId="{3F76C38A-90A7-41F2-A51B-6DA432A6D7DC}" destId="{7083340A-5AB6-4CE0-AA0F-7D378D078C07}" srcOrd="0" destOrd="0" presId="urn:microsoft.com/office/officeart/2005/8/layout/vList2"/>
    <dgm:cxn modelId="{0E9167CC-D4E5-4DA8-B338-D28EB2924832}" type="presParOf" srcId="{99A0BC92-5B7D-493D-BE03-BCA408B4381A}" destId="{8611A1D7-D461-427F-A856-4B5CCF463611}" srcOrd="0" destOrd="0" presId="urn:microsoft.com/office/officeart/2005/8/layout/vList2"/>
    <dgm:cxn modelId="{0399FE21-3706-416B-BCEA-BF213CDFC9C0}" type="presParOf" srcId="{99A0BC92-5B7D-493D-BE03-BCA408B4381A}" destId="{F1900587-B6F9-40CB-A32C-CDE2953E072C}" srcOrd="1" destOrd="0" presId="urn:microsoft.com/office/officeart/2005/8/layout/vList2"/>
    <dgm:cxn modelId="{F4EAD362-26F6-4D76-AA08-33A87D35C9E0}" type="presParOf" srcId="{99A0BC92-5B7D-493D-BE03-BCA408B4381A}" destId="{7083340A-5AB6-4CE0-AA0F-7D378D078C07}" srcOrd="2" destOrd="0" presId="urn:microsoft.com/office/officeart/2005/8/layout/vList2"/>
    <dgm:cxn modelId="{F7C3CBB3-C070-472A-91D1-375F6B930B3A}" type="presParOf" srcId="{99A0BC92-5B7D-493D-BE03-BCA408B4381A}" destId="{32937895-2890-4A7E-9EE2-7CE883265F54}" srcOrd="3" destOrd="0" presId="urn:microsoft.com/office/officeart/2005/8/layout/vList2"/>
    <dgm:cxn modelId="{0D42C6F7-5890-4B30-880C-FAEF923DBF43}" type="presParOf" srcId="{99A0BC92-5B7D-493D-BE03-BCA408B4381A}" destId="{C32715DE-F042-42BC-8889-5609EC523A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BB40-6507-4F70-93FF-4E640F145DC4}">
      <dsp:nvSpPr>
        <dsp:cNvPr id="0" name=""/>
        <dsp:cNvSpPr/>
      </dsp:nvSpPr>
      <dsp:spPr>
        <a:xfrm>
          <a:off x="-5305222" y="-812535"/>
          <a:ext cx="6317721" cy="6317721"/>
        </a:xfrm>
        <a:prstGeom prst="blockArc">
          <a:avLst>
            <a:gd name="adj1" fmla="val 18900000"/>
            <a:gd name="adj2" fmla="val 2700000"/>
            <a:gd name="adj3" fmla="val 34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F15E0F-6CB7-4C79-835F-0F8CF944EA3C}">
      <dsp:nvSpPr>
        <dsp:cNvPr id="0" name=""/>
        <dsp:cNvSpPr/>
      </dsp:nvSpPr>
      <dsp:spPr>
        <a:xfrm>
          <a:off x="651339" y="469265"/>
          <a:ext cx="9799501" cy="9385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495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Session 1: Understanding safe programming </a:t>
          </a:r>
        </a:p>
      </dsp:txBody>
      <dsp:txXfrm>
        <a:off x="651339" y="469265"/>
        <a:ext cx="9799501" cy="938530"/>
      </dsp:txXfrm>
    </dsp:sp>
    <dsp:sp modelId="{19B6FAB4-5F71-4E54-9F84-262BE69BD11E}">
      <dsp:nvSpPr>
        <dsp:cNvPr id="0" name=""/>
        <dsp:cNvSpPr/>
      </dsp:nvSpPr>
      <dsp:spPr>
        <a:xfrm>
          <a:off x="64758" y="351948"/>
          <a:ext cx="1173162" cy="117316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6FC40-8C7B-4AA8-AA17-C567C806F355}">
      <dsp:nvSpPr>
        <dsp:cNvPr id="0" name=""/>
        <dsp:cNvSpPr/>
      </dsp:nvSpPr>
      <dsp:spPr>
        <a:xfrm>
          <a:off x="992495" y="1877060"/>
          <a:ext cx="9458345" cy="938530"/>
        </a:xfrm>
        <a:prstGeom prst="rect">
          <a:avLst/>
        </a:prstGeom>
        <a:solidFill>
          <a:schemeClr val="accent5">
            <a:hueOff val="723076"/>
            <a:satOff val="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495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Session 2: Identifying protection and SEA risks </a:t>
          </a:r>
        </a:p>
      </dsp:txBody>
      <dsp:txXfrm>
        <a:off x="992495" y="1877060"/>
        <a:ext cx="9458345" cy="938530"/>
      </dsp:txXfrm>
    </dsp:sp>
    <dsp:sp modelId="{A0ADB814-7FF6-48BB-9EA1-AE6FE6F9AFD0}">
      <dsp:nvSpPr>
        <dsp:cNvPr id="0" name=""/>
        <dsp:cNvSpPr/>
      </dsp:nvSpPr>
      <dsp:spPr>
        <a:xfrm>
          <a:off x="405914" y="1759743"/>
          <a:ext cx="1173162" cy="1173162"/>
        </a:xfrm>
        <a:prstGeom prst="ellipse">
          <a:avLst/>
        </a:prstGeom>
        <a:solidFill>
          <a:schemeClr val="lt1">
            <a:hueOff val="0"/>
            <a:satOff val="0"/>
            <a:lumOff val="0"/>
            <a:alphaOff val="0"/>
          </a:schemeClr>
        </a:solidFill>
        <a:ln w="12700" cap="flat" cmpd="sng" algn="ctr">
          <a:solidFill>
            <a:schemeClr val="accent5">
              <a:hueOff val="723076"/>
              <a:satOff val="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A2CEB-6BE0-4E3A-AC6A-6FFC8F2CEABE}">
      <dsp:nvSpPr>
        <dsp:cNvPr id="0" name=""/>
        <dsp:cNvSpPr/>
      </dsp:nvSpPr>
      <dsp:spPr>
        <a:xfrm>
          <a:off x="651339" y="3284855"/>
          <a:ext cx="9799501" cy="938530"/>
        </a:xfrm>
        <a:prstGeom prst="rect">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495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Session 3: Mitigating protection and SEA risks</a:t>
          </a:r>
        </a:p>
      </dsp:txBody>
      <dsp:txXfrm>
        <a:off x="651339" y="3284855"/>
        <a:ext cx="9799501" cy="938530"/>
      </dsp:txXfrm>
    </dsp:sp>
    <dsp:sp modelId="{5D65BEF3-DCD3-4C8B-938F-1E0D38584B1A}">
      <dsp:nvSpPr>
        <dsp:cNvPr id="0" name=""/>
        <dsp:cNvSpPr/>
      </dsp:nvSpPr>
      <dsp:spPr>
        <a:xfrm>
          <a:off x="64758" y="3167538"/>
          <a:ext cx="1173162" cy="1173162"/>
        </a:xfrm>
        <a:prstGeom prst="ellipse">
          <a:avLst/>
        </a:prstGeom>
        <a:solidFill>
          <a:schemeClr val="lt1">
            <a:hueOff val="0"/>
            <a:satOff val="0"/>
            <a:lumOff val="0"/>
            <a:alphaOff val="0"/>
          </a:schemeClr>
        </a:solidFill>
        <a:ln w="12700" cap="flat" cmpd="sng" algn="ctr">
          <a:solidFill>
            <a:schemeClr val="accent5">
              <a:hueOff val="1446152"/>
              <a:satOff val="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1A1D7-D461-427F-A856-4B5CCF463611}">
      <dsp:nvSpPr>
        <dsp:cNvPr id="0" name=""/>
        <dsp:cNvSpPr/>
      </dsp:nvSpPr>
      <dsp:spPr>
        <a:xfrm>
          <a:off x="0" y="41469"/>
          <a:ext cx="10515600" cy="1484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Safe programming measures can help </a:t>
          </a:r>
          <a:r>
            <a:rPr lang="en-US" sz="2700" b="1" kern="1200" dirty="0"/>
            <a:t>reduce people’s vulnerability to exploitation and abuse </a:t>
          </a:r>
          <a:r>
            <a:rPr lang="en-US" sz="2700" kern="1200" dirty="0"/>
            <a:t>in general and more specifically to SEA by staff and personnel</a:t>
          </a:r>
        </a:p>
      </dsp:txBody>
      <dsp:txXfrm>
        <a:off x="72479" y="113948"/>
        <a:ext cx="10370642" cy="1339772"/>
      </dsp:txXfrm>
    </dsp:sp>
    <dsp:sp modelId="{7083340A-5AB6-4CE0-AA0F-7D378D078C07}">
      <dsp:nvSpPr>
        <dsp:cNvPr id="0" name=""/>
        <dsp:cNvSpPr/>
      </dsp:nvSpPr>
      <dsp:spPr>
        <a:xfrm>
          <a:off x="0" y="1603960"/>
          <a:ext cx="10515600" cy="1484730"/>
        </a:xfrm>
        <a:prstGeom prst="roundRect">
          <a:avLst/>
        </a:prstGeom>
        <a:solidFill>
          <a:schemeClr val="accent5">
            <a:hueOff val="723076"/>
            <a:satOff val="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Safe programming involves putting measures in place </a:t>
          </a:r>
          <a:r>
            <a:rPr lang="en-US" sz="2700" b="1" kern="1200" dirty="0"/>
            <a:t>to prevent and respond to the harm </a:t>
          </a:r>
          <a:r>
            <a:rPr lang="en-US" sz="2700" kern="1200" dirty="0"/>
            <a:t>caused by staff and programs.</a:t>
          </a:r>
        </a:p>
      </dsp:txBody>
      <dsp:txXfrm>
        <a:off x="72479" y="1676439"/>
        <a:ext cx="10370642" cy="1339772"/>
      </dsp:txXfrm>
    </dsp:sp>
    <dsp:sp modelId="{C32715DE-F042-42BC-8889-5609EC523AB1}">
      <dsp:nvSpPr>
        <dsp:cNvPr id="0" name=""/>
        <dsp:cNvSpPr/>
      </dsp:nvSpPr>
      <dsp:spPr>
        <a:xfrm>
          <a:off x="0" y="3166450"/>
          <a:ext cx="10515600" cy="1484730"/>
        </a:xfrm>
        <a:prstGeom prst="roundRect">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By building trust in programs, engaging communities, and responding to programmatic feedback, you also </a:t>
          </a:r>
          <a:r>
            <a:rPr lang="en-US" sz="2700" b="1" kern="1200" dirty="0"/>
            <a:t>build up confidence of people to report sensitive issues.</a:t>
          </a:r>
          <a:endParaRPr lang="en-US" sz="2700" kern="1200" dirty="0"/>
        </a:p>
      </dsp:txBody>
      <dsp:txXfrm>
        <a:off x="72479" y="3238929"/>
        <a:ext cx="10370642" cy="13397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44C2-2B48-2440-B91F-9AA6981E740C}"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7AE1-64B2-544E-9109-A75612B0A115}" type="slidenum">
              <a:rPr lang="en-US" smtClean="0"/>
              <a:t>‹#›</a:t>
            </a:fld>
            <a:endParaRPr lang="en-US"/>
          </a:p>
        </p:txBody>
      </p:sp>
    </p:spTree>
    <p:extLst>
      <p:ext uri="{BB962C8B-B14F-4D97-AF65-F5344CB8AC3E}">
        <p14:creationId xmlns:p14="http://schemas.microsoft.com/office/powerpoint/2010/main" val="29559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a:t>
            </a:fld>
            <a:endParaRPr lang="en-US"/>
          </a:p>
        </p:txBody>
      </p:sp>
    </p:spTree>
    <p:extLst>
      <p:ext uri="{BB962C8B-B14F-4D97-AF65-F5344CB8AC3E}">
        <p14:creationId xmlns:p14="http://schemas.microsoft.com/office/powerpoint/2010/main" val="2497241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146309129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320995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dirty="0"/>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Section </a:t>
            </a:r>
            <a:r>
              <a:rPr lang="en-US" dirty="0" err="1"/>
              <a:t>Subheader</a:t>
            </a:r>
            <a:endParaRPr lang="en-US" dirty="0"/>
          </a:p>
        </p:txBody>
      </p:sp>
    </p:spTree>
    <p:extLst>
      <p:ext uri="{BB962C8B-B14F-4D97-AF65-F5344CB8AC3E}">
        <p14:creationId xmlns:p14="http://schemas.microsoft.com/office/powerpoint/2010/main" val="188236007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55199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dirty="0"/>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16425946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168777722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372649398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3172728579"/>
      </p:ext>
    </p:extLst>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0"/>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0"/>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261537267"/>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lobalprotectioncluster.org/_assets/files/presentation-pm-app.pdf" TargetMode="External"/><Relationship Id="rId2" Type="http://schemas.openxmlformats.org/officeDocument/2006/relationships/hyperlink" Target="https://efom.crs.or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a:bodyPr>
          <a:lstStyle/>
          <a:p>
            <a:br>
              <a:rPr lang="en-US" dirty="0"/>
            </a:br>
            <a:r>
              <a:rPr lang="en-US" dirty="0"/>
              <a:t>Module 2: PSEA and Safe Programming</a:t>
            </a:r>
          </a:p>
        </p:txBody>
      </p:sp>
      <p:sp>
        <p:nvSpPr>
          <p:cNvPr id="3" name="Subtitle 2"/>
          <p:cNvSpPr>
            <a:spLocks noGrp="1"/>
          </p:cNvSpPr>
          <p:nvPr>
            <p:ph type="subTitle" idx="1"/>
          </p:nvPr>
        </p:nvSpPr>
        <p:spPr/>
        <p:txBody>
          <a:bodyPr>
            <a:normAutofit/>
          </a:bodyPr>
          <a:lstStyle/>
          <a:p>
            <a:r>
              <a:rPr lang="en-US" dirty="0"/>
              <a:t>PSEA training of trainers (</a:t>
            </a:r>
            <a:r>
              <a:rPr lang="en-US" dirty="0" err="1"/>
              <a:t>ToT</a:t>
            </a:r>
            <a:r>
              <a:rPr lang="en-US" dirty="0"/>
              <a:t>)</a:t>
            </a:r>
          </a:p>
          <a:p>
            <a:r>
              <a:rPr lang="en-US" dirty="0"/>
              <a:t>CRS, Humanitarian Response Department (HRD)</a:t>
            </a:r>
          </a:p>
          <a:p>
            <a:endParaRPr lang="en-US" dirty="0"/>
          </a:p>
        </p:txBody>
      </p:sp>
      <p:sp>
        <p:nvSpPr>
          <p:cNvPr id="5" name="TextBox 4">
            <a:extLst>
              <a:ext uri="{FF2B5EF4-FFF2-40B4-BE49-F238E27FC236}">
                <a16:creationId xmlns:a16="http://schemas.microsoft.com/office/drawing/2014/main" id="{9F909D28-9ADD-4481-9F67-827B4146DA44}"/>
              </a:ext>
            </a:extLst>
          </p:cNvPr>
          <p:cNvSpPr txBox="1"/>
          <p:nvPr/>
        </p:nvSpPr>
        <p:spPr>
          <a:xfrm>
            <a:off x="1170108" y="6012484"/>
            <a:ext cx="9764592" cy="461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GB" sz="2531" dirty="0">
                <a:latin typeface="Calibri" panose="020F0502020204030204" pitchFamily="34" charset="0"/>
                <a:cs typeface="Calibri" panose="020F0502020204030204" pitchFamily="34" charset="0"/>
                <a:sym typeface="Helvetica Neue"/>
              </a:rPr>
              <a:t>Trainer | Date | Location</a:t>
            </a:r>
            <a:endParaRPr lang="en-US" sz="2531" dirty="0">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65533-8929-47F7-B1E9-0D852FABACFB}"/>
              </a:ext>
            </a:extLst>
          </p:cNvPr>
          <p:cNvSpPr>
            <a:spLocks noGrp="1"/>
          </p:cNvSpPr>
          <p:nvPr>
            <p:ph idx="1"/>
          </p:nvPr>
        </p:nvSpPr>
        <p:spPr/>
        <p:txBody>
          <a:bodyPr/>
          <a:lstStyle/>
          <a:p>
            <a:r>
              <a:rPr lang="en-US" dirty="0"/>
              <a:t>Safe programming is also known as </a:t>
            </a:r>
            <a:r>
              <a:rPr lang="en-US" b="1" dirty="0"/>
              <a:t>Protection mainstreaming</a:t>
            </a:r>
          </a:p>
          <a:p>
            <a:r>
              <a:rPr lang="en-US" dirty="0"/>
              <a:t>One approach to protection mainstreaming is outlined in the </a:t>
            </a:r>
            <a:r>
              <a:rPr lang="en-US" b="1" dirty="0"/>
              <a:t>protection mainstreaming framework </a:t>
            </a:r>
            <a:r>
              <a:rPr lang="en-US" dirty="0"/>
              <a:t>that consists of eight core components. </a:t>
            </a:r>
          </a:p>
          <a:p>
            <a:r>
              <a:rPr lang="en-US" dirty="0"/>
              <a:t>Safe programming is about </a:t>
            </a:r>
            <a:r>
              <a:rPr lang="en-US" b="1" dirty="0"/>
              <a:t>operationalizing PSEA </a:t>
            </a:r>
            <a:r>
              <a:rPr lang="en-US" dirty="0"/>
              <a:t>at the program level – it is about the practical actions staff can take to minimize and address the harm caused by staff and programs.</a:t>
            </a:r>
          </a:p>
        </p:txBody>
      </p:sp>
      <p:sp>
        <p:nvSpPr>
          <p:cNvPr id="3" name="Title 2">
            <a:extLst>
              <a:ext uri="{FF2B5EF4-FFF2-40B4-BE49-F238E27FC236}">
                <a16:creationId xmlns:a16="http://schemas.microsoft.com/office/drawing/2014/main" id="{4CA8C7CC-7B19-4FBA-96D6-1C366B733656}"/>
              </a:ext>
            </a:extLst>
          </p:cNvPr>
          <p:cNvSpPr>
            <a:spLocks noGrp="1"/>
          </p:cNvSpPr>
          <p:nvPr>
            <p:ph type="title"/>
          </p:nvPr>
        </p:nvSpPr>
        <p:spPr/>
        <p:txBody>
          <a:bodyPr>
            <a:noAutofit/>
          </a:bodyPr>
          <a:lstStyle/>
          <a:p>
            <a:r>
              <a:rPr lang="en-US" sz="3200" dirty="0"/>
              <a:t>Wrap up Session 1: Understanding safe programming </a:t>
            </a:r>
          </a:p>
        </p:txBody>
      </p:sp>
    </p:spTree>
    <p:extLst>
      <p:ext uri="{BB962C8B-B14F-4D97-AF65-F5344CB8AC3E}">
        <p14:creationId xmlns:p14="http://schemas.microsoft.com/office/powerpoint/2010/main" val="191837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p:txBody>
          <a:bodyPr/>
          <a:lstStyle/>
          <a:p>
            <a:r>
              <a:rPr lang="en-US" dirty="0"/>
              <a:t>Session 2</a:t>
            </a:r>
          </a:p>
        </p:txBody>
      </p:sp>
      <p:sp>
        <p:nvSpPr>
          <p:cNvPr id="3" name="Text Placeholder 2">
            <a:extLst>
              <a:ext uri="{FF2B5EF4-FFF2-40B4-BE49-F238E27FC236}">
                <a16:creationId xmlns:a16="http://schemas.microsoft.com/office/drawing/2014/main" id="{FFF5BAE0-B3D7-1A47-8260-AE7CCF256CC8}"/>
              </a:ext>
            </a:extLst>
          </p:cNvPr>
          <p:cNvSpPr>
            <a:spLocks noGrp="1"/>
          </p:cNvSpPr>
          <p:nvPr>
            <p:ph type="body" idx="1"/>
          </p:nvPr>
        </p:nvSpPr>
        <p:spPr>
          <a:xfrm>
            <a:off x="5620158" y="3840956"/>
            <a:ext cx="5244487" cy="1500187"/>
          </a:xfrm>
        </p:spPr>
        <p:txBody>
          <a:bodyPr/>
          <a:lstStyle/>
          <a:p>
            <a:r>
              <a:rPr lang="en-US" dirty="0"/>
              <a:t>Identifying protection and SEA risks </a:t>
            </a:r>
          </a:p>
        </p:txBody>
      </p:sp>
    </p:spTree>
    <p:extLst>
      <p:ext uri="{BB962C8B-B14F-4D97-AF65-F5344CB8AC3E}">
        <p14:creationId xmlns:p14="http://schemas.microsoft.com/office/powerpoint/2010/main" val="192078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id="{1328AD34-4BE5-4D1A-BE73-B39A9064C733}"/>
              </a:ext>
            </a:extLst>
          </p:cNvPr>
          <p:cNvSpPr>
            <a:spLocks noGrp="1"/>
          </p:cNvSpPr>
          <p:nvPr>
            <p:ph type="body" idx="1"/>
          </p:nvPr>
        </p:nvSpPr>
        <p:spPr>
          <a:xfrm>
            <a:off x="839788" y="1494350"/>
            <a:ext cx="5157787" cy="823912"/>
          </a:xfrm>
        </p:spPr>
        <p:txBody>
          <a:bodyPr/>
          <a:lstStyle/>
          <a:p>
            <a:r>
              <a:rPr lang="en-US" dirty="0"/>
              <a:t>Instructions </a:t>
            </a:r>
          </a:p>
        </p:txBody>
      </p:sp>
      <p:sp>
        <p:nvSpPr>
          <p:cNvPr id="20" name="Content Placeholder 2">
            <a:extLst>
              <a:ext uri="{FF2B5EF4-FFF2-40B4-BE49-F238E27FC236}">
                <a16:creationId xmlns:a16="http://schemas.microsoft.com/office/drawing/2014/main" id="{74132510-8DFF-48BE-BA1B-3EBE5D71CF28}"/>
              </a:ext>
            </a:extLst>
          </p:cNvPr>
          <p:cNvSpPr>
            <a:spLocks noGrp="1"/>
          </p:cNvSpPr>
          <p:nvPr>
            <p:ph sz="half" idx="2"/>
          </p:nvPr>
        </p:nvSpPr>
        <p:spPr>
          <a:xfrm>
            <a:off x="839788" y="2318261"/>
            <a:ext cx="5157787" cy="3901563"/>
          </a:xfrm>
        </p:spPr>
        <p:txBody>
          <a:bodyPr/>
          <a:lstStyle/>
          <a:p>
            <a:pPr marL="514350" indent="-514350">
              <a:buAutoNum type="arabicPeriod"/>
            </a:pPr>
            <a:r>
              <a:rPr lang="en-US" dirty="0"/>
              <a:t>Read through the Protection risks (TT 2.2 )</a:t>
            </a:r>
          </a:p>
          <a:p>
            <a:pPr marL="514350" indent="-514350">
              <a:buAutoNum type="arabicPeriod"/>
            </a:pPr>
            <a:r>
              <a:rPr lang="en-US" dirty="0"/>
              <a:t>Select three to five of the most important risks per category (i.e. GBV, child protection). </a:t>
            </a:r>
          </a:p>
          <a:p>
            <a:pPr marL="514350" indent="-514350">
              <a:buAutoNum type="arabicPeriod"/>
            </a:pPr>
            <a:r>
              <a:rPr lang="en-US" dirty="0"/>
              <a:t>Draw three to five bubbles on a flip chart</a:t>
            </a:r>
          </a:p>
          <a:p>
            <a:pPr marL="514350" indent="-514350">
              <a:buAutoNum type="arabicPeriod"/>
            </a:pPr>
            <a:endParaRPr lang="en-US" dirty="0"/>
          </a:p>
        </p:txBody>
      </p:sp>
      <p:sp>
        <p:nvSpPr>
          <p:cNvPr id="22" name="Text Placeholder 3">
            <a:extLst>
              <a:ext uri="{FF2B5EF4-FFF2-40B4-BE49-F238E27FC236}">
                <a16:creationId xmlns:a16="http://schemas.microsoft.com/office/drawing/2014/main" id="{749138E5-D804-4928-897A-C05672CBA251}"/>
              </a:ext>
            </a:extLst>
          </p:cNvPr>
          <p:cNvSpPr>
            <a:spLocks noGrp="1"/>
          </p:cNvSpPr>
          <p:nvPr>
            <p:ph type="body" sz="quarter" idx="3"/>
          </p:nvPr>
        </p:nvSpPr>
        <p:spPr>
          <a:xfrm>
            <a:off x="6172200" y="1494350"/>
            <a:ext cx="5183188" cy="823912"/>
          </a:xfrm>
        </p:spPr>
        <p:txBody>
          <a:bodyPr/>
          <a:lstStyle/>
          <a:p>
            <a:r>
              <a:rPr lang="en-US" dirty="0"/>
              <a:t>Examples from the Philippines</a:t>
            </a:r>
          </a:p>
        </p:txBody>
      </p:sp>
      <p:pic>
        <p:nvPicPr>
          <p:cNvPr id="4" name="Content Placeholder 2">
            <a:extLst>
              <a:ext uri="{FF2B5EF4-FFF2-40B4-BE49-F238E27FC236}">
                <a16:creationId xmlns:a16="http://schemas.microsoft.com/office/drawing/2014/main" id="{763730D3-C8BC-4577-9273-A07296787C81}"/>
              </a:ext>
            </a:extLst>
          </p:cNvPr>
          <p:cNvPicPr>
            <a:picLocks noGrp="1" noChangeAspect="1"/>
          </p:cNvPicPr>
          <p:nvPr>
            <p:ph sz="quarter" idx="4"/>
          </p:nvPr>
        </p:nvPicPr>
        <p:blipFill rotWithShape="1">
          <a:blip r:embed="rId2"/>
          <a:stretch/>
        </p:blipFill>
        <p:spPr>
          <a:xfrm>
            <a:off x="6837398" y="2318262"/>
            <a:ext cx="3852792" cy="3901562"/>
          </a:xfrm>
          <a:prstGeom prst="rect">
            <a:avLst/>
          </a:prstGeom>
          <a:noFill/>
          <a:effectLst/>
        </p:spPr>
      </p:pic>
      <p:sp>
        <p:nvSpPr>
          <p:cNvPr id="3" name="Title 2">
            <a:extLst>
              <a:ext uri="{FF2B5EF4-FFF2-40B4-BE49-F238E27FC236}">
                <a16:creationId xmlns:a16="http://schemas.microsoft.com/office/drawing/2014/main" id="{91F007AC-81B3-470B-A292-8AF355B2EA17}"/>
              </a:ext>
            </a:extLst>
          </p:cNvPr>
          <p:cNvSpPr>
            <a:spLocks noGrp="1"/>
          </p:cNvSpPr>
          <p:nvPr>
            <p:ph type="title"/>
          </p:nvPr>
        </p:nvSpPr>
        <p:spPr>
          <a:xfrm>
            <a:off x="839788" y="365126"/>
            <a:ext cx="10515600" cy="1031056"/>
          </a:xfrm>
        </p:spPr>
        <p:txBody>
          <a:bodyPr anchor="b">
            <a:normAutofit/>
          </a:bodyPr>
          <a:lstStyle/>
          <a:p>
            <a:r>
              <a:rPr lang="en-US" dirty="0"/>
              <a:t>Exercise – Bubble Analysis PART 1</a:t>
            </a:r>
          </a:p>
        </p:txBody>
      </p:sp>
    </p:spTree>
    <p:extLst>
      <p:ext uri="{BB962C8B-B14F-4D97-AF65-F5344CB8AC3E}">
        <p14:creationId xmlns:p14="http://schemas.microsoft.com/office/powerpoint/2010/main" val="345029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65533-8929-47F7-B1E9-0D852FABACFB}"/>
              </a:ext>
            </a:extLst>
          </p:cNvPr>
          <p:cNvSpPr>
            <a:spLocks noGrp="1"/>
          </p:cNvSpPr>
          <p:nvPr>
            <p:ph idx="1"/>
          </p:nvPr>
        </p:nvSpPr>
        <p:spPr/>
        <p:txBody>
          <a:bodyPr/>
          <a:lstStyle/>
          <a:p>
            <a:r>
              <a:rPr lang="en-US" b="1" dirty="0"/>
              <a:t>Assess </a:t>
            </a:r>
            <a:r>
              <a:rPr lang="en-US" dirty="0"/>
              <a:t>the context in which the program is to take place – identify the general risks and issues related to sexual exploitation and abuse in communities is essential. </a:t>
            </a:r>
          </a:p>
          <a:p>
            <a:r>
              <a:rPr lang="en-US" dirty="0"/>
              <a:t>Analysis of the context (including protection risks) should inform </a:t>
            </a:r>
            <a:r>
              <a:rPr lang="en-US" b="1" dirty="0"/>
              <a:t>decision-making </a:t>
            </a:r>
            <a:r>
              <a:rPr lang="en-US" dirty="0"/>
              <a:t>and should be regularly updated.</a:t>
            </a:r>
          </a:p>
          <a:p>
            <a:r>
              <a:rPr lang="en-US" dirty="0"/>
              <a:t>Communities experiencing abuse and exploitation are also more </a:t>
            </a:r>
            <a:r>
              <a:rPr lang="en-US" b="1" dirty="0"/>
              <a:t>vulnerable </a:t>
            </a:r>
            <a:r>
              <a:rPr lang="en-US" dirty="0"/>
              <a:t>to it being perpetrated by staff and associated personnel, and those contracted to deliver program.</a:t>
            </a:r>
          </a:p>
          <a:p>
            <a:endParaRPr lang="en-US" dirty="0"/>
          </a:p>
        </p:txBody>
      </p:sp>
      <p:sp>
        <p:nvSpPr>
          <p:cNvPr id="3" name="Title 2">
            <a:extLst>
              <a:ext uri="{FF2B5EF4-FFF2-40B4-BE49-F238E27FC236}">
                <a16:creationId xmlns:a16="http://schemas.microsoft.com/office/drawing/2014/main" id="{4CA8C7CC-7B19-4FBA-96D6-1C366B733656}"/>
              </a:ext>
            </a:extLst>
          </p:cNvPr>
          <p:cNvSpPr>
            <a:spLocks noGrp="1"/>
          </p:cNvSpPr>
          <p:nvPr>
            <p:ph type="title"/>
          </p:nvPr>
        </p:nvSpPr>
        <p:spPr/>
        <p:txBody>
          <a:bodyPr>
            <a:normAutofit fontScale="90000"/>
          </a:bodyPr>
          <a:lstStyle/>
          <a:p>
            <a:r>
              <a:rPr lang="en-US" dirty="0"/>
              <a:t>Wrap up Session 2: Identifying protection and SEA risks </a:t>
            </a:r>
          </a:p>
        </p:txBody>
      </p:sp>
    </p:spTree>
    <p:extLst>
      <p:ext uri="{BB962C8B-B14F-4D97-AF65-F5344CB8AC3E}">
        <p14:creationId xmlns:p14="http://schemas.microsoft.com/office/powerpoint/2010/main" val="388920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p:txBody>
          <a:bodyPr/>
          <a:lstStyle/>
          <a:p>
            <a:r>
              <a:rPr lang="en-US" dirty="0"/>
              <a:t>Session 3</a:t>
            </a:r>
          </a:p>
        </p:txBody>
      </p:sp>
      <p:sp>
        <p:nvSpPr>
          <p:cNvPr id="3" name="Text Placeholder 2">
            <a:extLst>
              <a:ext uri="{FF2B5EF4-FFF2-40B4-BE49-F238E27FC236}">
                <a16:creationId xmlns:a16="http://schemas.microsoft.com/office/drawing/2014/main" id="{FFF5BAE0-B3D7-1A47-8260-AE7CCF256CC8}"/>
              </a:ext>
            </a:extLst>
          </p:cNvPr>
          <p:cNvSpPr>
            <a:spLocks noGrp="1"/>
          </p:cNvSpPr>
          <p:nvPr>
            <p:ph type="body" idx="1"/>
          </p:nvPr>
        </p:nvSpPr>
        <p:spPr/>
        <p:txBody>
          <a:bodyPr/>
          <a:lstStyle/>
          <a:p>
            <a:r>
              <a:rPr lang="en-US" dirty="0"/>
              <a:t>Mitigating protection and SEA risks</a:t>
            </a:r>
          </a:p>
        </p:txBody>
      </p:sp>
    </p:spTree>
    <p:extLst>
      <p:ext uri="{BB962C8B-B14F-4D97-AF65-F5344CB8AC3E}">
        <p14:creationId xmlns:p14="http://schemas.microsoft.com/office/powerpoint/2010/main" val="201301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2A130-3635-43BD-A8B2-32772C9BAE5C}"/>
              </a:ext>
            </a:extLst>
          </p:cNvPr>
          <p:cNvSpPr>
            <a:spLocks noGrp="1"/>
          </p:cNvSpPr>
          <p:nvPr>
            <p:ph type="title"/>
          </p:nvPr>
        </p:nvSpPr>
        <p:spPr/>
        <p:txBody>
          <a:bodyPr/>
          <a:lstStyle/>
          <a:p>
            <a:r>
              <a:rPr lang="en-US" dirty="0"/>
              <a:t>Exercise – Bubble Analysis PART 2</a:t>
            </a:r>
          </a:p>
        </p:txBody>
      </p:sp>
      <p:sp>
        <p:nvSpPr>
          <p:cNvPr id="5" name="Content Placeholder 4">
            <a:extLst>
              <a:ext uri="{FF2B5EF4-FFF2-40B4-BE49-F238E27FC236}">
                <a16:creationId xmlns:a16="http://schemas.microsoft.com/office/drawing/2014/main" id="{DB20F9C5-75FC-4DF5-893D-B06F7EB930DE}"/>
              </a:ext>
            </a:extLst>
          </p:cNvPr>
          <p:cNvSpPr>
            <a:spLocks noGrp="1"/>
          </p:cNvSpPr>
          <p:nvPr>
            <p:ph idx="1"/>
          </p:nvPr>
        </p:nvSpPr>
        <p:spPr>
          <a:xfrm>
            <a:off x="3836306" y="1480458"/>
            <a:ext cx="7789638" cy="501241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mj-lt"/>
              <a:buAutoNum type="arabicPeriod"/>
            </a:pPr>
            <a:r>
              <a:rPr lang="en-US" dirty="0"/>
              <a:t>Could the project increase/exacerbate the SEA risks by staff and associated personnel? </a:t>
            </a:r>
          </a:p>
          <a:p>
            <a:pPr marL="342900" indent="-342900">
              <a:buFont typeface="+mj-lt"/>
              <a:buAutoNum type="arabicPeriod"/>
            </a:pPr>
            <a:r>
              <a:rPr lang="en-US" dirty="0"/>
              <a:t>Could you think of mitigation measures/strategies? </a:t>
            </a:r>
          </a:p>
          <a:p>
            <a:pPr lvl="1"/>
            <a:r>
              <a:rPr lang="en-US" sz="2000" dirty="0"/>
              <a:t>For example, if sexual exploitation is a risk for older female households in shelter programs consider providing additional labor to help them repair/rebuilt their shelter.</a:t>
            </a:r>
          </a:p>
          <a:p>
            <a:pPr marL="342900" indent="-342900">
              <a:buFont typeface="+mj-lt"/>
              <a:buAutoNum type="arabicPeriod"/>
            </a:pPr>
            <a:r>
              <a:rPr lang="en-US" dirty="0"/>
              <a:t>Did you face any challenges in doing so (budget, organizational barriers, donor requirements etc.)? If so, hold did they address them? </a:t>
            </a:r>
          </a:p>
          <a:p>
            <a:pPr marL="342900" indent="-342900">
              <a:buFont typeface="+mj-lt"/>
              <a:buAutoNum type="arabicPeriod"/>
            </a:pPr>
            <a:endParaRPr lang="en-US" sz="2000" dirty="0"/>
          </a:p>
        </p:txBody>
      </p:sp>
      <p:pic>
        <p:nvPicPr>
          <p:cNvPr id="6" name="Content Placeholder 2">
            <a:extLst>
              <a:ext uri="{FF2B5EF4-FFF2-40B4-BE49-F238E27FC236}">
                <a16:creationId xmlns:a16="http://schemas.microsoft.com/office/drawing/2014/main" id="{4F94CD22-1AAE-4A99-B7C9-40F8315469D7}"/>
              </a:ext>
            </a:extLst>
          </p:cNvPr>
          <p:cNvPicPr>
            <a:picLocks noChangeAspect="1"/>
          </p:cNvPicPr>
          <p:nvPr/>
        </p:nvPicPr>
        <p:blipFill rotWithShape="1">
          <a:blip r:embed="rId2"/>
          <a:srcRect l="-1" t="7904" r="-3" b="7239"/>
          <a:stretch/>
        </p:blipFill>
        <p:spPr>
          <a:xfrm>
            <a:off x="1001486" y="1556812"/>
            <a:ext cx="2485495" cy="2129512"/>
          </a:xfrm>
          <a:prstGeom prst="rect">
            <a:avLst/>
          </a:prstGeom>
          <a:effectLst/>
        </p:spPr>
      </p:pic>
      <p:sp>
        <p:nvSpPr>
          <p:cNvPr id="7" name="Arrow: Right 6">
            <a:extLst>
              <a:ext uri="{FF2B5EF4-FFF2-40B4-BE49-F238E27FC236}">
                <a16:creationId xmlns:a16="http://schemas.microsoft.com/office/drawing/2014/main" id="{32F3A76A-50A5-49B3-BA8C-305DC338F345}"/>
              </a:ext>
            </a:extLst>
          </p:cNvPr>
          <p:cNvSpPr/>
          <p:nvPr/>
        </p:nvSpPr>
        <p:spPr>
          <a:xfrm>
            <a:off x="925284" y="3903782"/>
            <a:ext cx="2405745" cy="1277817"/>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This  is SAFE PROGRAMMING !!</a:t>
            </a:r>
          </a:p>
        </p:txBody>
      </p:sp>
      <p:pic>
        <p:nvPicPr>
          <p:cNvPr id="8" name="Graphic 7" descr="Head with gears">
            <a:extLst>
              <a:ext uri="{FF2B5EF4-FFF2-40B4-BE49-F238E27FC236}">
                <a16:creationId xmlns:a16="http://schemas.microsoft.com/office/drawing/2014/main" id="{8980FFE7-1087-40B9-A907-D0C307CE1A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6022" y="5347447"/>
            <a:ext cx="914400" cy="914400"/>
          </a:xfrm>
          <a:prstGeom prst="rect">
            <a:avLst/>
          </a:prstGeom>
        </p:spPr>
      </p:pic>
    </p:spTree>
    <p:extLst>
      <p:ext uri="{BB962C8B-B14F-4D97-AF65-F5344CB8AC3E}">
        <p14:creationId xmlns:p14="http://schemas.microsoft.com/office/powerpoint/2010/main" val="561033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65533-8929-47F7-B1E9-0D852FABACFB}"/>
              </a:ext>
            </a:extLst>
          </p:cNvPr>
          <p:cNvSpPr>
            <a:spLocks noGrp="1"/>
          </p:cNvSpPr>
          <p:nvPr>
            <p:ph idx="1"/>
          </p:nvPr>
        </p:nvSpPr>
        <p:spPr/>
        <p:txBody>
          <a:bodyPr/>
          <a:lstStyle/>
          <a:p>
            <a:r>
              <a:rPr lang="en-US" dirty="0"/>
              <a:t>Program participants who desperately need goods and services will be more vulnerable to exploitation.</a:t>
            </a:r>
          </a:p>
          <a:p>
            <a:pPr marL="0" indent="0">
              <a:buNone/>
            </a:pPr>
            <a:endParaRPr lang="en-US" dirty="0"/>
          </a:p>
          <a:p>
            <a:r>
              <a:rPr lang="en-US" dirty="0"/>
              <a:t>Adapt, or redesign, any program/project that is presenting a risk of SEA by staff or associated personnel is essential. </a:t>
            </a:r>
          </a:p>
        </p:txBody>
      </p:sp>
      <p:sp>
        <p:nvSpPr>
          <p:cNvPr id="3" name="Title 2">
            <a:extLst>
              <a:ext uri="{FF2B5EF4-FFF2-40B4-BE49-F238E27FC236}">
                <a16:creationId xmlns:a16="http://schemas.microsoft.com/office/drawing/2014/main" id="{4CA8C7CC-7B19-4FBA-96D6-1C366B733656}"/>
              </a:ext>
            </a:extLst>
          </p:cNvPr>
          <p:cNvSpPr>
            <a:spLocks noGrp="1"/>
          </p:cNvSpPr>
          <p:nvPr>
            <p:ph type="title"/>
          </p:nvPr>
        </p:nvSpPr>
        <p:spPr/>
        <p:txBody>
          <a:bodyPr>
            <a:normAutofit fontScale="90000"/>
          </a:bodyPr>
          <a:lstStyle/>
          <a:p>
            <a:r>
              <a:rPr lang="en-US" dirty="0"/>
              <a:t>Wrap up Session 3: Mitigating protection and SEA risks </a:t>
            </a:r>
          </a:p>
        </p:txBody>
      </p:sp>
    </p:spTree>
    <p:extLst>
      <p:ext uri="{BB962C8B-B14F-4D97-AF65-F5344CB8AC3E}">
        <p14:creationId xmlns:p14="http://schemas.microsoft.com/office/powerpoint/2010/main" val="207589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49A89-D15D-4F8B-B1D5-09A8A88779C0}"/>
              </a:ext>
            </a:extLst>
          </p:cNvPr>
          <p:cNvSpPr>
            <a:spLocks noGrp="1"/>
          </p:cNvSpPr>
          <p:nvPr>
            <p:ph idx="1"/>
          </p:nvPr>
        </p:nvSpPr>
        <p:spPr>
          <a:xfrm>
            <a:off x="838199" y="1484671"/>
            <a:ext cx="10711544" cy="1944329"/>
          </a:xfrm>
        </p:spPr>
        <p:txBody>
          <a:bodyPr/>
          <a:lstStyle/>
          <a:p>
            <a:r>
              <a:rPr lang="en-US" sz="2000" dirty="0"/>
              <a:t>“Protection Mainstreaming </a:t>
            </a:r>
            <a:r>
              <a:rPr lang="en-US" sz="2000" b="1" dirty="0">
                <a:solidFill>
                  <a:schemeClr val="tx2">
                    <a:lumMod val="60000"/>
                    <a:lumOff val="40000"/>
                  </a:schemeClr>
                </a:solidFill>
              </a:rPr>
              <a:t>Framework</a:t>
            </a:r>
            <a:r>
              <a:rPr lang="en-US" sz="2000" dirty="0"/>
              <a:t>”, PMWG </a:t>
            </a:r>
          </a:p>
          <a:p>
            <a:r>
              <a:rPr lang="en-US" sz="2000" dirty="0"/>
              <a:t>“Guidance Note: How to do </a:t>
            </a:r>
            <a:r>
              <a:rPr lang="en-US" sz="2000" b="1" dirty="0">
                <a:solidFill>
                  <a:schemeClr val="tx2">
                    <a:lumMod val="60000"/>
                    <a:lumOff val="40000"/>
                  </a:schemeClr>
                </a:solidFill>
              </a:rPr>
              <a:t>Bubbles</a:t>
            </a:r>
            <a:r>
              <a:rPr lang="en-US" sz="2000" dirty="0"/>
              <a:t> Protection Analysis”, PMWG </a:t>
            </a:r>
          </a:p>
          <a:p>
            <a:r>
              <a:rPr lang="en-US" sz="2000" dirty="0"/>
              <a:t>“Guidance Note: How to Incorporate Protection Mainstreaming in Project </a:t>
            </a:r>
            <a:r>
              <a:rPr lang="en-US" sz="2000" b="1" dirty="0"/>
              <a:t>Designs </a:t>
            </a:r>
            <a:r>
              <a:rPr lang="en-US" sz="2000" dirty="0"/>
              <a:t>and Funding </a:t>
            </a:r>
            <a:r>
              <a:rPr lang="en-US" sz="2000" b="1" dirty="0">
                <a:solidFill>
                  <a:schemeClr val="tx2">
                    <a:lumMod val="60000"/>
                    <a:lumOff val="40000"/>
                  </a:schemeClr>
                </a:solidFill>
              </a:rPr>
              <a:t>Proposals</a:t>
            </a:r>
            <a:r>
              <a:rPr lang="en-US" sz="2000" dirty="0"/>
              <a:t>”, PMWG </a:t>
            </a:r>
          </a:p>
          <a:p>
            <a:r>
              <a:rPr lang="en-US" sz="2000" dirty="0"/>
              <a:t>“Protection Mainstreaming </a:t>
            </a:r>
            <a:r>
              <a:rPr lang="en-US" sz="2000" dirty="0">
                <a:solidFill>
                  <a:schemeClr val="tx2">
                    <a:lumMod val="60000"/>
                    <a:lumOff val="40000"/>
                  </a:schemeClr>
                </a:solidFill>
              </a:rPr>
              <a:t>M</a:t>
            </a:r>
            <a:r>
              <a:rPr lang="en-US" sz="2000" b="1" dirty="0">
                <a:solidFill>
                  <a:schemeClr val="tx2">
                    <a:lumMod val="60000"/>
                    <a:lumOff val="40000"/>
                  </a:schemeClr>
                </a:solidFill>
              </a:rPr>
              <a:t>onitoring, Evaluation and Learning </a:t>
            </a:r>
            <a:r>
              <a:rPr lang="en-US" sz="2000" dirty="0"/>
              <a:t>Toolkit”, PMWG </a:t>
            </a:r>
          </a:p>
          <a:p>
            <a:r>
              <a:rPr lang="en-US" sz="2000" dirty="0"/>
              <a:t>Protection Mainstreaming </a:t>
            </a:r>
            <a:r>
              <a:rPr lang="en-US" sz="2000" dirty="0">
                <a:solidFill>
                  <a:schemeClr val="tx2">
                    <a:lumMod val="60000"/>
                    <a:lumOff val="40000"/>
                  </a:schemeClr>
                </a:solidFill>
              </a:rPr>
              <a:t>Sector </a:t>
            </a:r>
            <a:r>
              <a:rPr lang="en-US" sz="2000" b="1" dirty="0">
                <a:solidFill>
                  <a:schemeClr val="tx2">
                    <a:lumMod val="60000"/>
                    <a:lumOff val="40000"/>
                  </a:schemeClr>
                </a:solidFill>
              </a:rPr>
              <a:t>Checklists</a:t>
            </a:r>
            <a:r>
              <a:rPr lang="en-US" sz="2000" dirty="0">
                <a:solidFill>
                  <a:schemeClr val="tx2">
                    <a:lumMod val="60000"/>
                    <a:lumOff val="40000"/>
                  </a:schemeClr>
                </a:solidFill>
              </a:rPr>
              <a:t> </a:t>
            </a:r>
            <a:r>
              <a:rPr lang="en-US" sz="2000" dirty="0"/>
              <a:t>(Shelter, WASH, Cash, Safe Distribution, etc.), PMWG</a:t>
            </a:r>
          </a:p>
          <a:p>
            <a:endParaRPr lang="en-US" sz="2000" dirty="0"/>
          </a:p>
        </p:txBody>
      </p:sp>
      <p:sp>
        <p:nvSpPr>
          <p:cNvPr id="3" name="Title 2">
            <a:extLst>
              <a:ext uri="{FF2B5EF4-FFF2-40B4-BE49-F238E27FC236}">
                <a16:creationId xmlns:a16="http://schemas.microsoft.com/office/drawing/2014/main" id="{532B7F03-26A7-4985-A070-09CE2ADC8482}"/>
              </a:ext>
            </a:extLst>
          </p:cNvPr>
          <p:cNvSpPr>
            <a:spLocks noGrp="1"/>
          </p:cNvSpPr>
          <p:nvPr>
            <p:ph type="title"/>
          </p:nvPr>
        </p:nvSpPr>
        <p:spPr/>
        <p:txBody>
          <a:bodyPr/>
          <a:lstStyle/>
          <a:p>
            <a:r>
              <a:rPr lang="en-US" dirty="0"/>
              <a:t>To go further : Additional resources </a:t>
            </a:r>
          </a:p>
        </p:txBody>
      </p:sp>
      <p:sp>
        <p:nvSpPr>
          <p:cNvPr id="5" name="Rectangle: Rounded Corners 4">
            <a:extLst>
              <a:ext uri="{FF2B5EF4-FFF2-40B4-BE49-F238E27FC236}">
                <a16:creationId xmlns:a16="http://schemas.microsoft.com/office/drawing/2014/main" id="{2B296CB1-895B-451A-8A6B-C0615BFE7F04}"/>
              </a:ext>
            </a:extLst>
          </p:cNvPr>
          <p:cNvSpPr/>
          <p:nvPr/>
        </p:nvSpPr>
        <p:spPr>
          <a:xfrm>
            <a:off x="839787" y="3973286"/>
            <a:ext cx="6203270" cy="23513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Wingdings" panose="05000000000000000000" pitchFamily="2" charset="2"/>
              <a:buChar char="v"/>
            </a:pPr>
            <a:r>
              <a:rPr lang="en-US" sz="1600" b="1" dirty="0">
                <a:solidFill>
                  <a:schemeClr val="tx1"/>
                </a:solidFill>
              </a:rPr>
              <a:t>CRS EFOM  </a:t>
            </a:r>
            <a:r>
              <a:rPr lang="en-US" sz="1600" dirty="0">
                <a:solidFill>
                  <a:schemeClr val="tx1"/>
                </a:solidFill>
                <a:hlinkClick r:id="rId2"/>
              </a:rPr>
              <a:t>https://efom.crs.org/</a:t>
            </a:r>
            <a:r>
              <a:rPr lang="en-US" sz="1600" dirty="0">
                <a:solidFill>
                  <a:schemeClr val="tx1"/>
                </a:solidFill>
              </a:rPr>
              <a:t> </a:t>
            </a:r>
            <a:endParaRPr lang="en-US" sz="1600" b="1" dirty="0">
              <a:solidFill>
                <a:schemeClr val="tx1"/>
              </a:solidFill>
            </a:endParaRPr>
          </a:p>
          <a:p>
            <a:pPr marL="285750" indent="-285750">
              <a:buFont typeface="Wingdings" panose="05000000000000000000" pitchFamily="2" charset="2"/>
              <a:buChar char="v"/>
            </a:pPr>
            <a:r>
              <a:rPr lang="en-US" sz="1600" b="1" dirty="0">
                <a:solidFill>
                  <a:schemeClr val="tx1"/>
                </a:solidFill>
              </a:rPr>
              <a:t>Protection Mainstreaming APP </a:t>
            </a:r>
            <a:r>
              <a:rPr lang="en-US" sz="1600" dirty="0">
                <a:solidFill>
                  <a:schemeClr val="tx1"/>
                </a:solidFill>
              </a:rPr>
              <a:t>: </a:t>
            </a:r>
            <a:r>
              <a:rPr lang="en-US" sz="1600" dirty="0">
                <a:solidFill>
                  <a:schemeClr val="tx1"/>
                </a:solidFill>
                <a:hlinkClick r:id="rId3"/>
              </a:rPr>
              <a:t>https://www.globalprotectioncluster.org/_assets/files/presentation-pm-app.pdf</a:t>
            </a:r>
            <a:endParaRPr lang="en-US" b="1" dirty="0"/>
          </a:p>
        </p:txBody>
      </p:sp>
      <p:pic>
        <p:nvPicPr>
          <p:cNvPr id="6" name="Content Placeholder 4">
            <a:extLst>
              <a:ext uri="{FF2B5EF4-FFF2-40B4-BE49-F238E27FC236}">
                <a16:creationId xmlns:a16="http://schemas.microsoft.com/office/drawing/2014/main" id="{55B02C55-D41A-417A-8387-C22EBA2C808E}"/>
              </a:ext>
            </a:extLst>
          </p:cNvPr>
          <p:cNvPicPr>
            <a:picLocks noChangeAspect="1"/>
          </p:cNvPicPr>
          <p:nvPr/>
        </p:nvPicPr>
        <p:blipFill>
          <a:blip r:embed="rId4"/>
          <a:stretch>
            <a:fillRect/>
          </a:stretch>
        </p:blipFill>
        <p:spPr>
          <a:xfrm>
            <a:off x="7419626" y="4350800"/>
            <a:ext cx="3840251" cy="1944328"/>
          </a:xfrm>
          <a:prstGeom prst="rect">
            <a:avLst/>
          </a:prstGeom>
        </p:spPr>
      </p:pic>
    </p:spTree>
    <p:extLst>
      <p:ext uri="{BB962C8B-B14F-4D97-AF65-F5344CB8AC3E}">
        <p14:creationId xmlns:p14="http://schemas.microsoft.com/office/powerpoint/2010/main" val="181666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2A130-3635-43BD-A8B2-32772C9BAE5C}"/>
              </a:ext>
            </a:extLst>
          </p:cNvPr>
          <p:cNvSpPr>
            <a:spLocks noGrp="1"/>
          </p:cNvSpPr>
          <p:nvPr>
            <p:ph type="title"/>
          </p:nvPr>
        </p:nvSpPr>
        <p:spPr/>
        <p:txBody>
          <a:bodyPr/>
          <a:lstStyle/>
          <a:p>
            <a:r>
              <a:rPr lang="en-US" dirty="0"/>
              <a:t>Module review for  roll-out</a:t>
            </a:r>
          </a:p>
        </p:txBody>
      </p:sp>
      <p:sp>
        <p:nvSpPr>
          <p:cNvPr id="5" name="Content Placeholder 4">
            <a:extLst>
              <a:ext uri="{FF2B5EF4-FFF2-40B4-BE49-F238E27FC236}">
                <a16:creationId xmlns:a16="http://schemas.microsoft.com/office/drawing/2014/main" id="{DB20F9C5-75FC-4DF5-893D-B06F7EB930DE}"/>
              </a:ext>
            </a:extLst>
          </p:cNvPr>
          <p:cNvSpPr>
            <a:spLocks noGrp="1"/>
          </p:cNvSpPr>
          <p:nvPr>
            <p:ph idx="1"/>
          </p:nvPr>
        </p:nvSpPr>
        <p:spPr>
          <a:xfrm>
            <a:off x="945222" y="1639209"/>
            <a:ext cx="4551452" cy="50802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indent="0">
              <a:buNone/>
            </a:pPr>
            <a:endParaRPr lang="en-US" b="1" dirty="0"/>
          </a:p>
          <a:p>
            <a:pPr marL="0" indent="0">
              <a:buNone/>
            </a:pPr>
            <a:endParaRPr lang="en-US" b="1" dirty="0"/>
          </a:p>
          <a:p>
            <a:pPr marL="0" indent="0">
              <a:buNone/>
            </a:pPr>
            <a:r>
              <a:rPr lang="en-US" b="1" dirty="0"/>
              <a:t>Instructions</a:t>
            </a:r>
            <a:r>
              <a:rPr lang="en-US" dirty="0"/>
              <a:t> </a:t>
            </a:r>
          </a:p>
          <a:p>
            <a:pPr marL="0" indent="0">
              <a:buNone/>
            </a:pPr>
            <a:r>
              <a:rPr lang="en-US" dirty="0"/>
              <a:t>Use </a:t>
            </a:r>
            <a:r>
              <a:rPr lang="en-US" i="1" dirty="0">
                <a:solidFill>
                  <a:srgbClr val="0070C0"/>
                </a:solidFill>
              </a:rPr>
              <a:t>TT 1.1 training plan template </a:t>
            </a:r>
            <a:r>
              <a:rPr lang="en-US" dirty="0"/>
              <a:t>to modify or reflect on the session for the roll-out phase.</a:t>
            </a:r>
          </a:p>
          <a:p>
            <a:pPr marL="0" indent="0">
              <a:buNone/>
            </a:pPr>
            <a:r>
              <a:rPr lang="en-US" u="sng" dirty="0"/>
              <a:t>Note</a:t>
            </a:r>
            <a:r>
              <a:rPr lang="en-US" dirty="0"/>
              <a:t> : this module should be targeting all program staff.</a:t>
            </a:r>
            <a:endParaRPr lang="en-US" i="1" dirty="0">
              <a:solidFill>
                <a:srgbClr val="0070C0"/>
              </a:solidFill>
            </a:endParaRPr>
          </a:p>
          <a:p>
            <a:pPr marL="0" indent="0">
              <a:buNone/>
            </a:pPr>
            <a:r>
              <a:rPr lang="en-US" dirty="0"/>
              <a:t>	</a:t>
            </a:r>
          </a:p>
          <a:p>
            <a:pPr marL="0" indent="0">
              <a:buNone/>
            </a:pPr>
            <a:r>
              <a:rPr lang="en-US" dirty="0"/>
              <a:t>	15 minutes </a:t>
            </a:r>
          </a:p>
          <a:p>
            <a:pPr marL="0" indent="0">
              <a:buNone/>
            </a:pPr>
            <a:endParaRPr lang="en-US" dirty="0"/>
          </a:p>
          <a:p>
            <a:pPr marL="342900" indent="-342900">
              <a:buFont typeface="+mj-lt"/>
              <a:buAutoNum type="arabicPeriod"/>
            </a:pPr>
            <a:endParaRPr lang="en-US" sz="2000" dirty="0"/>
          </a:p>
        </p:txBody>
      </p:sp>
      <p:pic>
        <p:nvPicPr>
          <p:cNvPr id="9" name="Picture 8">
            <a:extLst>
              <a:ext uri="{FF2B5EF4-FFF2-40B4-BE49-F238E27FC236}">
                <a16:creationId xmlns:a16="http://schemas.microsoft.com/office/drawing/2014/main" id="{E96E90AE-AF31-4843-B4A7-D13FB2345AF5}"/>
              </a:ext>
            </a:extLst>
          </p:cNvPr>
          <p:cNvPicPr>
            <a:picLocks noChangeAspect="1"/>
          </p:cNvPicPr>
          <p:nvPr/>
        </p:nvPicPr>
        <p:blipFill>
          <a:blip r:embed="rId2"/>
          <a:stretch>
            <a:fillRect/>
          </a:stretch>
        </p:blipFill>
        <p:spPr>
          <a:xfrm>
            <a:off x="1143627" y="5669843"/>
            <a:ext cx="823031" cy="823031"/>
          </a:xfrm>
          <a:prstGeom prst="rect">
            <a:avLst/>
          </a:prstGeom>
        </p:spPr>
      </p:pic>
      <p:pic>
        <p:nvPicPr>
          <p:cNvPr id="6" name="Picture 5">
            <a:extLst>
              <a:ext uri="{FF2B5EF4-FFF2-40B4-BE49-F238E27FC236}">
                <a16:creationId xmlns:a16="http://schemas.microsoft.com/office/drawing/2014/main" id="{25197754-BC8E-42F1-9E5B-6711069CEB3A}"/>
              </a:ext>
            </a:extLst>
          </p:cNvPr>
          <p:cNvPicPr>
            <a:picLocks noChangeAspect="1"/>
          </p:cNvPicPr>
          <p:nvPr/>
        </p:nvPicPr>
        <p:blipFill>
          <a:blip r:embed="rId3"/>
          <a:stretch>
            <a:fillRect/>
          </a:stretch>
        </p:blipFill>
        <p:spPr>
          <a:xfrm>
            <a:off x="6445642" y="1104783"/>
            <a:ext cx="4191215" cy="5080261"/>
          </a:xfrm>
          <a:prstGeom prst="rect">
            <a:avLst/>
          </a:prstGeom>
        </p:spPr>
      </p:pic>
    </p:spTree>
    <p:extLst>
      <p:ext uri="{BB962C8B-B14F-4D97-AF65-F5344CB8AC3E}">
        <p14:creationId xmlns:p14="http://schemas.microsoft.com/office/powerpoint/2010/main" val="2945908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5B37-DB93-1948-B649-E3DD22AC30F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79348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1FE8761-D70A-4B05-8C47-AEAC48B1BA53}"/>
              </a:ext>
            </a:extLst>
          </p:cNvPr>
          <p:cNvGraphicFramePr>
            <a:graphicFrameLocks noGrp="1"/>
          </p:cNvGraphicFramePr>
          <p:nvPr>
            <p:ph idx="1"/>
            <p:extLst>
              <p:ext uri="{D42A27DB-BD31-4B8C-83A1-F6EECF244321}">
                <p14:modId xmlns:p14="http://schemas.microsoft.com/office/powerpoint/2010/main" val="1664936895"/>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15B08EA-2CD7-4FD1-BF02-3B83AD55A698}"/>
              </a:ext>
            </a:extLst>
          </p:cNvPr>
          <p:cNvSpPr>
            <a:spLocks noGrp="1"/>
          </p:cNvSpPr>
          <p:nvPr>
            <p:ph type="title"/>
          </p:nvPr>
        </p:nvSpPr>
        <p:spPr/>
        <p:txBody>
          <a:bodyPr/>
          <a:lstStyle/>
          <a:p>
            <a:r>
              <a:rPr lang="en-US" dirty="0"/>
              <a:t>Module outline</a:t>
            </a:r>
          </a:p>
        </p:txBody>
      </p:sp>
    </p:spTree>
    <p:extLst>
      <p:ext uri="{BB962C8B-B14F-4D97-AF65-F5344CB8AC3E}">
        <p14:creationId xmlns:p14="http://schemas.microsoft.com/office/powerpoint/2010/main" val="131392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DF92-1AD1-4C09-BF99-21366F24957B}"/>
              </a:ext>
            </a:extLst>
          </p:cNvPr>
          <p:cNvSpPr>
            <a:spLocks noGrp="1"/>
          </p:cNvSpPr>
          <p:nvPr>
            <p:ph type="title"/>
          </p:nvPr>
        </p:nvSpPr>
        <p:spPr/>
        <p:txBody>
          <a:bodyPr/>
          <a:lstStyle/>
          <a:p>
            <a:r>
              <a:rPr lang="en-US" dirty="0"/>
              <a:t>Session 1</a:t>
            </a:r>
          </a:p>
        </p:txBody>
      </p:sp>
      <p:sp>
        <p:nvSpPr>
          <p:cNvPr id="3" name="Text Placeholder 2">
            <a:extLst>
              <a:ext uri="{FF2B5EF4-FFF2-40B4-BE49-F238E27FC236}">
                <a16:creationId xmlns:a16="http://schemas.microsoft.com/office/drawing/2014/main" id="{CF57E49C-F8D1-4C7E-AE20-3D5D7B006CFA}"/>
              </a:ext>
            </a:extLst>
          </p:cNvPr>
          <p:cNvSpPr>
            <a:spLocks noGrp="1"/>
          </p:cNvSpPr>
          <p:nvPr>
            <p:ph type="body" idx="1"/>
          </p:nvPr>
        </p:nvSpPr>
        <p:spPr/>
        <p:txBody>
          <a:bodyPr/>
          <a:lstStyle/>
          <a:p>
            <a:r>
              <a:rPr lang="en-US" dirty="0"/>
              <a:t>Understanding safe programming </a:t>
            </a:r>
          </a:p>
        </p:txBody>
      </p:sp>
    </p:spTree>
    <p:extLst>
      <p:ext uri="{BB962C8B-B14F-4D97-AF65-F5344CB8AC3E}">
        <p14:creationId xmlns:p14="http://schemas.microsoft.com/office/powerpoint/2010/main" val="162337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A65D9-A827-4329-B5FC-5F9301152570}"/>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2746FBF0-8BE2-4586-85F1-C9B9C1A02ACA}"/>
              </a:ext>
            </a:extLst>
          </p:cNvPr>
          <p:cNvSpPr>
            <a:spLocks noGrp="1"/>
          </p:cNvSpPr>
          <p:nvPr>
            <p:ph type="title"/>
          </p:nvPr>
        </p:nvSpPr>
        <p:spPr/>
        <p:txBody>
          <a:bodyPr/>
          <a:lstStyle/>
          <a:p>
            <a:r>
              <a:rPr lang="en-US" dirty="0"/>
              <a:t>Exercise : Protection Mainstreaming video </a:t>
            </a:r>
          </a:p>
        </p:txBody>
      </p:sp>
      <p:pic>
        <p:nvPicPr>
          <p:cNvPr id="5" name="Picture 4">
            <a:extLst>
              <a:ext uri="{FF2B5EF4-FFF2-40B4-BE49-F238E27FC236}">
                <a16:creationId xmlns:a16="http://schemas.microsoft.com/office/drawing/2014/main" id="{15EF9446-696E-4F50-8252-8DBC5EA8AEC4}"/>
              </a:ext>
            </a:extLst>
          </p:cNvPr>
          <p:cNvPicPr>
            <a:picLocks noChangeAspect="1"/>
          </p:cNvPicPr>
          <p:nvPr/>
        </p:nvPicPr>
        <p:blipFill>
          <a:blip r:embed="rId2"/>
          <a:stretch>
            <a:fillRect/>
          </a:stretch>
        </p:blipFill>
        <p:spPr>
          <a:xfrm>
            <a:off x="839788" y="1452216"/>
            <a:ext cx="9180511" cy="4724747"/>
          </a:xfrm>
          <a:prstGeom prst="rect">
            <a:avLst/>
          </a:prstGeom>
        </p:spPr>
      </p:pic>
    </p:spTree>
    <p:extLst>
      <p:ext uri="{BB962C8B-B14F-4D97-AF65-F5344CB8AC3E}">
        <p14:creationId xmlns:p14="http://schemas.microsoft.com/office/powerpoint/2010/main" val="307818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378B51-18E0-4B9E-B87B-7ABD296C90A6}"/>
              </a:ext>
            </a:extLst>
          </p:cNvPr>
          <p:cNvSpPr>
            <a:spLocks noGrp="1"/>
          </p:cNvSpPr>
          <p:nvPr>
            <p:ph idx="1"/>
          </p:nvPr>
        </p:nvSpPr>
        <p:spPr/>
        <p:txBody>
          <a:bodyPr/>
          <a:lstStyle/>
          <a:p>
            <a:pPr marL="514350" indent="-514350">
              <a:buFont typeface="+mj-lt"/>
              <a:buAutoNum type="arabicPeriod"/>
            </a:pPr>
            <a:r>
              <a:rPr lang="en-US" dirty="0"/>
              <a:t>What is your own experience of integrating safe programming or protection mainstreaming into your work? </a:t>
            </a:r>
          </a:p>
          <a:p>
            <a:pPr marL="514350" indent="-514350">
              <a:buFont typeface="+mj-lt"/>
              <a:buAutoNum type="arabicPeriod"/>
            </a:pPr>
            <a:r>
              <a:rPr lang="en-US" dirty="0"/>
              <a:t>How does your experience relate to the eight components of the protection mainstreaming framework? </a:t>
            </a:r>
          </a:p>
          <a:p>
            <a:endParaRPr lang="en-US" dirty="0"/>
          </a:p>
          <a:p>
            <a:endParaRPr lang="en-US" dirty="0"/>
          </a:p>
        </p:txBody>
      </p:sp>
      <p:sp>
        <p:nvSpPr>
          <p:cNvPr id="3" name="Title 2">
            <a:extLst>
              <a:ext uri="{FF2B5EF4-FFF2-40B4-BE49-F238E27FC236}">
                <a16:creationId xmlns:a16="http://schemas.microsoft.com/office/drawing/2014/main" id="{1E177457-447B-4F1F-8728-211510C2FCDF}"/>
              </a:ext>
            </a:extLst>
          </p:cNvPr>
          <p:cNvSpPr>
            <a:spLocks noGrp="1"/>
          </p:cNvSpPr>
          <p:nvPr>
            <p:ph type="title"/>
          </p:nvPr>
        </p:nvSpPr>
        <p:spPr/>
        <p:txBody>
          <a:bodyPr/>
          <a:lstStyle/>
          <a:p>
            <a:r>
              <a:rPr lang="en-US" dirty="0"/>
              <a:t>Exercise – video 	</a:t>
            </a:r>
          </a:p>
        </p:txBody>
      </p:sp>
      <p:graphicFrame>
        <p:nvGraphicFramePr>
          <p:cNvPr id="4" name="Table 4">
            <a:extLst>
              <a:ext uri="{FF2B5EF4-FFF2-40B4-BE49-F238E27FC236}">
                <a16:creationId xmlns:a16="http://schemas.microsoft.com/office/drawing/2014/main" id="{16420C4D-6C5E-410F-BE0C-025AA75FA84B}"/>
              </a:ext>
            </a:extLst>
          </p:cNvPr>
          <p:cNvGraphicFramePr>
            <a:graphicFrameLocks noGrp="1"/>
          </p:cNvGraphicFramePr>
          <p:nvPr>
            <p:extLst>
              <p:ext uri="{D42A27DB-BD31-4B8C-83A1-F6EECF244321}">
                <p14:modId xmlns:p14="http://schemas.microsoft.com/office/powerpoint/2010/main" val="2121680205"/>
              </p:ext>
            </p:extLst>
          </p:nvPr>
        </p:nvGraphicFramePr>
        <p:xfrm>
          <a:off x="2710543" y="3429000"/>
          <a:ext cx="6074227" cy="2747960"/>
        </p:xfrm>
        <a:graphic>
          <a:graphicData uri="http://schemas.openxmlformats.org/drawingml/2006/table">
            <a:tbl>
              <a:tblPr bandRow="1">
                <a:tableStyleId>{5C22544A-7EE6-4342-B048-85BDC9FD1C3A}</a:tableStyleId>
              </a:tblPr>
              <a:tblGrid>
                <a:gridCol w="6074227">
                  <a:extLst>
                    <a:ext uri="{9D8B030D-6E8A-4147-A177-3AD203B41FA5}">
                      <a16:colId xmlns:a16="http://schemas.microsoft.com/office/drawing/2014/main" val="3394324079"/>
                    </a:ext>
                  </a:extLst>
                </a:gridCol>
              </a:tblGrid>
              <a:tr h="343495">
                <a:tc>
                  <a:txBody>
                    <a:bodyPr/>
                    <a:lstStyle/>
                    <a:p>
                      <a:pPr marL="0" marR="0" algn="l">
                        <a:lnSpc>
                          <a:spcPct val="115000"/>
                        </a:lnSpc>
                        <a:spcBef>
                          <a:spcPts val="0"/>
                        </a:spcBef>
                        <a:spcAft>
                          <a:spcPts val="0"/>
                        </a:spcAft>
                      </a:pPr>
                      <a:r>
                        <a:rPr lang="en-GB" sz="2000" b="0" dirty="0">
                          <a:effectLst/>
                        </a:rPr>
                        <a:t>Analysis</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194655"/>
                  </a:ext>
                </a:extLst>
              </a:tr>
              <a:tr h="343495">
                <a:tc>
                  <a:txBody>
                    <a:bodyPr/>
                    <a:lstStyle/>
                    <a:p>
                      <a:pPr marL="0" marR="0" algn="l">
                        <a:lnSpc>
                          <a:spcPct val="115000"/>
                        </a:lnSpc>
                        <a:spcBef>
                          <a:spcPts val="0"/>
                        </a:spcBef>
                        <a:spcAft>
                          <a:spcPts val="0"/>
                        </a:spcAft>
                      </a:pPr>
                      <a:r>
                        <a:rPr lang="en-GB" sz="2000" b="0" dirty="0">
                          <a:effectLst/>
                        </a:rPr>
                        <a:t>Targeting and diversity of need</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9662362"/>
                  </a:ext>
                </a:extLst>
              </a:tr>
              <a:tr h="343495">
                <a:tc>
                  <a:txBody>
                    <a:bodyPr/>
                    <a:lstStyle/>
                    <a:p>
                      <a:pPr marL="0" marR="0" algn="l">
                        <a:lnSpc>
                          <a:spcPct val="115000"/>
                        </a:lnSpc>
                        <a:spcBef>
                          <a:spcPts val="0"/>
                        </a:spcBef>
                        <a:spcAft>
                          <a:spcPts val="0"/>
                        </a:spcAft>
                      </a:pPr>
                      <a:r>
                        <a:rPr lang="en-GB" sz="2000" b="0" dirty="0">
                          <a:effectLst/>
                        </a:rPr>
                        <a:t>Information sharing</a:t>
                      </a:r>
                      <a:endParaRPr lang="en-US" sz="2400" b="0" dirty="0">
                        <a:effectLst/>
                      </a:endParaRPr>
                    </a:p>
                  </a:txBody>
                  <a:tcPr marL="68580" marR="68580" marT="0" marB="0"/>
                </a:tc>
                <a:extLst>
                  <a:ext uri="{0D108BD9-81ED-4DB2-BD59-A6C34878D82A}">
                    <a16:rowId xmlns:a16="http://schemas.microsoft.com/office/drawing/2014/main" val="1691341667"/>
                  </a:ext>
                </a:extLst>
              </a:tr>
              <a:tr h="343495">
                <a:tc>
                  <a:txBody>
                    <a:bodyPr/>
                    <a:lstStyle/>
                    <a:p>
                      <a:pPr marL="0" marR="0" algn="l">
                        <a:lnSpc>
                          <a:spcPct val="115000"/>
                        </a:lnSpc>
                        <a:spcBef>
                          <a:spcPts val="0"/>
                        </a:spcBef>
                        <a:spcAft>
                          <a:spcPts val="0"/>
                        </a:spcAft>
                      </a:pPr>
                      <a:r>
                        <a:rPr lang="en-GB" sz="2000" b="0" dirty="0">
                          <a:effectLst/>
                        </a:rPr>
                        <a:t>Community engagement</a:t>
                      </a:r>
                      <a:endParaRPr lang="en-US" sz="2400" b="0" dirty="0">
                        <a:effectLst/>
                      </a:endParaRPr>
                    </a:p>
                  </a:txBody>
                  <a:tcPr marL="68580" marR="68580" marT="0" marB="0"/>
                </a:tc>
                <a:extLst>
                  <a:ext uri="{0D108BD9-81ED-4DB2-BD59-A6C34878D82A}">
                    <a16:rowId xmlns:a16="http://schemas.microsoft.com/office/drawing/2014/main" val="4118451276"/>
                  </a:ext>
                </a:extLst>
              </a:tr>
              <a:tr h="343495">
                <a:tc>
                  <a:txBody>
                    <a:bodyPr/>
                    <a:lstStyle/>
                    <a:p>
                      <a:pPr marL="0" marR="0" algn="l">
                        <a:lnSpc>
                          <a:spcPct val="115000"/>
                        </a:lnSpc>
                        <a:spcBef>
                          <a:spcPts val="0"/>
                        </a:spcBef>
                        <a:spcAft>
                          <a:spcPts val="0"/>
                        </a:spcAft>
                      </a:pPr>
                      <a:r>
                        <a:rPr lang="en-GB" sz="2000" b="0" dirty="0">
                          <a:effectLst/>
                        </a:rPr>
                        <a:t>Feedback and complaints mechanisms </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7849257"/>
                  </a:ext>
                </a:extLst>
              </a:tr>
              <a:tr h="343495">
                <a:tc>
                  <a:txBody>
                    <a:bodyPr/>
                    <a:lstStyle/>
                    <a:p>
                      <a:pPr marL="0" marR="0" algn="l">
                        <a:lnSpc>
                          <a:spcPct val="115000"/>
                        </a:lnSpc>
                        <a:spcBef>
                          <a:spcPts val="0"/>
                        </a:spcBef>
                        <a:spcAft>
                          <a:spcPts val="0"/>
                        </a:spcAft>
                      </a:pPr>
                      <a:r>
                        <a:rPr lang="en-GB" sz="2000" b="0" dirty="0">
                          <a:effectLst/>
                        </a:rPr>
                        <a:t>Staff conduct</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9787277"/>
                  </a:ext>
                </a:extLst>
              </a:tr>
              <a:tr h="343495">
                <a:tc>
                  <a:txBody>
                    <a:bodyPr/>
                    <a:lstStyle/>
                    <a:p>
                      <a:pPr marL="0" marR="0" algn="l">
                        <a:lnSpc>
                          <a:spcPct val="115000"/>
                        </a:lnSpc>
                        <a:spcBef>
                          <a:spcPts val="0"/>
                        </a:spcBef>
                        <a:spcAft>
                          <a:spcPts val="0"/>
                        </a:spcAft>
                      </a:pPr>
                      <a:r>
                        <a:rPr lang="en-GB" sz="2000" b="0" dirty="0">
                          <a:effectLst/>
                        </a:rPr>
                        <a:t>Mapping/ Referral</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0522292"/>
                  </a:ext>
                </a:extLst>
              </a:tr>
              <a:tr h="343495">
                <a:tc>
                  <a:txBody>
                    <a:bodyPr/>
                    <a:lstStyle/>
                    <a:p>
                      <a:pPr marL="0" marR="0" algn="l">
                        <a:lnSpc>
                          <a:spcPct val="115000"/>
                        </a:lnSpc>
                        <a:spcBef>
                          <a:spcPts val="0"/>
                        </a:spcBef>
                        <a:spcAft>
                          <a:spcPts val="0"/>
                        </a:spcAft>
                      </a:pPr>
                      <a:r>
                        <a:rPr lang="en-GB" sz="2000" b="0" dirty="0">
                          <a:effectLst/>
                        </a:rPr>
                        <a:t>Coordination/Advocacy</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8219440"/>
                  </a:ext>
                </a:extLst>
              </a:tr>
            </a:tbl>
          </a:graphicData>
        </a:graphic>
      </p:graphicFrame>
    </p:spTree>
    <p:extLst>
      <p:ext uri="{BB962C8B-B14F-4D97-AF65-F5344CB8AC3E}">
        <p14:creationId xmlns:p14="http://schemas.microsoft.com/office/powerpoint/2010/main" val="27997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43A37-39BD-4CAE-93EB-579E910FBE31}"/>
              </a:ext>
            </a:extLst>
          </p:cNvPr>
          <p:cNvSpPr>
            <a:spLocks noGrp="1"/>
          </p:cNvSpPr>
          <p:nvPr>
            <p:ph idx="1"/>
          </p:nvPr>
        </p:nvSpPr>
        <p:spPr/>
        <p:txBody>
          <a:bodyPr/>
          <a:lstStyle/>
          <a:p>
            <a:r>
              <a:rPr lang="en-US" dirty="0"/>
              <a:t>Safe programming is about increasing </a:t>
            </a:r>
            <a:r>
              <a:rPr lang="en-US" b="1" dirty="0"/>
              <a:t>safety, dignity and access. </a:t>
            </a:r>
          </a:p>
          <a:p>
            <a:r>
              <a:rPr lang="en-US" b="1" dirty="0"/>
              <a:t>All staff </a:t>
            </a:r>
            <a:r>
              <a:rPr lang="en-US" dirty="0"/>
              <a:t>have a role to play in safe programming.</a:t>
            </a:r>
          </a:p>
          <a:p>
            <a:r>
              <a:rPr lang="en-US" dirty="0"/>
              <a:t>Safe programming focuses not on what we do, but </a:t>
            </a:r>
            <a:r>
              <a:rPr lang="en-US" b="1" dirty="0"/>
              <a:t>how </a:t>
            </a:r>
            <a:r>
              <a:rPr lang="en-US" dirty="0"/>
              <a:t>we do it.</a:t>
            </a:r>
          </a:p>
          <a:p>
            <a:r>
              <a:rPr lang="en-US" dirty="0"/>
              <a:t>Safe programming is also known as </a:t>
            </a:r>
            <a:r>
              <a:rPr lang="en-US" b="1" dirty="0"/>
              <a:t>Protection mainstreaming </a:t>
            </a:r>
          </a:p>
          <a:p>
            <a:r>
              <a:rPr lang="en-US" dirty="0"/>
              <a:t>One approach to safe programming is outlined in the </a:t>
            </a:r>
            <a:r>
              <a:rPr lang="en-US" b="1" dirty="0"/>
              <a:t>protection mainstreaming framework</a:t>
            </a:r>
            <a:r>
              <a:rPr lang="en-US" dirty="0"/>
              <a:t> that consists of eight core components. These are practical actions that teams can take.</a:t>
            </a:r>
          </a:p>
          <a:p>
            <a:endParaRPr lang="en-US" dirty="0"/>
          </a:p>
          <a:p>
            <a:endParaRPr lang="en-US" dirty="0"/>
          </a:p>
        </p:txBody>
      </p:sp>
      <p:sp>
        <p:nvSpPr>
          <p:cNvPr id="3" name="Title 2">
            <a:extLst>
              <a:ext uri="{FF2B5EF4-FFF2-40B4-BE49-F238E27FC236}">
                <a16:creationId xmlns:a16="http://schemas.microsoft.com/office/drawing/2014/main" id="{784D0457-D8A2-4988-84E7-C5B6D68AD692}"/>
              </a:ext>
            </a:extLst>
          </p:cNvPr>
          <p:cNvSpPr>
            <a:spLocks noGrp="1"/>
          </p:cNvSpPr>
          <p:nvPr>
            <p:ph type="title"/>
          </p:nvPr>
        </p:nvSpPr>
        <p:spPr/>
        <p:txBody>
          <a:bodyPr/>
          <a:lstStyle/>
          <a:p>
            <a:r>
              <a:rPr lang="en-US" dirty="0"/>
              <a:t>What is Safe Programming?</a:t>
            </a:r>
          </a:p>
        </p:txBody>
      </p:sp>
    </p:spTree>
    <p:extLst>
      <p:ext uri="{BB962C8B-B14F-4D97-AF65-F5344CB8AC3E}">
        <p14:creationId xmlns:p14="http://schemas.microsoft.com/office/powerpoint/2010/main" val="305572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E82EF-6263-48A0-94A9-1E49EA226F2A}"/>
              </a:ext>
            </a:extLst>
          </p:cNvPr>
          <p:cNvSpPr>
            <a:spLocks noGrp="1"/>
          </p:cNvSpPr>
          <p:nvPr>
            <p:ph idx="1"/>
          </p:nvPr>
        </p:nvSpPr>
        <p:spPr>
          <a:xfrm>
            <a:off x="838200" y="1768839"/>
            <a:ext cx="7108371" cy="4408123"/>
          </a:xfrm>
        </p:spPr>
        <p:txBody>
          <a:bodyPr/>
          <a:lstStyle/>
          <a:p>
            <a:pPr marL="0" indent="0">
              <a:buNone/>
            </a:pPr>
            <a:r>
              <a:rPr lang="en-US" dirty="0"/>
              <a:t>.  </a:t>
            </a:r>
          </a:p>
        </p:txBody>
      </p:sp>
      <p:sp>
        <p:nvSpPr>
          <p:cNvPr id="3" name="Title 2">
            <a:extLst>
              <a:ext uri="{FF2B5EF4-FFF2-40B4-BE49-F238E27FC236}">
                <a16:creationId xmlns:a16="http://schemas.microsoft.com/office/drawing/2014/main" id="{3492FFAD-1AB7-4AC4-82E3-E1E39ADC7F76}"/>
              </a:ext>
            </a:extLst>
          </p:cNvPr>
          <p:cNvSpPr>
            <a:spLocks noGrp="1"/>
          </p:cNvSpPr>
          <p:nvPr>
            <p:ph type="title"/>
          </p:nvPr>
        </p:nvSpPr>
        <p:spPr/>
        <p:txBody>
          <a:bodyPr>
            <a:normAutofit/>
          </a:bodyPr>
          <a:lstStyle/>
          <a:p>
            <a:r>
              <a:rPr lang="en-US" dirty="0"/>
              <a:t>Exercise - Links between PSEA / safe programming </a:t>
            </a:r>
          </a:p>
        </p:txBody>
      </p:sp>
      <p:grpSp>
        <p:nvGrpSpPr>
          <p:cNvPr id="64" name="Group 63">
            <a:extLst>
              <a:ext uri="{FF2B5EF4-FFF2-40B4-BE49-F238E27FC236}">
                <a16:creationId xmlns:a16="http://schemas.microsoft.com/office/drawing/2014/main" id="{CF806D00-5EB8-4235-AADF-CE2D0CA77828}"/>
              </a:ext>
            </a:extLst>
          </p:cNvPr>
          <p:cNvGrpSpPr/>
          <p:nvPr/>
        </p:nvGrpSpPr>
        <p:grpSpPr>
          <a:xfrm>
            <a:off x="247682" y="1684270"/>
            <a:ext cx="7359742" cy="5105399"/>
            <a:chOff x="1558308" y="-1"/>
            <a:chExt cx="8855548" cy="6180253"/>
          </a:xfrm>
        </p:grpSpPr>
        <p:grpSp>
          <p:nvGrpSpPr>
            <p:cNvPr id="65" name="Group 64">
              <a:extLst>
                <a:ext uri="{FF2B5EF4-FFF2-40B4-BE49-F238E27FC236}">
                  <a16:creationId xmlns:a16="http://schemas.microsoft.com/office/drawing/2014/main" id="{DEBB07C7-2869-4D83-BC4A-D82756D98241}"/>
                </a:ext>
              </a:extLst>
            </p:cNvPr>
            <p:cNvGrpSpPr/>
            <p:nvPr/>
          </p:nvGrpSpPr>
          <p:grpSpPr>
            <a:xfrm>
              <a:off x="2367149" y="-1"/>
              <a:ext cx="7956453" cy="6180253"/>
              <a:chOff x="1187624" y="476672"/>
              <a:chExt cx="6912768" cy="5760639"/>
            </a:xfrm>
          </p:grpSpPr>
          <p:grpSp>
            <p:nvGrpSpPr>
              <p:cNvPr id="81" name="Group 80">
                <a:extLst>
                  <a:ext uri="{FF2B5EF4-FFF2-40B4-BE49-F238E27FC236}">
                    <a16:creationId xmlns:a16="http://schemas.microsoft.com/office/drawing/2014/main" id="{8FF5CC45-6CD2-4DC6-B61D-5960F7AC3385}"/>
                  </a:ext>
                </a:extLst>
              </p:cNvPr>
              <p:cNvGrpSpPr/>
              <p:nvPr/>
            </p:nvGrpSpPr>
            <p:grpSpPr>
              <a:xfrm>
                <a:off x="1187624" y="476672"/>
                <a:ext cx="6912768" cy="5760639"/>
                <a:chOff x="1187624" y="476672"/>
                <a:chExt cx="6912768" cy="5760639"/>
              </a:xfrm>
            </p:grpSpPr>
            <p:sp>
              <p:nvSpPr>
                <p:cNvPr id="90" name="Trapezoid 89">
                  <a:extLst>
                    <a:ext uri="{FF2B5EF4-FFF2-40B4-BE49-F238E27FC236}">
                      <a16:creationId xmlns:a16="http://schemas.microsoft.com/office/drawing/2014/main" id="{2AED0F01-C9CA-44CA-9EC7-AA85FF3FF70E}"/>
                    </a:ext>
                  </a:extLst>
                </p:cNvPr>
                <p:cNvSpPr/>
                <p:nvPr/>
              </p:nvSpPr>
              <p:spPr>
                <a:xfrm>
                  <a:off x="2362200" y="3518065"/>
                  <a:ext cx="4542242" cy="722329"/>
                </a:xfrm>
                <a:prstGeom prst="trapezoid">
                  <a:avLst>
                    <a:gd name="adj" fmla="val 59226"/>
                  </a:avLst>
                </a:prstGeom>
                <a:gradFill flip="none" rotWithShape="1">
                  <a:gsLst>
                    <a:gs pos="0">
                      <a:srgbClr val="FFFF00"/>
                    </a:gs>
                    <a:gs pos="54000">
                      <a:srgbClr val="FFFF00"/>
                    </a:gs>
                    <a:gs pos="98000">
                      <a:srgbClr val="92D050"/>
                    </a:gs>
                    <a:gs pos="97000">
                      <a:srgbClr val="92D050"/>
                    </a:gs>
                  </a:gsLst>
                  <a:lin ang="5400000" scaled="0"/>
                  <a:tileRect/>
                </a:gradFill>
                <a:ln w="12700" cap="flat" cmpd="sng" algn="ctr">
                  <a:noFill/>
                  <a:prstDash val="solid"/>
                  <a:miter lim="800000"/>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GB" sz="1013" kern="0" dirty="0">
                    <a:solidFill>
                      <a:prstClr val="white"/>
                    </a:solidFill>
                    <a:latin typeface="Calibri" panose="020F0502020204030204"/>
                  </a:endParaRPr>
                </a:p>
              </p:txBody>
            </p:sp>
            <p:sp>
              <p:nvSpPr>
                <p:cNvPr id="91" name="Freeform 61">
                  <a:extLst>
                    <a:ext uri="{FF2B5EF4-FFF2-40B4-BE49-F238E27FC236}">
                      <a16:creationId xmlns:a16="http://schemas.microsoft.com/office/drawing/2014/main" id="{82B9CC52-D36D-471A-BB76-21B6865C57B4}"/>
                    </a:ext>
                  </a:extLst>
                </p:cNvPr>
                <p:cNvSpPr/>
                <p:nvPr/>
              </p:nvSpPr>
              <p:spPr>
                <a:xfrm>
                  <a:off x="1187624" y="4209608"/>
                  <a:ext cx="6912768" cy="2027703"/>
                </a:xfrm>
                <a:custGeom>
                  <a:avLst/>
                  <a:gdLst>
                    <a:gd name="connsiteX0" fmla="*/ 0 w 6912768"/>
                    <a:gd name="connsiteY0" fmla="*/ 2027703 h 2027703"/>
                    <a:gd name="connsiteX1" fmla="*/ 1216622 w 6912768"/>
                    <a:gd name="connsiteY1" fmla="*/ 0 h 2027703"/>
                    <a:gd name="connsiteX2" fmla="*/ 5696146 w 6912768"/>
                    <a:gd name="connsiteY2" fmla="*/ 0 h 2027703"/>
                    <a:gd name="connsiteX3" fmla="*/ 6912768 w 6912768"/>
                    <a:gd name="connsiteY3" fmla="*/ 2027703 h 2027703"/>
                    <a:gd name="connsiteX4" fmla="*/ 0 w 6912768"/>
                    <a:gd name="connsiteY4" fmla="*/ 2027703 h 202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768" h="2027703">
                      <a:moveTo>
                        <a:pt x="0" y="2027703"/>
                      </a:moveTo>
                      <a:lnTo>
                        <a:pt x="1216622" y="0"/>
                      </a:lnTo>
                      <a:lnTo>
                        <a:pt x="5696146" y="0"/>
                      </a:lnTo>
                      <a:lnTo>
                        <a:pt x="6912768" y="2027703"/>
                      </a:lnTo>
                      <a:lnTo>
                        <a:pt x="0" y="2027703"/>
                      </a:lnTo>
                      <a:close/>
                    </a:path>
                  </a:pathLst>
                </a:custGeom>
                <a:solidFill>
                  <a:srgbClr val="92D050"/>
                </a:solidFill>
                <a:ln w="12700" cap="flat" cmpd="sng" algn="ctr">
                  <a:solidFill>
                    <a:sysClr val="window" lastClr="FFFFFF">
                      <a:hueOff val="0"/>
                      <a:satOff val="0"/>
                      <a:lumOff val="0"/>
                      <a:alphaOff val="0"/>
                    </a:sysClr>
                  </a:solidFill>
                  <a:prstDash val="solid"/>
                  <a:miter lim="800000"/>
                </a:ln>
                <a:effectLst/>
              </p:spPr>
              <p:txBody>
                <a:bodyPr spcFirstLastPara="0" vert="horz" wrap="square" lIns="953973" tIns="46673" rIns="953974" bIns="46673" numCol="1" spcCol="1270" anchor="t"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633538">
                    <a:lnSpc>
                      <a:spcPct val="90000"/>
                    </a:lnSpc>
                    <a:spcAft>
                      <a:spcPct val="35000"/>
                    </a:spcAft>
                    <a:defRPr/>
                  </a:pPr>
                  <a:endParaRPr lang="en-GB" sz="3675" kern="0" dirty="0">
                    <a:solidFill>
                      <a:prstClr val="black"/>
                    </a:solidFill>
                    <a:latin typeface="Calibri" panose="020F0502020204030204"/>
                  </a:endParaRPr>
                </a:p>
              </p:txBody>
            </p:sp>
            <p:sp>
              <p:nvSpPr>
                <p:cNvPr id="92" name="Isosceles Triangle 91">
                  <a:extLst>
                    <a:ext uri="{FF2B5EF4-FFF2-40B4-BE49-F238E27FC236}">
                      <a16:creationId xmlns:a16="http://schemas.microsoft.com/office/drawing/2014/main" id="{E8595B55-D155-4793-8C83-E25EC98C9672}"/>
                    </a:ext>
                  </a:extLst>
                </p:cNvPr>
                <p:cNvSpPr/>
                <p:nvPr/>
              </p:nvSpPr>
              <p:spPr>
                <a:xfrm>
                  <a:off x="1600200" y="476672"/>
                  <a:ext cx="6096000" cy="5040559"/>
                </a:xfrm>
                <a:prstGeom prst="triangle">
                  <a:avLst/>
                </a:prstGeom>
                <a:noFill/>
                <a:ln w="98425" cap="flat" cmpd="sng" algn="ctr">
                  <a:solidFill>
                    <a:sysClr val="window" lastClr="FFFFFF"/>
                  </a:solidFill>
                  <a:prstDash val="solid"/>
                  <a:miter lim="800000"/>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GB" sz="1013" kern="0" dirty="0">
                    <a:solidFill>
                      <a:prstClr val="white"/>
                    </a:solidFill>
                    <a:latin typeface="Calibri" panose="020F0502020204030204"/>
                  </a:endParaRPr>
                </a:p>
              </p:txBody>
            </p:sp>
          </p:grpSp>
          <p:sp>
            <p:nvSpPr>
              <p:cNvPr id="82" name="Rectangle 81">
                <a:extLst>
                  <a:ext uri="{FF2B5EF4-FFF2-40B4-BE49-F238E27FC236}">
                    <a16:creationId xmlns:a16="http://schemas.microsoft.com/office/drawing/2014/main" id="{76CB4CE0-C428-40E1-8BEA-03C18EBE6B03}"/>
                  </a:ext>
                </a:extLst>
              </p:cNvPr>
              <p:cNvSpPr/>
              <p:nvPr/>
            </p:nvSpPr>
            <p:spPr>
              <a:xfrm rot="16200000">
                <a:off x="5654537" y="4444240"/>
                <a:ext cx="1523076" cy="735820"/>
              </a:xfrm>
              <a:prstGeom prst="rect">
                <a:avLst/>
              </a:prstGeom>
              <a:gradFill flip="none" rotWithShape="1">
                <a:gsLst>
                  <a:gs pos="0">
                    <a:srgbClr val="FFFF00"/>
                  </a:gs>
                  <a:gs pos="0">
                    <a:srgbClr val="FFFF00"/>
                  </a:gs>
                  <a:gs pos="98000">
                    <a:srgbClr val="92D050"/>
                  </a:gs>
                  <a:gs pos="21000">
                    <a:srgbClr val="92D050"/>
                  </a:gs>
                </a:gsLst>
                <a:lin ang="10800000" scaled="0"/>
                <a:tileRect/>
              </a:gradFill>
              <a:ln w="12700" cap="flat" cmpd="sng" algn="ctr">
                <a:solidFill>
                  <a:sysClr val="window" lastClr="FFFFFF"/>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IE" sz="1013" kern="0" dirty="0">
                  <a:solidFill>
                    <a:prstClr val="white"/>
                  </a:solidFill>
                  <a:latin typeface="Calibri" panose="020F0502020204030204"/>
                </a:endParaRPr>
              </a:p>
            </p:txBody>
          </p:sp>
          <p:sp>
            <p:nvSpPr>
              <p:cNvPr id="83" name="Rectangle 82">
                <a:extLst>
                  <a:ext uri="{FF2B5EF4-FFF2-40B4-BE49-F238E27FC236}">
                    <a16:creationId xmlns:a16="http://schemas.microsoft.com/office/drawing/2014/main" id="{17FAA196-3F3F-43C4-A91D-60EFAE7FA2FD}"/>
                  </a:ext>
                </a:extLst>
              </p:cNvPr>
              <p:cNvSpPr/>
              <p:nvPr/>
            </p:nvSpPr>
            <p:spPr>
              <a:xfrm rot="-5400000">
                <a:off x="2113323" y="4483243"/>
                <a:ext cx="1523074" cy="657815"/>
              </a:xfrm>
              <a:prstGeom prst="rect">
                <a:avLst/>
              </a:prstGeom>
              <a:gradFill flip="none" rotWithShape="1">
                <a:gsLst>
                  <a:gs pos="0">
                    <a:srgbClr val="FFFF00"/>
                  </a:gs>
                  <a:gs pos="0">
                    <a:srgbClr val="FFFF00"/>
                  </a:gs>
                  <a:gs pos="98000">
                    <a:srgbClr val="92D050"/>
                  </a:gs>
                  <a:gs pos="21000">
                    <a:srgbClr val="92D050"/>
                  </a:gs>
                </a:gsLst>
                <a:lin ang="10800000" scaled="0"/>
                <a:tileRect/>
              </a:gradFill>
              <a:ln w="12700" cap="flat" cmpd="sng" algn="ctr">
                <a:solidFill>
                  <a:sysClr val="window" lastClr="FFFFFF"/>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IE" sz="1013" kern="0" dirty="0">
                  <a:solidFill>
                    <a:prstClr val="white"/>
                  </a:solidFill>
                  <a:latin typeface="Calibri" panose="020F0502020204030204"/>
                </a:endParaRPr>
              </a:p>
            </p:txBody>
          </p:sp>
          <p:sp>
            <p:nvSpPr>
              <p:cNvPr id="84" name="Rectangle 83">
                <a:extLst>
                  <a:ext uri="{FF2B5EF4-FFF2-40B4-BE49-F238E27FC236}">
                    <a16:creationId xmlns:a16="http://schemas.microsoft.com/office/drawing/2014/main" id="{DA9CF745-99E7-4B2B-B07E-E66CEA86E65F}"/>
                  </a:ext>
                </a:extLst>
              </p:cNvPr>
              <p:cNvSpPr/>
              <p:nvPr/>
            </p:nvSpPr>
            <p:spPr>
              <a:xfrm rot="-5400000">
                <a:off x="2802310" y="4452150"/>
                <a:ext cx="1523076" cy="720000"/>
              </a:xfrm>
              <a:prstGeom prst="rect">
                <a:avLst/>
              </a:prstGeom>
              <a:gradFill flip="none" rotWithShape="1">
                <a:gsLst>
                  <a:gs pos="0">
                    <a:srgbClr val="FFFF00"/>
                  </a:gs>
                  <a:gs pos="0">
                    <a:srgbClr val="FFFF00"/>
                  </a:gs>
                  <a:gs pos="98000">
                    <a:srgbClr val="92D050"/>
                  </a:gs>
                  <a:gs pos="21000">
                    <a:srgbClr val="92D050"/>
                  </a:gs>
                </a:gsLst>
                <a:lin ang="10800000" scaled="0"/>
                <a:tileRect/>
              </a:gradFill>
              <a:ln w="12700" cap="flat" cmpd="sng" algn="ctr">
                <a:solidFill>
                  <a:sysClr val="window" lastClr="FFFFFF"/>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IE" sz="1013" kern="0" dirty="0">
                  <a:solidFill>
                    <a:prstClr val="white"/>
                  </a:solidFill>
                  <a:latin typeface="Calibri" panose="020F0502020204030204"/>
                </a:endParaRPr>
              </a:p>
            </p:txBody>
          </p:sp>
          <p:sp>
            <p:nvSpPr>
              <p:cNvPr id="85" name="Rectangle 84">
                <a:extLst>
                  <a:ext uri="{FF2B5EF4-FFF2-40B4-BE49-F238E27FC236}">
                    <a16:creationId xmlns:a16="http://schemas.microsoft.com/office/drawing/2014/main" id="{2901B41D-E8E9-4CFE-A29E-25362A3C066D}"/>
                  </a:ext>
                </a:extLst>
              </p:cNvPr>
              <p:cNvSpPr/>
              <p:nvPr/>
            </p:nvSpPr>
            <p:spPr>
              <a:xfrm rot="16200000">
                <a:off x="3522390" y="4452150"/>
                <a:ext cx="1523075" cy="720000"/>
              </a:xfrm>
              <a:prstGeom prst="rect">
                <a:avLst/>
              </a:prstGeom>
              <a:gradFill flip="none" rotWithShape="1">
                <a:gsLst>
                  <a:gs pos="0">
                    <a:srgbClr val="FFFF00"/>
                  </a:gs>
                  <a:gs pos="0">
                    <a:srgbClr val="FFFF00"/>
                  </a:gs>
                  <a:gs pos="98000">
                    <a:srgbClr val="92D050"/>
                  </a:gs>
                  <a:gs pos="21000">
                    <a:srgbClr val="92D050"/>
                  </a:gs>
                </a:gsLst>
                <a:lin ang="10800000" scaled="0"/>
                <a:tileRect/>
              </a:gradFill>
              <a:ln w="12700" cap="flat" cmpd="sng" algn="ctr">
                <a:solidFill>
                  <a:sysClr val="window" lastClr="FFFFFF"/>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IE" sz="1013" kern="0" dirty="0">
                  <a:solidFill>
                    <a:prstClr val="white"/>
                  </a:solidFill>
                  <a:latin typeface="Calibri" panose="020F0502020204030204"/>
                </a:endParaRPr>
              </a:p>
            </p:txBody>
          </p:sp>
          <p:sp>
            <p:nvSpPr>
              <p:cNvPr id="86" name="Rectangle 85">
                <a:extLst>
                  <a:ext uri="{FF2B5EF4-FFF2-40B4-BE49-F238E27FC236}">
                    <a16:creationId xmlns:a16="http://schemas.microsoft.com/office/drawing/2014/main" id="{91293F04-79DA-491B-AF51-F20862F23421}"/>
                  </a:ext>
                </a:extLst>
              </p:cNvPr>
              <p:cNvSpPr/>
              <p:nvPr/>
            </p:nvSpPr>
            <p:spPr>
              <a:xfrm rot="-5400000">
                <a:off x="4242470" y="4452150"/>
                <a:ext cx="1523076" cy="720000"/>
              </a:xfrm>
              <a:prstGeom prst="rect">
                <a:avLst/>
              </a:prstGeom>
              <a:gradFill flip="none" rotWithShape="1">
                <a:gsLst>
                  <a:gs pos="0">
                    <a:srgbClr val="FFFF00"/>
                  </a:gs>
                  <a:gs pos="0">
                    <a:srgbClr val="FFFF00"/>
                  </a:gs>
                  <a:gs pos="98000">
                    <a:srgbClr val="92D050"/>
                  </a:gs>
                  <a:gs pos="21000">
                    <a:srgbClr val="92D050"/>
                  </a:gs>
                </a:gsLst>
                <a:lin ang="10800000" scaled="0"/>
                <a:tileRect/>
              </a:gradFill>
              <a:ln w="12700" cap="flat" cmpd="sng" algn="ctr">
                <a:solidFill>
                  <a:sysClr val="window" lastClr="FFFFFF"/>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IE" sz="1013" kern="0" dirty="0">
                  <a:solidFill>
                    <a:prstClr val="white"/>
                  </a:solidFill>
                  <a:latin typeface="Calibri" panose="020F0502020204030204"/>
                </a:endParaRPr>
              </a:p>
            </p:txBody>
          </p:sp>
          <p:sp>
            <p:nvSpPr>
              <p:cNvPr id="87" name="Right Triangle 12">
                <a:extLst>
                  <a:ext uri="{FF2B5EF4-FFF2-40B4-BE49-F238E27FC236}">
                    <a16:creationId xmlns:a16="http://schemas.microsoft.com/office/drawing/2014/main" id="{7E88988F-2047-4200-81C3-911B086AD65E}"/>
                  </a:ext>
                </a:extLst>
              </p:cNvPr>
              <p:cNvSpPr/>
              <p:nvPr/>
            </p:nvSpPr>
            <p:spPr>
              <a:xfrm>
                <a:off x="6791009" y="4038600"/>
                <a:ext cx="972187" cy="1535088"/>
              </a:xfrm>
              <a:custGeom>
                <a:avLst/>
                <a:gdLst>
                  <a:gd name="connsiteX0" fmla="*/ 0 w 1008112"/>
                  <a:gd name="connsiteY0" fmla="*/ 1872208 h 1872208"/>
                  <a:gd name="connsiteX1" fmla="*/ 0 w 1008112"/>
                  <a:gd name="connsiteY1" fmla="*/ 0 h 1872208"/>
                  <a:gd name="connsiteX2" fmla="*/ 1008112 w 1008112"/>
                  <a:gd name="connsiteY2" fmla="*/ 1872208 h 1872208"/>
                  <a:gd name="connsiteX3" fmla="*/ 0 w 1008112"/>
                  <a:gd name="connsiteY3" fmla="*/ 1872208 h 1872208"/>
                  <a:gd name="connsiteX0" fmla="*/ 0 w 1125343"/>
                  <a:gd name="connsiteY0" fmla="*/ 1872208 h 1872208"/>
                  <a:gd name="connsiteX1" fmla="*/ 0 w 1125343"/>
                  <a:gd name="connsiteY1" fmla="*/ 0 h 1872208"/>
                  <a:gd name="connsiteX2" fmla="*/ 1125343 w 1125343"/>
                  <a:gd name="connsiteY2" fmla="*/ 1872208 h 1872208"/>
                  <a:gd name="connsiteX3" fmla="*/ 0 w 1125343"/>
                  <a:gd name="connsiteY3" fmla="*/ 1872208 h 1872208"/>
                  <a:gd name="connsiteX0" fmla="*/ 0 w 1125343"/>
                  <a:gd name="connsiteY0" fmla="*/ 1872208 h 1872208"/>
                  <a:gd name="connsiteX1" fmla="*/ 164123 w 1125343"/>
                  <a:gd name="connsiteY1" fmla="*/ 0 h 1872208"/>
                  <a:gd name="connsiteX2" fmla="*/ 1125343 w 1125343"/>
                  <a:gd name="connsiteY2" fmla="*/ 1872208 h 1872208"/>
                  <a:gd name="connsiteX3" fmla="*/ 0 w 1125343"/>
                  <a:gd name="connsiteY3" fmla="*/ 1872208 h 1872208"/>
                  <a:gd name="connsiteX0" fmla="*/ 0 w 1125343"/>
                  <a:gd name="connsiteY0" fmla="*/ 1872208 h 1872208"/>
                  <a:gd name="connsiteX1" fmla="*/ 164123 w 1125343"/>
                  <a:gd name="connsiteY1" fmla="*/ 0 h 1872208"/>
                  <a:gd name="connsiteX2" fmla="*/ 1125343 w 1125343"/>
                  <a:gd name="connsiteY2" fmla="*/ 1872208 h 1872208"/>
                  <a:gd name="connsiteX3" fmla="*/ 0 w 1125343"/>
                  <a:gd name="connsiteY3" fmla="*/ 1872208 h 1872208"/>
                  <a:gd name="connsiteX0" fmla="*/ 0 w 1125343"/>
                  <a:gd name="connsiteY0" fmla="*/ 1872208 h 1872208"/>
                  <a:gd name="connsiteX1" fmla="*/ 46893 w 1125343"/>
                  <a:gd name="connsiteY1" fmla="*/ 0 h 1872208"/>
                  <a:gd name="connsiteX2" fmla="*/ 1125343 w 1125343"/>
                  <a:gd name="connsiteY2" fmla="*/ 1872208 h 1872208"/>
                  <a:gd name="connsiteX3" fmla="*/ 0 w 1125343"/>
                  <a:gd name="connsiteY3" fmla="*/ 1872208 h 1872208"/>
                  <a:gd name="connsiteX0" fmla="*/ 0 w 1125343"/>
                  <a:gd name="connsiteY0" fmla="*/ 1844496 h 1844496"/>
                  <a:gd name="connsiteX1" fmla="*/ 11724 w 1125343"/>
                  <a:gd name="connsiteY1" fmla="*/ 0 h 1844496"/>
                  <a:gd name="connsiteX2" fmla="*/ 1125343 w 1125343"/>
                  <a:gd name="connsiteY2" fmla="*/ 1844496 h 1844496"/>
                  <a:gd name="connsiteX3" fmla="*/ 0 w 1125343"/>
                  <a:gd name="connsiteY3" fmla="*/ 1844496 h 1844496"/>
                  <a:gd name="connsiteX0" fmla="*/ 11722 w 1137065"/>
                  <a:gd name="connsiteY0" fmla="*/ 1844496 h 1844496"/>
                  <a:gd name="connsiteX1" fmla="*/ 0 w 1137065"/>
                  <a:gd name="connsiteY1" fmla="*/ 0 h 1844496"/>
                  <a:gd name="connsiteX2" fmla="*/ 1137065 w 1137065"/>
                  <a:gd name="connsiteY2" fmla="*/ 1844496 h 1844496"/>
                  <a:gd name="connsiteX3" fmla="*/ 11722 w 1137065"/>
                  <a:gd name="connsiteY3" fmla="*/ 1844496 h 1844496"/>
                </a:gdLst>
                <a:ahLst/>
                <a:cxnLst>
                  <a:cxn ang="0">
                    <a:pos x="connsiteX0" y="connsiteY0"/>
                  </a:cxn>
                  <a:cxn ang="0">
                    <a:pos x="connsiteX1" y="connsiteY1"/>
                  </a:cxn>
                  <a:cxn ang="0">
                    <a:pos x="connsiteX2" y="connsiteY2"/>
                  </a:cxn>
                  <a:cxn ang="0">
                    <a:pos x="connsiteX3" y="connsiteY3"/>
                  </a:cxn>
                </a:cxnLst>
                <a:rect l="l" t="t" r="r" b="b"/>
                <a:pathLst>
                  <a:path w="1137065" h="1844496">
                    <a:moveTo>
                      <a:pt x="11722" y="1844496"/>
                    </a:moveTo>
                    <a:cubicBezTo>
                      <a:pt x="7815" y="1229664"/>
                      <a:pt x="3907" y="614832"/>
                      <a:pt x="0" y="0"/>
                    </a:cubicBezTo>
                    <a:lnTo>
                      <a:pt x="1137065" y="1844496"/>
                    </a:lnTo>
                    <a:lnTo>
                      <a:pt x="11722" y="1844496"/>
                    </a:lnTo>
                    <a:close/>
                  </a:path>
                </a:pathLst>
              </a:custGeom>
              <a:gradFill flip="none" rotWithShape="1">
                <a:gsLst>
                  <a:gs pos="0">
                    <a:srgbClr val="FFFF00"/>
                  </a:gs>
                  <a:gs pos="0">
                    <a:srgbClr val="FFFF00"/>
                  </a:gs>
                  <a:gs pos="98000">
                    <a:srgbClr val="92D050"/>
                  </a:gs>
                  <a:gs pos="21000">
                    <a:srgbClr val="92D050"/>
                  </a:gs>
                </a:gsLst>
                <a:lin ang="5400000" scaled="0"/>
                <a:tileRect/>
              </a:gradFill>
              <a:ln w="12700" cap="flat" cmpd="sng" algn="ctr">
                <a:solidFill>
                  <a:sysClr val="window" lastClr="FFFFFF"/>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IE" sz="1013" kern="0" dirty="0">
                  <a:solidFill>
                    <a:prstClr val="white"/>
                  </a:solidFill>
                  <a:latin typeface="Calibri" panose="020F0502020204030204"/>
                </a:endParaRPr>
              </a:p>
            </p:txBody>
          </p:sp>
          <p:sp>
            <p:nvSpPr>
              <p:cNvPr id="88" name="Rectangle 87">
                <a:extLst>
                  <a:ext uri="{FF2B5EF4-FFF2-40B4-BE49-F238E27FC236}">
                    <a16:creationId xmlns:a16="http://schemas.microsoft.com/office/drawing/2014/main" id="{C9E26CAC-33FA-4C0E-AAAE-4C9A3AB64F9C}"/>
                  </a:ext>
                </a:extLst>
              </p:cNvPr>
              <p:cNvSpPr/>
              <p:nvPr/>
            </p:nvSpPr>
            <p:spPr>
              <a:xfrm rot="-5400000">
                <a:off x="4962550" y="4452150"/>
                <a:ext cx="1523076" cy="720000"/>
              </a:xfrm>
              <a:prstGeom prst="rect">
                <a:avLst/>
              </a:prstGeom>
              <a:gradFill flip="none" rotWithShape="1">
                <a:gsLst>
                  <a:gs pos="0">
                    <a:srgbClr val="FFFF00"/>
                  </a:gs>
                  <a:gs pos="0">
                    <a:srgbClr val="FFFF00"/>
                  </a:gs>
                  <a:gs pos="98000">
                    <a:srgbClr val="92D050"/>
                  </a:gs>
                  <a:gs pos="21000">
                    <a:srgbClr val="92D050"/>
                  </a:gs>
                </a:gsLst>
                <a:lin ang="10800000" scaled="0"/>
                <a:tileRect/>
              </a:gradFill>
              <a:ln w="12700" cap="flat" cmpd="sng" algn="ctr">
                <a:solidFill>
                  <a:sysClr val="window" lastClr="FFFFFF"/>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IE" sz="1013" kern="0" dirty="0">
                  <a:solidFill>
                    <a:prstClr val="white"/>
                  </a:solidFill>
                  <a:latin typeface="Calibri" panose="020F0502020204030204"/>
                </a:endParaRPr>
              </a:p>
            </p:txBody>
          </p:sp>
          <p:sp>
            <p:nvSpPr>
              <p:cNvPr id="89" name="Right Triangle 88">
                <a:extLst>
                  <a:ext uri="{FF2B5EF4-FFF2-40B4-BE49-F238E27FC236}">
                    <a16:creationId xmlns:a16="http://schemas.microsoft.com/office/drawing/2014/main" id="{66851F83-4D37-4929-BA73-3DA42D490FE8}"/>
                  </a:ext>
                </a:extLst>
              </p:cNvPr>
              <p:cNvSpPr/>
              <p:nvPr/>
            </p:nvSpPr>
            <p:spPr>
              <a:xfrm flipH="1">
                <a:off x="1524000" y="4038600"/>
                <a:ext cx="1021953" cy="1535088"/>
              </a:xfrm>
              <a:prstGeom prst="rtTriangle">
                <a:avLst/>
              </a:prstGeom>
              <a:gradFill flip="none" rotWithShape="1">
                <a:gsLst>
                  <a:gs pos="0">
                    <a:srgbClr val="FFFF00"/>
                  </a:gs>
                  <a:gs pos="0">
                    <a:srgbClr val="FFFF00"/>
                  </a:gs>
                  <a:gs pos="98000">
                    <a:srgbClr val="92D050"/>
                  </a:gs>
                  <a:gs pos="21000">
                    <a:srgbClr val="92D050"/>
                  </a:gs>
                </a:gsLst>
                <a:lin ang="5400000" scaled="0"/>
                <a:tileRect/>
              </a:gradFill>
              <a:ln w="12700" cap="flat" cmpd="sng" algn="ctr">
                <a:solidFill>
                  <a:sysClr val="window" lastClr="FFFFFF"/>
                </a:solidFill>
                <a:prstDash val="solid"/>
                <a:miter lim="800000"/>
              </a:ln>
              <a:effectLst/>
            </p:spPr>
            <p:txBody>
              <a:bodyPr rot="0" spcFirstLastPara="0" vert="vert270"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IE" sz="1050" kern="0" dirty="0">
                  <a:solidFill>
                    <a:prstClr val="black"/>
                  </a:solidFill>
                  <a:latin typeface="Calibri" panose="020F0502020204030204"/>
                </a:endParaRPr>
              </a:p>
            </p:txBody>
          </p:sp>
        </p:grpSp>
        <p:sp>
          <p:nvSpPr>
            <p:cNvPr id="66" name="TextBox 62">
              <a:extLst>
                <a:ext uri="{FF2B5EF4-FFF2-40B4-BE49-F238E27FC236}">
                  <a16:creationId xmlns:a16="http://schemas.microsoft.com/office/drawing/2014/main" id="{E4BFC679-E2FF-466C-A254-A704E711896F}"/>
                </a:ext>
              </a:extLst>
            </p:cNvPr>
            <p:cNvSpPr txBox="1"/>
            <p:nvPr/>
          </p:nvSpPr>
          <p:spPr>
            <a:xfrm rot="19753572">
              <a:off x="1558308" y="3275077"/>
              <a:ext cx="2893730" cy="48915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13" dirty="0">
                  <a:solidFill>
                    <a:prstClr val="black"/>
                  </a:solidFill>
                  <a:latin typeface="Calibri" panose="020F0502020204030204"/>
                </a:rPr>
                <a:t>Core components of </a:t>
              </a:r>
              <a:r>
                <a:rPr lang="en-GB" sz="1013" b="1" dirty="0">
                  <a:solidFill>
                    <a:prstClr val="black"/>
                  </a:solidFill>
                  <a:latin typeface="Calibri" panose="020F0502020204030204"/>
                </a:rPr>
                <a:t>Protection Mainstreaming</a:t>
              </a:r>
            </a:p>
          </p:txBody>
        </p:sp>
        <p:cxnSp>
          <p:nvCxnSpPr>
            <p:cNvPr id="67" name="Straight Arrow Connector 66">
              <a:extLst>
                <a:ext uri="{FF2B5EF4-FFF2-40B4-BE49-F238E27FC236}">
                  <a16:creationId xmlns:a16="http://schemas.microsoft.com/office/drawing/2014/main" id="{00DF1F54-BC2A-40BD-A7B0-675A1083D680}"/>
                </a:ext>
              </a:extLst>
            </p:cNvPr>
            <p:cNvCxnSpPr>
              <a:stCxn id="89" idx="5"/>
            </p:cNvCxnSpPr>
            <p:nvPr/>
          </p:nvCxnSpPr>
          <p:spPr>
            <a:xfrm flipH="1" flipV="1">
              <a:off x="2807764" y="4004849"/>
              <a:ext cx="534670" cy="639990"/>
            </a:xfrm>
            <a:prstGeom prst="straightConnector1">
              <a:avLst/>
            </a:prstGeom>
            <a:noFill/>
            <a:ln w="6350" cap="flat" cmpd="sng" algn="ctr">
              <a:solidFill>
                <a:srgbClr val="5B9BD5"/>
              </a:solidFill>
              <a:prstDash val="solid"/>
              <a:miter lim="800000"/>
              <a:tailEnd type="arrow"/>
            </a:ln>
            <a:effectLst/>
          </p:spPr>
        </p:cxnSp>
        <p:sp>
          <p:nvSpPr>
            <p:cNvPr id="68" name="TextBox 64">
              <a:extLst>
                <a:ext uri="{FF2B5EF4-FFF2-40B4-BE49-F238E27FC236}">
                  <a16:creationId xmlns:a16="http://schemas.microsoft.com/office/drawing/2014/main" id="{E3AD27E3-2D2D-4E9D-B6B2-1F2693A5AC74}"/>
                </a:ext>
              </a:extLst>
            </p:cNvPr>
            <p:cNvSpPr txBox="1"/>
            <p:nvPr/>
          </p:nvSpPr>
          <p:spPr>
            <a:xfrm>
              <a:off x="4785906" y="4181142"/>
              <a:ext cx="444396" cy="1226578"/>
            </a:xfrm>
            <a:prstGeom prst="rect">
              <a:avLst/>
            </a:prstGeom>
            <a:noFill/>
          </p:spPr>
          <p:txBody>
            <a:bodyPr vert="vert270"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dirty="0">
                  <a:solidFill>
                    <a:prstClr val="black"/>
                  </a:solidFill>
                  <a:latin typeface="Calibri" panose="020F0502020204030204"/>
                </a:rPr>
                <a:t>Staff Conduct</a:t>
              </a:r>
            </a:p>
          </p:txBody>
        </p:sp>
        <p:sp>
          <p:nvSpPr>
            <p:cNvPr id="69" name="TextBox 65">
              <a:extLst>
                <a:ext uri="{FF2B5EF4-FFF2-40B4-BE49-F238E27FC236}">
                  <a16:creationId xmlns:a16="http://schemas.microsoft.com/office/drawing/2014/main" id="{F2D86CC6-B2E5-458D-B00F-E339B564DB1A}"/>
                </a:ext>
              </a:extLst>
            </p:cNvPr>
            <p:cNvSpPr txBox="1"/>
            <p:nvPr/>
          </p:nvSpPr>
          <p:spPr>
            <a:xfrm>
              <a:off x="5524570" y="4068852"/>
              <a:ext cx="888791" cy="1345507"/>
            </a:xfrm>
            <a:prstGeom prst="rect">
              <a:avLst/>
            </a:prstGeom>
            <a:noFill/>
          </p:spPr>
          <p:txBody>
            <a:bodyPr vert="vert270"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dirty="0">
                  <a:solidFill>
                    <a:prstClr val="black"/>
                  </a:solidFill>
                  <a:latin typeface="Calibri" panose="020F0502020204030204"/>
                </a:rPr>
                <a:t>Feedback and Complaints</a:t>
              </a:r>
            </a:p>
            <a:p>
              <a:r>
                <a:rPr lang="en-GB" sz="1200" dirty="0">
                  <a:solidFill>
                    <a:prstClr val="black"/>
                  </a:solidFill>
                  <a:latin typeface="Calibri" panose="020F0502020204030204"/>
                </a:rPr>
                <a:t>Mechanisms</a:t>
              </a:r>
            </a:p>
          </p:txBody>
        </p:sp>
        <p:sp>
          <p:nvSpPr>
            <p:cNvPr id="70" name="TextBox 66">
              <a:extLst>
                <a:ext uri="{FF2B5EF4-FFF2-40B4-BE49-F238E27FC236}">
                  <a16:creationId xmlns:a16="http://schemas.microsoft.com/office/drawing/2014/main" id="{7ED645E8-0061-447D-92D7-D3410B77B988}"/>
                </a:ext>
              </a:extLst>
            </p:cNvPr>
            <p:cNvSpPr txBox="1"/>
            <p:nvPr/>
          </p:nvSpPr>
          <p:spPr>
            <a:xfrm>
              <a:off x="6437197" y="4080030"/>
              <a:ext cx="666593" cy="1345507"/>
            </a:xfrm>
            <a:prstGeom prst="rect">
              <a:avLst/>
            </a:prstGeom>
            <a:noFill/>
          </p:spPr>
          <p:txBody>
            <a:bodyPr vert="vert270"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dirty="0">
                  <a:solidFill>
                    <a:prstClr val="black"/>
                  </a:solidFill>
                  <a:latin typeface="Calibri" panose="020F0502020204030204"/>
                </a:rPr>
                <a:t>Community Engagement</a:t>
              </a:r>
            </a:p>
          </p:txBody>
        </p:sp>
        <p:sp>
          <p:nvSpPr>
            <p:cNvPr id="71" name="TextBox 67">
              <a:extLst>
                <a:ext uri="{FF2B5EF4-FFF2-40B4-BE49-F238E27FC236}">
                  <a16:creationId xmlns:a16="http://schemas.microsoft.com/office/drawing/2014/main" id="{F3BE27B8-F5AE-4322-ABA8-69A2FF7816CA}"/>
                </a:ext>
              </a:extLst>
            </p:cNvPr>
            <p:cNvSpPr txBox="1"/>
            <p:nvPr/>
          </p:nvSpPr>
          <p:spPr>
            <a:xfrm>
              <a:off x="4009413" y="3993621"/>
              <a:ext cx="666593" cy="1415057"/>
            </a:xfrm>
            <a:prstGeom prst="rect">
              <a:avLst/>
            </a:prstGeom>
            <a:noFill/>
          </p:spPr>
          <p:txBody>
            <a:bodyPr vert="vert270"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dirty="0">
                  <a:solidFill>
                    <a:prstClr val="black"/>
                  </a:solidFill>
                  <a:latin typeface="Calibri" panose="020F0502020204030204"/>
                </a:rPr>
                <a:t>Mapping / Referral </a:t>
              </a:r>
            </a:p>
          </p:txBody>
        </p:sp>
        <p:sp>
          <p:nvSpPr>
            <p:cNvPr id="72" name="TextBox 68">
              <a:extLst>
                <a:ext uri="{FF2B5EF4-FFF2-40B4-BE49-F238E27FC236}">
                  <a16:creationId xmlns:a16="http://schemas.microsoft.com/office/drawing/2014/main" id="{940996D5-1599-4D74-82FF-6B81263B5625}"/>
                </a:ext>
              </a:extLst>
            </p:cNvPr>
            <p:cNvSpPr txBox="1"/>
            <p:nvPr/>
          </p:nvSpPr>
          <p:spPr>
            <a:xfrm>
              <a:off x="7200206" y="4062217"/>
              <a:ext cx="666593" cy="1345507"/>
            </a:xfrm>
            <a:prstGeom prst="rect">
              <a:avLst/>
            </a:prstGeom>
            <a:noFill/>
          </p:spPr>
          <p:txBody>
            <a:bodyPr vert="vert270"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dirty="0">
                  <a:solidFill>
                    <a:prstClr val="black"/>
                  </a:solidFill>
                  <a:latin typeface="Calibri" panose="020F0502020204030204"/>
                </a:rPr>
                <a:t>Information Sharing</a:t>
              </a:r>
            </a:p>
          </p:txBody>
        </p:sp>
        <p:sp>
          <p:nvSpPr>
            <p:cNvPr id="73" name="TextBox 69">
              <a:extLst>
                <a:ext uri="{FF2B5EF4-FFF2-40B4-BE49-F238E27FC236}">
                  <a16:creationId xmlns:a16="http://schemas.microsoft.com/office/drawing/2014/main" id="{56145F5B-6C41-468D-A991-4DC1B7FED980}"/>
                </a:ext>
              </a:extLst>
            </p:cNvPr>
            <p:cNvSpPr txBox="1"/>
            <p:nvPr/>
          </p:nvSpPr>
          <p:spPr>
            <a:xfrm>
              <a:off x="3357731" y="4208453"/>
              <a:ext cx="666593" cy="1274805"/>
            </a:xfrm>
            <a:prstGeom prst="rect">
              <a:avLst/>
            </a:prstGeom>
            <a:noFill/>
          </p:spPr>
          <p:txBody>
            <a:bodyPr vert="vert270"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dirty="0">
                  <a:solidFill>
                    <a:prstClr val="black"/>
                  </a:solidFill>
                  <a:latin typeface="Calibri" panose="020F0502020204030204"/>
                </a:rPr>
                <a:t>Coordination / Advocacy </a:t>
              </a:r>
            </a:p>
          </p:txBody>
        </p:sp>
        <p:sp>
          <p:nvSpPr>
            <p:cNvPr id="74" name="TextBox 70">
              <a:extLst>
                <a:ext uri="{FF2B5EF4-FFF2-40B4-BE49-F238E27FC236}">
                  <a16:creationId xmlns:a16="http://schemas.microsoft.com/office/drawing/2014/main" id="{6004D222-5138-4FD8-A253-89FAAE8F0E46}"/>
                </a:ext>
              </a:extLst>
            </p:cNvPr>
            <p:cNvSpPr txBox="1"/>
            <p:nvPr/>
          </p:nvSpPr>
          <p:spPr>
            <a:xfrm>
              <a:off x="7948040" y="3865576"/>
              <a:ext cx="666593" cy="1528102"/>
            </a:xfrm>
            <a:prstGeom prst="rect">
              <a:avLst/>
            </a:prstGeom>
            <a:noFill/>
          </p:spPr>
          <p:txBody>
            <a:bodyPr vert="vert270"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dirty="0">
                  <a:solidFill>
                    <a:prstClr val="black"/>
                  </a:solidFill>
                  <a:latin typeface="Calibri" panose="020F0502020204030204"/>
                </a:rPr>
                <a:t>Targeting + Diversity of Needs</a:t>
              </a:r>
            </a:p>
          </p:txBody>
        </p:sp>
        <p:sp>
          <p:nvSpPr>
            <p:cNvPr id="75" name="TextBox 71">
              <a:extLst>
                <a:ext uri="{FF2B5EF4-FFF2-40B4-BE49-F238E27FC236}">
                  <a16:creationId xmlns:a16="http://schemas.microsoft.com/office/drawing/2014/main" id="{0F695C92-3AC7-47B4-8AE9-4E4B32C479D0}"/>
                </a:ext>
              </a:extLst>
            </p:cNvPr>
            <p:cNvSpPr txBox="1"/>
            <p:nvPr/>
          </p:nvSpPr>
          <p:spPr>
            <a:xfrm>
              <a:off x="8808443" y="3993621"/>
              <a:ext cx="444396" cy="1345507"/>
            </a:xfrm>
            <a:prstGeom prst="rect">
              <a:avLst/>
            </a:prstGeom>
            <a:noFill/>
          </p:spPr>
          <p:txBody>
            <a:bodyPr vert="vert270"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dirty="0">
                  <a:solidFill>
                    <a:prstClr val="black"/>
                  </a:solidFill>
                  <a:latin typeface="Calibri" panose="020F0502020204030204"/>
                </a:rPr>
                <a:t>Analysis </a:t>
              </a:r>
            </a:p>
          </p:txBody>
        </p:sp>
        <p:grpSp>
          <p:nvGrpSpPr>
            <p:cNvPr id="76" name="Group 75">
              <a:extLst>
                <a:ext uri="{FF2B5EF4-FFF2-40B4-BE49-F238E27FC236}">
                  <a16:creationId xmlns:a16="http://schemas.microsoft.com/office/drawing/2014/main" id="{820070AE-C1F6-487A-BF10-DD3A05D17753}"/>
                </a:ext>
              </a:extLst>
            </p:cNvPr>
            <p:cNvGrpSpPr/>
            <p:nvPr/>
          </p:nvGrpSpPr>
          <p:grpSpPr>
            <a:xfrm>
              <a:off x="2355726" y="5456510"/>
              <a:ext cx="8058130" cy="720080"/>
              <a:chOff x="2711624" y="5562600"/>
              <a:chExt cx="6912768" cy="720080"/>
            </a:xfrm>
          </p:grpSpPr>
          <p:sp>
            <p:nvSpPr>
              <p:cNvPr id="77" name="Rectangle 76">
                <a:extLst>
                  <a:ext uri="{FF2B5EF4-FFF2-40B4-BE49-F238E27FC236}">
                    <a16:creationId xmlns:a16="http://schemas.microsoft.com/office/drawing/2014/main" id="{34FCD9D0-ED0E-4E98-9EF5-E5E11E6CCACC}"/>
                  </a:ext>
                </a:extLst>
              </p:cNvPr>
              <p:cNvSpPr/>
              <p:nvPr/>
            </p:nvSpPr>
            <p:spPr>
              <a:xfrm>
                <a:off x="2711624" y="5562600"/>
                <a:ext cx="1584176" cy="720080"/>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defRPr/>
                </a:pPr>
                <a:r>
                  <a:rPr lang="en-GB" sz="1200" b="1" kern="0" dirty="0">
                    <a:solidFill>
                      <a:prstClr val="black"/>
                    </a:solidFill>
                  </a:rPr>
                  <a:t>Safety &amp; Dignity</a:t>
                </a:r>
              </a:p>
            </p:txBody>
          </p:sp>
          <p:sp>
            <p:nvSpPr>
              <p:cNvPr id="78" name="Rectangle 77">
                <a:extLst>
                  <a:ext uri="{FF2B5EF4-FFF2-40B4-BE49-F238E27FC236}">
                    <a16:creationId xmlns:a16="http://schemas.microsoft.com/office/drawing/2014/main" id="{1BC9F0E3-0547-431E-8AB7-D79E0FB466D1}"/>
                  </a:ext>
                </a:extLst>
              </p:cNvPr>
              <p:cNvSpPr/>
              <p:nvPr/>
            </p:nvSpPr>
            <p:spPr>
              <a:xfrm>
                <a:off x="4295800" y="5562600"/>
                <a:ext cx="1858324" cy="720080"/>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en-GB" sz="1200" b="1" kern="0" dirty="0">
                    <a:solidFill>
                      <a:prstClr val="black"/>
                    </a:solidFill>
                    <a:latin typeface="Calibri" panose="020F0502020204030204"/>
                  </a:rPr>
                  <a:t>Meaningful access</a:t>
                </a:r>
              </a:p>
            </p:txBody>
          </p:sp>
          <p:sp>
            <p:nvSpPr>
              <p:cNvPr id="79" name="Rectangle 78">
                <a:extLst>
                  <a:ext uri="{FF2B5EF4-FFF2-40B4-BE49-F238E27FC236}">
                    <a16:creationId xmlns:a16="http://schemas.microsoft.com/office/drawing/2014/main" id="{9700000D-180C-4991-84CE-1803BEF789E4}"/>
                  </a:ext>
                </a:extLst>
              </p:cNvPr>
              <p:cNvSpPr/>
              <p:nvPr/>
            </p:nvSpPr>
            <p:spPr>
              <a:xfrm>
                <a:off x="6132252" y="5562600"/>
                <a:ext cx="1691940" cy="720080"/>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en-GB" sz="1200" b="1" kern="0" dirty="0">
                    <a:solidFill>
                      <a:prstClr val="black"/>
                    </a:solidFill>
                    <a:latin typeface="Calibri" panose="020F0502020204030204"/>
                  </a:rPr>
                  <a:t>Accountability to beneficiaries</a:t>
                </a:r>
              </a:p>
            </p:txBody>
          </p:sp>
          <p:sp>
            <p:nvSpPr>
              <p:cNvPr id="80" name="Rectangle 79">
                <a:extLst>
                  <a:ext uri="{FF2B5EF4-FFF2-40B4-BE49-F238E27FC236}">
                    <a16:creationId xmlns:a16="http://schemas.microsoft.com/office/drawing/2014/main" id="{C45AB58E-423F-4213-B03B-8E399BE1581A}"/>
                  </a:ext>
                </a:extLst>
              </p:cNvPr>
              <p:cNvSpPr/>
              <p:nvPr/>
            </p:nvSpPr>
            <p:spPr>
              <a:xfrm>
                <a:off x="7824192" y="5562600"/>
                <a:ext cx="1800200" cy="720080"/>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en-GB" sz="1200" b="1" kern="0" dirty="0">
                    <a:solidFill>
                      <a:prstClr val="black"/>
                    </a:solidFill>
                    <a:latin typeface="Calibri" panose="020F0502020204030204"/>
                  </a:rPr>
                  <a:t>Participation &amp; Empowerment</a:t>
                </a:r>
              </a:p>
            </p:txBody>
          </p:sp>
        </p:grpSp>
      </p:grpSp>
      <p:sp>
        <p:nvSpPr>
          <p:cNvPr id="94" name="Arrow: Down 93">
            <a:extLst>
              <a:ext uri="{FF2B5EF4-FFF2-40B4-BE49-F238E27FC236}">
                <a16:creationId xmlns:a16="http://schemas.microsoft.com/office/drawing/2014/main" id="{F69A4267-BE50-400A-AD36-69A7819454EF}"/>
              </a:ext>
            </a:extLst>
          </p:cNvPr>
          <p:cNvSpPr/>
          <p:nvPr/>
        </p:nvSpPr>
        <p:spPr>
          <a:xfrm>
            <a:off x="2509072" y="1768839"/>
            <a:ext cx="2776241" cy="2304441"/>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chemeClr val="tx1"/>
                </a:solidFill>
              </a:rPr>
              <a:t>What </a:t>
            </a:r>
            <a:r>
              <a:rPr lang="en-US" b="1" dirty="0">
                <a:solidFill>
                  <a:srgbClr val="0070C0"/>
                </a:solidFill>
              </a:rPr>
              <a:t>key actions </a:t>
            </a:r>
            <a:r>
              <a:rPr lang="en-US" b="1" dirty="0">
                <a:solidFill>
                  <a:schemeClr val="tx1"/>
                </a:solidFill>
              </a:rPr>
              <a:t>can be taken to minimize and address SEA?</a:t>
            </a:r>
            <a:endParaRPr lang="en-US" dirty="0"/>
          </a:p>
        </p:txBody>
      </p:sp>
      <p:sp>
        <p:nvSpPr>
          <p:cNvPr id="97" name="Rectangle: Rounded Corners 96">
            <a:extLst>
              <a:ext uri="{FF2B5EF4-FFF2-40B4-BE49-F238E27FC236}">
                <a16:creationId xmlns:a16="http://schemas.microsoft.com/office/drawing/2014/main" id="{503CF367-74E5-4186-90C3-320B6CE8AE4E}"/>
              </a:ext>
            </a:extLst>
          </p:cNvPr>
          <p:cNvSpPr/>
          <p:nvPr/>
        </p:nvSpPr>
        <p:spPr>
          <a:xfrm>
            <a:off x="7693488" y="2009065"/>
            <a:ext cx="4052199" cy="41424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Task </a:t>
            </a:r>
          </a:p>
          <a:p>
            <a:pPr algn="ctr"/>
            <a:r>
              <a:rPr lang="en-US" sz="2400" dirty="0"/>
              <a:t>Match the framework components cards with the appropriate list of actions that can be taken to minimize and address SEA</a:t>
            </a:r>
          </a:p>
          <a:p>
            <a:pPr algn="ctr"/>
            <a:endParaRPr lang="en-US" dirty="0"/>
          </a:p>
        </p:txBody>
      </p:sp>
    </p:spTree>
    <p:extLst>
      <p:ext uri="{BB962C8B-B14F-4D97-AF65-F5344CB8AC3E}">
        <p14:creationId xmlns:p14="http://schemas.microsoft.com/office/powerpoint/2010/main" val="389482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0516257-7679-4DC5-AD66-997B53175C30}"/>
              </a:ext>
            </a:extLst>
          </p:cNvPr>
          <p:cNvGraphicFramePr>
            <a:graphicFrameLocks noGrp="1"/>
          </p:cNvGraphicFramePr>
          <p:nvPr>
            <p:ph idx="1"/>
            <p:extLst>
              <p:ext uri="{D42A27DB-BD31-4B8C-83A1-F6EECF244321}">
                <p14:modId xmlns:p14="http://schemas.microsoft.com/office/powerpoint/2010/main" val="2627449473"/>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15D6CCF-CF5A-4C61-BE1C-491FEE97DD10}"/>
              </a:ext>
            </a:extLst>
          </p:cNvPr>
          <p:cNvSpPr>
            <a:spLocks noGrp="1"/>
          </p:cNvSpPr>
          <p:nvPr>
            <p:ph type="title"/>
          </p:nvPr>
        </p:nvSpPr>
        <p:spPr/>
        <p:txBody>
          <a:bodyPr/>
          <a:lstStyle/>
          <a:p>
            <a:r>
              <a:rPr lang="en-US" dirty="0"/>
              <a:t>Links between PSEA and safe programming</a:t>
            </a:r>
          </a:p>
        </p:txBody>
      </p:sp>
    </p:spTree>
    <p:extLst>
      <p:ext uri="{BB962C8B-B14F-4D97-AF65-F5344CB8AC3E}">
        <p14:creationId xmlns:p14="http://schemas.microsoft.com/office/powerpoint/2010/main" val="25933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A098E1-861D-41FC-B42A-52B9B0E4448A}"/>
              </a:ext>
            </a:extLst>
          </p:cNvPr>
          <p:cNvSpPr>
            <a:spLocks noGrp="1"/>
          </p:cNvSpPr>
          <p:nvPr>
            <p:ph idx="1"/>
          </p:nvPr>
        </p:nvSpPr>
        <p:spPr/>
        <p:txBody>
          <a:bodyPr/>
          <a:lstStyle/>
          <a:p>
            <a:pPr marL="0" indent="0">
              <a:buNone/>
            </a:pPr>
            <a:r>
              <a:rPr lang="en-US" i="1" dirty="0"/>
              <a:t>You are making a routine monitoring visit to a program site and you check in with the team on the help desk to see what feedback is coming in. There is not much to report but, as you are observing activities, a team member tells you that earlier that day a woman came to speak to her. She told the team member that in order to access the</a:t>
            </a:r>
          </a:p>
          <a:p>
            <a:pPr marL="0" indent="0">
              <a:buNone/>
            </a:pPr>
            <a:r>
              <a:rPr lang="en-US" i="1" dirty="0"/>
              <a:t>program services, she was forced to have sexual intercourse with a staff member of your organization. She said that the staff member said he would deliver the goods, as she was unable to carry them the long distance to her home, and when he came to her house he raped her. </a:t>
            </a:r>
            <a:r>
              <a:rPr lang="en-US" dirty="0"/>
              <a:t>(This is a real case from Mozambique)</a:t>
            </a:r>
          </a:p>
          <a:p>
            <a:pPr marL="0" indent="0">
              <a:buNone/>
            </a:pPr>
            <a:r>
              <a:rPr lang="en-US" b="1">
                <a:solidFill>
                  <a:srgbClr val="0070C0"/>
                </a:solidFill>
              </a:rPr>
              <a:t>Question: What </a:t>
            </a:r>
            <a:r>
              <a:rPr lang="en-US" b="1" dirty="0">
                <a:solidFill>
                  <a:srgbClr val="0070C0"/>
                </a:solidFill>
              </a:rPr>
              <a:t>immediate actions do you take?</a:t>
            </a:r>
          </a:p>
        </p:txBody>
      </p:sp>
      <p:sp>
        <p:nvSpPr>
          <p:cNvPr id="3" name="Title 2">
            <a:extLst>
              <a:ext uri="{FF2B5EF4-FFF2-40B4-BE49-F238E27FC236}">
                <a16:creationId xmlns:a16="http://schemas.microsoft.com/office/drawing/2014/main" id="{4B6D1DA0-D979-4185-A3E5-745A56D0E126}"/>
              </a:ext>
            </a:extLst>
          </p:cNvPr>
          <p:cNvSpPr>
            <a:spLocks noGrp="1"/>
          </p:cNvSpPr>
          <p:nvPr>
            <p:ph type="title"/>
          </p:nvPr>
        </p:nvSpPr>
        <p:spPr/>
        <p:txBody>
          <a:bodyPr/>
          <a:lstStyle/>
          <a:p>
            <a:r>
              <a:rPr lang="en-US" dirty="0"/>
              <a:t>Exercise – Case study </a:t>
            </a:r>
          </a:p>
        </p:txBody>
      </p:sp>
    </p:spTree>
    <p:extLst>
      <p:ext uri="{BB962C8B-B14F-4D97-AF65-F5344CB8AC3E}">
        <p14:creationId xmlns:p14="http://schemas.microsoft.com/office/powerpoint/2010/main" val="1735036225"/>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DA01A52F4CA9F47A9B8A740FE4E660B" ma:contentTypeVersion="4" ma:contentTypeDescription="Crear nuevo documento." ma:contentTypeScope="" ma:versionID="cac3a16c13895d64b713e68472927ef7">
  <xsd:schema xmlns:xsd="http://www.w3.org/2001/XMLSchema" xmlns:xs="http://www.w3.org/2001/XMLSchema" xmlns:p="http://schemas.microsoft.com/office/2006/metadata/properties" xmlns:ns2="7685d9b9-ccba-467f-9eeb-f8583d84f2a4" targetNamespace="http://schemas.microsoft.com/office/2006/metadata/properties" ma:root="true" ma:fieldsID="25a5b1623b89f1a9f6d1e1496a2c3110" ns2:_="">
    <xsd:import namespace="7685d9b9-ccba-467f-9eeb-f8583d84f2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5d9b9-ccba-467f-9eeb-f8583d84f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78CB9D-9159-4106-AEA1-653A3F65CB26}">
  <ds:schemaRefs>
    <ds:schemaRef ds:uri="http://schemas.microsoft.com/sharepoint/v3/contenttype/forms"/>
  </ds:schemaRefs>
</ds:datastoreItem>
</file>

<file path=customXml/itemProps2.xml><?xml version="1.0" encoding="utf-8"?>
<ds:datastoreItem xmlns:ds="http://schemas.openxmlformats.org/officeDocument/2006/customXml" ds:itemID="{9704F387-B6A4-4FEA-A53F-E04FC2A1F23E}"/>
</file>

<file path=customXml/itemProps3.xml><?xml version="1.0" encoding="utf-8"?>
<ds:datastoreItem xmlns:ds="http://schemas.openxmlformats.org/officeDocument/2006/customXml" ds:itemID="{ED8A33EE-F859-4516-AE45-9BB484985809}">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0a539ca5-6902-4a22-bbd1-022bb52566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1507</TotalTime>
  <Words>997</Words>
  <Application>Microsoft Office PowerPoint</Application>
  <PresentationFormat>Widescreen</PresentationFormat>
  <Paragraphs>101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vt:lpstr>
      <vt:lpstr>Wingdings</vt:lpstr>
      <vt:lpstr>CRS_2020_Microsoft</vt:lpstr>
      <vt:lpstr> Module 2: PSEA and Safe Programming</vt:lpstr>
      <vt:lpstr>Module outline</vt:lpstr>
      <vt:lpstr>Session 1</vt:lpstr>
      <vt:lpstr>Exercise : Protection Mainstreaming video </vt:lpstr>
      <vt:lpstr>Exercise – video  </vt:lpstr>
      <vt:lpstr>What is Safe Programming?</vt:lpstr>
      <vt:lpstr>Exercise - Links between PSEA / safe programming </vt:lpstr>
      <vt:lpstr>Links between PSEA and safe programming</vt:lpstr>
      <vt:lpstr>Exercise – Case study </vt:lpstr>
      <vt:lpstr>Wrap up Session 1: Understanding safe programming </vt:lpstr>
      <vt:lpstr>Session 2</vt:lpstr>
      <vt:lpstr>Exercise – Bubble Analysis PART 1</vt:lpstr>
      <vt:lpstr>Wrap up Session 2: Identifying protection and SEA risks </vt:lpstr>
      <vt:lpstr>Session 3</vt:lpstr>
      <vt:lpstr>Exercise – Bubble Analysis PART 2</vt:lpstr>
      <vt:lpstr>Wrap up Session 3: Mitigating protection and SEA risks </vt:lpstr>
      <vt:lpstr>To go further : Additional resources </vt:lpstr>
      <vt:lpstr>Module review for  roll-out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2: PSEA and Safe Programming</dc:title>
  <dc:creator>Archambault, Aude</dc:creator>
  <cp:lastModifiedBy>Archambault, Aude</cp:lastModifiedBy>
  <cp:revision>1</cp:revision>
  <dcterms:created xsi:type="dcterms:W3CDTF">2020-11-03T20:53:36Z</dcterms:created>
  <dcterms:modified xsi:type="dcterms:W3CDTF">2021-02-25T16:41:17Z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0x010100ADA01A52F4CA9F47A9B8A740FE4E660B</vt:lpwstr>
  </property>
</Properties>
</file>