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53"/>
  </p:notesMasterIdLst>
  <p:sldIdLst>
    <p:sldId id="256" r:id="rId5"/>
    <p:sldId id="278" r:id="rId6"/>
    <p:sldId id="1261" r:id="rId7"/>
    <p:sldId id="263" r:id="rId8"/>
    <p:sldId id="1291" r:id="rId9"/>
    <p:sldId id="274" r:id="rId10"/>
    <p:sldId id="1292" r:id="rId11"/>
    <p:sldId id="1293" r:id="rId12"/>
    <p:sldId id="1294" r:id="rId13"/>
    <p:sldId id="271" r:id="rId14"/>
    <p:sldId id="1265" r:id="rId15"/>
    <p:sldId id="308" r:id="rId16"/>
    <p:sldId id="1295" r:id="rId17"/>
    <p:sldId id="1296" r:id="rId18"/>
    <p:sldId id="311" r:id="rId19"/>
    <p:sldId id="1270" r:id="rId20"/>
    <p:sldId id="1297" r:id="rId21"/>
    <p:sldId id="314" r:id="rId22"/>
    <p:sldId id="313" r:id="rId23"/>
    <p:sldId id="1298" r:id="rId24"/>
    <p:sldId id="272" r:id="rId25"/>
    <p:sldId id="1274" r:id="rId26"/>
    <p:sldId id="1275" r:id="rId27"/>
    <p:sldId id="1276" r:id="rId28"/>
    <p:sldId id="1277" r:id="rId29"/>
    <p:sldId id="1279" r:id="rId30"/>
    <p:sldId id="1278" r:id="rId31"/>
    <p:sldId id="1280" r:id="rId32"/>
    <p:sldId id="1281" r:id="rId33"/>
    <p:sldId id="1262" r:id="rId34"/>
    <p:sldId id="1283" r:id="rId35"/>
    <p:sldId id="1285" r:id="rId36"/>
    <p:sldId id="1286" r:id="rId37"/>
    <p:sldId id="1264" r:id="rId38"/>
    <p:sldId id="1203" r:id="rId39"/>
    <p:sldId id="269" r:id="rId40"/>
    <p:sldId id="301" r:id="rId41"/>
    <p:sldId id="1206" r:id="rId42"/>
    <p:sldId id="1299" r:id="rId43"/>
    <p:sldId id="1232" r:id="rId44"/>
    <p:sldId id="1300" r:id="rId45"/>
    <p:sldId id="1301" r:id="rId46"/>
    <p:sldId id="264" r:id="rId47"/>
    <p:sldId id="306" r:id="rId48"/>
    <p:sldId id="307" r:id="rId49"/>
    <p:sldId id="279" r:id="rId50"/>
    <p:sldId id="280" r:id="rId51"/>
    <p:sldId id="26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56"/>
            <p14:sldId id="278"/>
            <p14:sldId id="1261"/>
          </p14:sldIdLst>
        </p14:section>
        <p14:section name="Session 0" id="{DF21CB82-9485-4138-9851-4B9310AADF6B}">
          <p14:sldIdLst>
            <p14:sldId id="263"/>
            <p14:sldId id="1291"/>
            <p14:sldId id="274"/>
            <p14:sldId id="1292"/>
            <p14:sldId id="1293"/>
            <p14:sldId id="1294"/>
          </p14:sldIdLst>
        </p14:section>
        <p14:section name="Session 1" id="{A34194FB-C504-410C-BD7B-8B4498BB74AA}">
          <p14:sldIdLst>
            <p14:sldId id="271"/>
            <p14:sldId id="1265"/>
            <p14:sldId id="308"/>
            <p14:sldId id="1295"/>
            <p14:sldId id="1296"/>
            <p14:sldId id="311"/>
            <p14:sldId id="1270"/>
            <p14:sldId id="1297"/>
            <p14:sldId id="314"/>
            <p14:sldId id="313"/>
            <p14:sldId id="1298"/>
          </p14:sldIdLst>
        </p14:section>
        <p14:section name="Session 2" id="{22868BF1-D75A-4FCC-9EC8-75D4A29CAAD7}">
          <p14:sldIdLst>
            <p14:sldId id="272"/>
            <p14:sldId id="1274"/>
            <p14:sldId id="1275"/>
            <p14:sldId id="1276"/>
            <p14:sldId id="1277"/>
            <p14:sldId id="1279"/>
            <p14:sldId id="1278"/>
            <p14:sldId id="1280"/>
            <p14:sldId id="1281"/>
          </p14:sldIdLst>
        </p14:section>
        <p14:section name="Session 3" id="{8F81FD14-E9A1-4E8D-AC8C-A521B4903658}">
          <p14:sldIdLst>
            <p14:sldId id="1262"/>
            <p14:sldId id="1283"/>
            <p14:sldId id="1285"/>
            <p14:sldId id="1286"/>
          </p14:sldIdLst>
        </p14:section>
        <p14:section name="Session 4" id="{060CE80A-57D0-41EC-BDE7-38F773771A57}">
          <p14:sldIdLst>
            <p14:sldId id="1264"/>
            <p14:sldId id="1203"/>
            <p14:sldId id="269"/>
            <p14:sldId id="301"/>
            <p14:sldId id="1206"/>
            <p14:sldId id="1299"/>
            <p14:sldId id="1232"/>
            <p14:sldId id="1300"/>
            <p14:sldId id="1301"/>
            <p14:sldId id="264"/>
            <p14:sldId id="306"/>
            <p14:sldId id="307"/>
            <p14:sldId id="279"/>
            <p14:sldId id="280"/>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85965" autoAdjust="0"/>
  </p:normalViewPr>
  <p:slideViewPr>
    <p:cSldViewPr snapToGrid="0" snapToObjects="1">
      <p:cViewPr varScale="1">
        <p:scale>
          <a:sx n="57" d="100"/>
          <a:sy n="57" d="100"/>
        </p:scale>
        <p:origin x="1224" y="44"/>
      </p:cViewPr>
      <p:guideLst/>
    </p:cSldViewPr>
  </p:slideViewPr>
  <p:notesTextViewPr>
    <p:cViewPr>
      <p:scale>
        <a:sx n="3" d="2"/>
        <a:sy n="3" d="2"/>
      </p:scale>
      <p:origin x="0" y="0"/>
    </p:cViewPr>
  </p:notesTextViewPr>
  <p:sorterViewPr>
    <p:cViewPr>
      <p:scale>
        <a:sx n="73" d="100"/>
        <a:sy n="73" d="100"/>
      </p:scale>
      <p:origin x="0" y="-121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chambault, Aude" userId="dfdf6e78-8d63-480c-bdce-0b0f3fd27a48" providerId="ADAL" clId="{EFC1C521-2CFB-4711-9729-7B5B08454FB0}"/>
    <pc:docChg chg="modSld">
      <pc:chgData name="Archambault, Aude" userId="dfdf6e78-8d63-480c-bdce-0b0f3fd27a48" providerId="ADAL" clId="{EFC1C521-2CFB-4711-9729-7B5B08454FB0}" dt="2020-11-23T13:29:03.319" v="0" actId="931"/>
      <pc:docMkLst>
        <pc:docMk/>
      </pc:docMkLst>
      <pc:sldChg chg="modSp">
        <pc:chgData name="Archambault, Aude" userId="dfdf6e78-8d63-480c-bdce-0b0f3fd27a48" providerId="ADAL" clId="{EFC1C521-2CFB-4711-9729-7B5B08454FB0}" dt="2020-11-23T13:29:03.319" v="0" actId="931"/>
        <pc:sldMkLst>
          <pc:docMk/>
          <pc:sldMk cId="473850362" sldId="318"/>
        </pc:sldMkLst>
        <pc:graphicFrameChg chg="mod">
          <ac:chgData name="Archambault, Aude" userId="dfdf6e78-8d63-480c-bdce-0b0f3fd27a48" providerId="ADAL" clId="{EFC1C521-2CFB-4711-9729-7B5B08454FB0}" dt="2020-11-23T13:29:03.319" v="0" actId="931"/>
          <ac:graphicFrameMkLst>
            <pc:docMk/>
            <pc:sldMk cId="473850362" sldId="318"/>
            <ac:graphicFrameMk id="5" creationId="{EC99E0DD-8842-4302-B379-23C745011FBF}"/>
          </ac:graphicFrameMkLst>
        </pc:graphicFrameChg>
      </pc:sldChg>
    </pc:docChg>
  </pc:docChgLst>
  <pc:docChgLst>
    <pc:chgData name="Archambault, Aude" userId="dfdf6e78-8d63-480c-bdce-0b0f3fd27a48" providerId="ADAL" clId="{A7ED1078-B818-47B9-8B9D-BA7C284BBB24}"/>
    <pc:docChg chg="addSld modSld">
      <pc:chgData name="Archambault, Aude" userId="dfdf6e78-8d63-480c-bdce-0b0f3fd27a48" providerId="ADAL" clId="{A7ED1078-B818-47B9-8B9D-BA7C284BBB24}" dt="2021-02-24T16:15:07.331" v="9" actId="12100"/>
      <pc:docMkLst>
        <pc:docMk/>
      </pc:docMkLst>
      <pc:sldChg chg="modSp">
        <pc:chgData name="Archambault, Aude" userId="dfdf6e78-8d63-480c-bdce-0b0f3fd27a48" providerId="ADAL" clId="{A7ED1078-B818-47B9-8B9D-BA7C284BBB24}" dt="2021-02-24T16:14:59.604" v="8" actId="12100"/>
        <pc:sldMkLst>
          <pc:docMk/>
          <pc:sldMk cId="3299369184" sldId="317"/>
        </pc:sldMkLst>
        <pc:graphicFrameChg chg="mod">
          <ac:chgData name="Archambault, Aude" userId="dfdf6e78-8d63-480c-bdce-0b0f3fd27a48" providerId="ADAL" clId="{A7ED1078-B818-47B9-8B9D-BA7C284BBB24}" dt="2021-02-24T16:14:59.604" v="8" actId="12100"/>
          <ac:graphicFrameMkLst>
            <pc:docMk/>
            <pc:sldMk cId="3299369184" sldId="317"/>
            <ac:graphicFrameMk id="5" creationId="{EC99E0DD-8842-4302-B379-23C745011FBF}"/>
          </ac:graphicFrameMkLst>
        </pc:graphicFrameChg>
      </pc:sldChg>
      <pc:sldChg chg="modSp">
        <pc:chgData name="Archambault, Aude" userId="dfdf6e78-8d63-480c-bdce-0b0f3fd27a48" providerId="ADAL" clId="{A7ED1078-B818-47B9-8B9D-BA7C284BBB24}" dt="2021-02-24T16:15:07.331" v="9" actId="12100"/>
        <pc:sldMkLst>
          <pc:docMk/>
          <pc:sldMk cId="473850362" sldId="318"/>
        </pc:sldMkLst>
        <pc:graphicFrameChg chg="mod">
          <ac:chgData name="Archambault, Aude" userId="dfdf6e78-8d63-480c-bdce-0b0f3fd27a48" providerId="ADAL" clId="{A7ED1078-B818-47B9-8B9D-BA7C284BBB24}" dt="2021-02-24T16:15:07.331" v="9" actId="12100"/>
          <ac:graphicFrameMkLst>
            <pc:docMk/>
            <pc:sldMk cId="473850362" sldId="318"/>
            <ac:graphicFrameMk id="5" creationId="{EC99E0DD-8842-4302-B379-23C745011FBF}"/>
          </ac:graphicFrameMkLst>
        </pc:graphicFrameChg>
      </pc:sldChg>
      <pc:sldChg chg="modSp add">
        <pc:chgData name="Archambault, Aude" userId="dfdf6e78-8d63-480c-bdce-0b0f3fd27a48" providerId="ADAL" clId="{A7ED1078-B818-47B9-8B9D-BA7C284BBB24}" dt="2021-02-23T07:33:32.562" v="7"/>
        <pc:sldMkLst>
          <pc:docMk/>
          <pc:sldMk cId="1313925118" sldId="1261"/>
        </pc:sldMkLst>
        <pc:graphicFrameChg chg="mod">
          <ac:chgData name="Archambault, Aude" userId="dfdf6e78-8d63-480c-bdce-0b0f3fd27a48" providerId="ADAL" clId="{A7ED1078-B818-47B9-8B9D-BA7C284BBB24}" dt="2021-02-23T07:33:32.562" v="7"/>
          <ac:graphicFrameMkLst>
            <pc:docMk/>
            <pc:sldMk cId="1313925118" sldId="1261"/>
            <ac:graphicFrameMk id="4" creationId="{F1FE8761-D70A-4B05-8C47-AEAC48B1BA53}"/>
          </ac:graphicFrameMkLst>
        </pc:graphicFrameChg>
      </pc:sldChg>
    </pc:docChg>
  </pc:docChgLst>
  <pc:docChgLst>
    <pc:chgData name="Archambault, Aude" userId="dfdf6e78-8d63-480c-bdce-0b0f3fd27a48" providerId="ADAL" clId="{6F9558F1-4F88-4B05-9714-F14965707862}"/>
    <pc:docChg chg="undo redo custSel mod addSld delSld modSld addSection modSection">
      <pc:chgData name="Archambault, Aude" userId="dfdf6e78-8d63-480c-bdce-0b0f3fd27a48" providerId="ADAL" clId="{6F9558F1-4F88-4B05-9714-F14965707862}" dt="2020-11-03T20:08:57.733" v="2815" actId="20577"/>
      <pc:docMkLst>
        <pc:docMk/>
      </pc:docMkLst>
      <pc:sldChg chg="addSp modSp mod">
        <pc:chgData name="Archambault, Aude" userId="dfdf6e78-8d63-480c-bdce-0b0f3fd27a48" providerId="ADAL" clId="{6F9558F1-4F88-4B05-9714-F14965707862}" dt="2020-11-03T07:24:20.802" v="620" actId="27636"/>
        <pc:sldMkLst>
          <pc:docMk/>
          <pc:sldMk cId="76914611" sldId="256"/>
        </pc:sldMkLst>
        <pc:spChg chg="mod">
          <ac:chgData name="Archambault, Aude" userId="dfdf6e78-8d63-480c-bdce-0b0f3fd27a48" providerId="ADAL" clId="{6F9558F1-4F88-4B05-9714-F14965707862}" dt="2020-11-02T15:56:53.845" v="5" actId="27636"/>
          <ac:spMkLst>
            <pc:docMk/>
            <pc:sldMk cId="76914611" sldId="256"/>
            <ac:spMk id="2" creationId="{00000000-0000-0000-0000-000000000000}"/>
          </ac:spMkLst>
        </pc:spChg>
        <pc:spChg chg="mod">
          <ac:chgData name="Archambault, Aude" userId="dfdf6e78-8d63-480c-bdce-0b0f3fd27a48" providerId="ADAL" clId="{6F9558F1-4F88-4B05-9714-F14965707862}" dt="2020-11-03T07:24:20.802" v="620" actId="27636"/>
          <ac:spMkLst>
            <pc:docMk/>
            <pc:sldMk cId="76914611" sldId="256"/>
            <ac:spMk id="3" creationId="{00000000-0000-0000-0000-000000000000}"/>
          </ac:spMkLst>
        </pc:spChg>
        <pc:spChg chg="add mod">
          <ac:chgData name="Archambault, Aude" userId="dfdf6e78-8d63-480c-bdce-0b0f3fd27a48" providerId="ADAL" clId="{6F9558F1-4F88-4B05-9714-F14965707862}" dt="2020-11-03T07:24:00.604" v="614" actId="207"/>
          <ac:spMkLst>
            <pc:docMk/>
            <pc:sldMk cId="76914611" sldId="256"/>
            <ac:spMk id="5" creationId="{9F909D28-9ADD-4481-9F67-827B4146DA44}"/>
          </ac:spMkLst>
        </pc:spChg>
      </pc:sldChg>
      <pc:sldChg chg="del mod">
        <pc:chgData name="Archambault, Aude" userId="dfdf6e78-8d63-480c-bdce-0b0f3fd27a48" providerId="ADAL" clId="{6F9558F1-4F88-4B05-9714-F14965707862}" dt="2020-11-02T16:18:45.027" v="358" actId="47"/>
        <pc:sldMkLst>
          <pc:docMk/>
          <pc:sldMk cId="1562015931" sldId="257"/>
        </pc:sldMkLst>
      </pc:sldChg>
      <pc:sldChg chg="del">
        <pc:chgData name="Archambault, Aude" userId="dfdf6e78-8d63-480c-bdce-0b0f3fd27a48" providerId="ADAL" clId="{6F9558F1-4F88-4B05-9714-F14965707862}" dt="2020-11-03T20:07:09.096" v="2773" actId="47"/>
        <pc:sldMkLst>
          <pc:docMk/>
          <pc:sldMk cId="3282009848" sldId="260"/>
        </pc:sldMkLst>
      </pc:sldChg>
      <pc:sldChg chg="del">
        <pc:chgData name="Archambault, Aude" userId="dfdf6e78-8d63-480c-bdce-0b0f3fd27a48" providerId="ADAL" clId="{6F9558F1-4F88-4B05-9714-F14965707862}" dt="2020-11-03T20:08:17.032" v="2775" actId="47"/>
        <pc:sldMkLst>
          <pc:docMk/>
          <pc:sldMk cId="3522353568" sldId="261"/>
        </pc:sldMkLst>
      </pc:sldChg>
      <pc:sldChg chg="modSp mod">
        <pc:chgData name="Archambault, Aude" userId="dfdf6e78-8d63-480c-bdce-0b0f3fd27a48" providerId="ADAL" clId="{6F9558F1-4F88-4B05-9714-F14965707862}" dt="2020-11-02T16:14:37.013" v="268" actId="20577"/>
        <pc:sldMkLst>
          <pc:docMk/>
          <pc:sldMk cId="1920782211" sldId="263"/>
        </pc:sldMkLst>
        <pc:spChg chg="mod">
          <ac:chgData name="Archambault, Aude" userId="dfdf6e78-8d63-480c-bdce-0b0f3fd27a48" providerId="ADAL" clId="{6F9558F1-4F88-4B05-9714-F14965707862}" dt="2020-11-02T16:14:37.013" v="268" actId="20577"/>
          <ac:spMkLst>
            <pc:docMk/>
            <pc:sldMk cId="1920782211" sldId="263"/>
            <ac:spMk id="2" creationId="{44034FEE-4BBB-7F49-BE67-328073281F8B}"/>
          </ac:spMkLst>
        </pc:spChg>
        <pc:spChg chg="mod">
          <ac:chgData name="Archambault, Aude" userId="dfdf6e78-8d63-480c-bdce-0b0f3fd27a48" providerId="ADAL" clId="{6F9558F1-4F88-4B05-9714-F14965707862}" dt="2020-11-02T16:14:31.238" v="266" actId="1076"/>
          <ac:spMkLst>
            <pc:docMk/>
            <pc:sldMk cId="1920782211" sldId="263"/>
            <ac:spMk id="3" creationId="{FFF5BAE0-B3D7-1A47-8260-AE7CCF256CC8}"/>
          </ac:spMkLst>
        </pc:spChg>
      </pc:sldChg>
      <pc:sldChg chg="addSp delSp modSp mod modNotesTx">
        <pc:chgData name="Archambault, Aude" userId="dfdf6e78-8d63-480c-bdce-0b0f3fd27a48" providerId="ADAL" clId="{6F9558F1-4F88-4B05-9714-F14965707862}" dt="2020-11-03T19:46:11" v="2473" actId="14100"/>
        <pc:sldMkLst>
          <pc:docMk/>
          <pc:sldMk cId="3516524862" sldId="264"/>
        </pc:sldMkLst>
        <pc:spChg chg="del">
          <ac:chgData name="Archambault, Aude" userId="dfdf6e78-8d63-480c-bdce-0b0f3fd27a48" providerId="ADAL" clId="{6F9558F1-4F88-4B05-9714-F14965707862}" dt="2020-11-03T19:44:38.546" v="2465" actId="22"/>
          <ac:spMkLst>
            <pc:docMk/>
            <pc:sldMk cId="3516524862" sldId="264"/>
            <ac:spMk id="2" creationId="{AF7AEBEB-9701-444A-9A76-299F24A48559}"/>
          </ac:spMkLst>
        </pc:spChg>
        <pc:spChg chg="mod">
          <ac:chgData name="Archambault, Aude" userId="dfdf6e78-8d63-480c-bdce-0b0f3fd27a48" providerId="ADAL" clId="{6F9558F1-4F88-4B05-9714-F14965707862}" dt="2020-11-03T19:43:57.301" v="2464" actId="20577"/>
          <ac:spMkLst>
            <pc:docMk/>
            <pc:sldMk cId="3516524862" sldId="264"/>
            <ac:spMk id="3" creationId="{30854F6E-321F-964E-9804-059D073C12AD}"/>
          </ac:spMkLst>
        </pc:spChg>
        <pc:picChg chg="add mod">
          <ac:chgData name="Archambault, Aude" userId="dfdf6e78-8d63-480c-bdce-0b0f3fd27a48" providerId="ADAL" clId="{6F9558F1-4F88-4B05-9714-F14965707862}" dt="2020-11-03T19:46:11" v="2473" actId="14100"/>
          <ac:picMkLst>
            <pc:docMk/>
            <pc:sldMk cId="3516524862" sldId="264"/>
            <ac:picMk id="5" creationId="{AE1DCCF0-79A7-413E-BDAA-75A6B3ADF272}"/>
          </ac:picMkLst>
        </pc:picChg>
        <pc:picChg chg="add mod">
          <ac:chgData name="Archambault, Aude" userId="dfdf6e78-8d63-480c-bdce-0b0f3fd27a48" providerId="ADAL" clId="{6F9558F1-4F88-4B05-9714-F14965707862}" dt="2020-11-03T19:46:07.390" v="2472" actId="14100"/>
          <ac:picMkLst>
            <pc:docMk/>
            <pc:sldMk cId="3516524862" sldId="264"/>
            <ac:picMk id="6" creationId="{D169F45C-2ED8-431F-B50A-CB294D09F950}"/>
          </ac:picMkLst>
        </pc:picChg>
      </pc:sldChg>
      <pc:sldChg chg="del">
        <pc:chgData name="Archambault, Aude" userId="dfdf6e78-8d63-480c-bdce-0b0f3fd27a48" providerId="ADAL" clId="{6F9558F1-4F88-4B05-9714-F14965707862}" dt="2020-11-03T20:07:07.377" v="2772" actId="47"/>
        <pc:sldMkLst>
          <pc:docMk/>
          <pc:sldMk cId="1348923085" sldId="265"/>
        </pc:sldMkLst>
      </pc:sldChg>
      <pc:sldChg chg="modSp mod">
        <pc:chgData name="Archambault, Aude" userId="dfdf6e78-8d63-480c-bdce-0b0f3fd27a48" providerId="ADAL" clId="{6F9558F1-4F88-4B05-9714-F14965707862}" dt="2020-11-03T20:07:02.988" v="2771" actId="20577"/>
        <pc:sldMkLst>
          <pc:docMk/>
          <pc:sldMk cId="3793482313" sldId="266"/>
        </pc:sldMkLst>
        <pc:spChg chg="mod">
          <ac:chgData name="Archambault, Aude" userId="dfdf6e78-8d63-480c-bdce-0b0f3fd27a48" providerId="ADAL" clId="{6F9558F1-4F88-4B05-9714-F14965707862}" dt="2020-11-03T20:07:02.988" v="2771" actId="20577"/>
          <ac:spMkLst>
            <pc:docMk/>
            <pc:sldMk cId="3793482313" sldId="266"/>
            <ac:spMk id="2" creationId="{02AF5B37-DB93-1948-B649-E3DD22AC30F8}"/>
          </ac:spMkLst>
        </pc:spChg>
      </pc:sldChg>
      <pc:sldChg chg="del">
        <pc:chgData name="Archambault, Aude" userId="dfdf6e78-8d63-480c-bdce-0b0f3fd27a48" providerId="ADAL" clId="{6F9558F1-4F88-4B05-9714-F14965707862}" dt="2020-11-03T20:06:48.298" v="2758" actId="47"/>
        <pc:sldMkLst>
          <pc:docMk/>
          <pc:sldMk cId="303388728" sldId="269"/>
        </pc:sldMkLst>
      </pc:sldChg>
      <pc:sldChg chg="del">
        <pc:chgData name="Archambault, Aude" userId="dfdf6e78-8d63-480c-bdce-0b0f3fd27a48" providerId="ADAL" clId="{6F9558F1-4F88-4B05-9714-F14965707862}" dt="2020-11-03T20:06:50.993" v="2759" actId="47"/>
        <pc:sldMkLst>
          <pc:docMk/>
          <pc:sldMk cId="983415011" sldId="270"/>
        </pc:sldMkLst>
      </pc:sldChg>
      <pc:sldChg chg="addSp delSp modSp add mod">
        <pc:chgData name="Archambault, Aude" userId="dfdf6e78-8d63-480c-bdce-0b0f3fd27a48" providerId="ADAL" clId="{6F9558F1-4F88-4B05-9714-F14965707862}" dt="2020-11-02T16:14:49.337" v="271" actId="22"/>
        <pc:sldMkLst>
          <pc:docMk/>
          <pc:sldMk cId="2013017907" sldId="271"/>
        </pc:sldMkLst>
        <pc:spChg chg="mod">
          <ac:chgData name="Archambault, Aude" userId="dfdf6e78-8d63-480c-bdce-0b0f3fd27a48" providerId="ADAL" clId="{6F9558F1-4F88-4B05-9714-F14965707862}" dt="2020-11-02T16:14:41.321" v="269" actId="20577"/>
          <ac:spMkLst>
            <pc:docMk/>
            <pc:sldMk cId="2013017907" sldId="271"/>
            <ac:spMk id="2" creationId="{44034FEE-4BBB-7F49-BE67-328073281F8B}"/>
          </ac:spMkLst>
        </pc:spChg>
        <pc:spChg chg="mod">
          <ac:chgData name="Archambault, Aude" userId="dfdf6e78-8d63-480c-bdce-0b0f3fd27a48" providerId="ADAL" clId="{6F9558F1-4F88-4B05-9714-F14965707862}" dt="2020-11-02T16:14:20.903" v="263"/>
          <ac:spMkLst>
            <pc:docMk/>
            <pc:sldMk cId="2013017907" sldId="271"/>
            <ac:spMk id="3" creationId="{FFF5BAE0-B3D7-1A47-8260-AE7CCF256CC8}"/>
          </ac:spMkLst>
        </pc:spChg>
        <pc:spChg chg="add del">
          <ac:chgData name="Archambault, Aude" userId="dfdf6e78-8d63-480c-bdce-0b0f3fd27a48" providerId="ADAL" clId="{6F9558F1-4F88-4B05-9714-F14965707862}" dt="2020-11-02T16:14:49.337" v="271" actId="22"/>
          <ac:spMkLst>
            <pc:docMk/>
            <pc:sldMk cId="2013017907" sldId="271"/>
            <ac:spMk id="5" creationId="{B43B5ED0-3347-4C31-9A47-1EFDF6BEB20A}"/>
          </ac:spMkLst>
        </pc:spChg>
      </pc:sldChg>
      <pc:sldChg chg="modSp add mod">
        <pc:chgData name="Archambault, Aude" userId="dfdf6e78-8d63-480c-bdce-0b0f3fd27a48" providerId="ADAL" clId="{6F9558F1-4F88-4B05-9714-F14965707862}" dt="2020-11-03T19:42:38.342" v="2369" actId="20577"/>
        <pc:sldMkLst>
          <pc:docMk/>
          <pc:sldMk cId="3941331068" sldId="272"/>
        </pc:sldMkLst>
        <pc:spChg chg="mod">
          <ac:chgData name="Archambault, Aude" userId="dfdf6e78-8d63-480c-bdce-0b0f3fd27a48" providerId="ADAL" clId="{6F9558F1-4F88-4B05-9714-F14965707862}" dt="2020-11-03T19:42:38.342" v="2369" actId="20577"/>
          <ac:spMkLst>
            <pc:docMk/>
            <pc:sldMk cId="3941331068" sldId="272"/>
            <ac:spMk id="2" creationId="{44034FEE-4BBB-7F49-BE67-328073281F8B}"/>
          </ac:spMkLst>
        </pc:spChg>
        <pc:spChg chg="mod">
          <ac:chgData name="Archambault, Aude" userId="dfdf6e78-8d63-480c-bdce-0b0f3fd27a48" providerId="ADAL" clId="{6F9558F1-4F88-4B05-9714-F14965707862}" dt="2020-11-02T16:15:15.411" v="315" actId="6549"/>
          <ac:spMkLst>
            <pc:docMk/>
            <pc:sldMk cId="3941331068" sldId="272"/>
            <ac:spMk id="3" creationId="{FFF5BAE0-B3D7-1A47-8260-AE7CCF256CC8}"/>
          </ac:spMkLst>
        </pc:spChg>
      </pc:sldChg>
      <pc:sldChg chg="addSp delSp modSp add mod">
        <pc:chgData name="Archambault, Aude" userId="dfdf6e78-8d63-480c-bdce-0b0f3fd27a48" providerId="ADAL" clId="{6F9558F1-4F88-4B05-9714-F14965707862}" dt="2020-11-03T08:06:27.286" v="1189" actId="12385"/>
        <pc:sldMkLst>
          <pc:docMk/>
          <pc:sldMk cId="1831183263" sldId="273"/>
        </pc:sldMkLst>
        <pc:spChg chg="mod">
          <ac:chgData name="Archambault, Aude" userId="dfdf6e78-8d63-480c-bdce-0b0f3fd27a48" providerId="ADAL" clId="{6F9558F1-4F88-4B05-9714-F14965707862}" dt="2020-11-03T08:06:13.326" v="1188" actId="403"/>
          <ac:spMkLst>
            <pc:docMk/>
            <pc:sldMk cId="1831183263" sldId="273"/>
            <ac:spMk id="2" creationId="{AF7AEBEB-9701-444A-9A76-299F24A48559}"/>
          </ac:spMkLst>
        </pc:spChg>
        <pc:spChg chg="mod">
          <ac:chgData name="Archambault, Aude" userId="dfdf6e78-8d63-480c-bdce-0b0f3fd27a48" providerId="ADAL" clId="{6F9558F1-4F88-4B05-9714-F14965707862}" dt="2020-11-02T16:16:07.964" v="328" actId="20577"/>
          <ac:spMkLst>
            <pc:docMk/>
            <pc:sldMk cId="1831183263" sldId="273"/>
            <ac:spMk id="3" creationId="{30854F6E-321F-964E-9804-059D073C12AD}"/>
          </ac:spMkLst>
        </pc:spChg>
        <pc:spChg chg="add del">
          <ac:chgData name="Archambault, Aude" userId="dfdf6e78-8d63-480c-bdce-0b0f3fd27a48" providerId="ADAL" clId="{6F9558F1-4F88-4B05-9714-F14965707862}" dt="2020-11-03T08:05:55.023" v="1182" actId="22"/>
          <ac:spMkLst>
            <pc:docMk/>
            <pc:sldMk cId="1831183263" sldId="273"/>
            <ac:spMk id="6" creationId="{D21FBCEA-E129-4EA0-B4ED-791C26CB0EF4}"/>
          </ac:spMkLst>
        </pc:spChg>
        <pc:graphicFrameChg chg="add mod modGraphic">
          <ac:chgData name="Archambault, Aude" userId="dfdf6e78-8d63-480c-bdce-0b0f3fd27a48" providerId="ADAL" clId="{6F9558F1-4F88-4B05-9714-F14965707862}" dt="2020-11-03T08:06:27.286" v="1189" actId="12385"/>
          <ac:graphicFrameMkLst>
            <pc:docMk/>
            <pc:sldMk cId="1831183263" sldId="273"/>
            <ac:graphicFrameMk id="4" creationId="{5F44D8B8-8D7B-459E-8681-BD706DD99CE8}"/>
          </ac:graphicFrameMkLst>
        </pc:graphicFrameChg>
      </pc:sldChg>
      <pc:sldChg chg="modSp add mod">
        <pc:chgData name="Archambault, Aude" userId="dfdf6e78-8d63-480c-bdce-0b0f3fd27a48" providerId="ADAL" clId="{6F9558F1-4F88-4B05-9714-F14965707862}" dt="2020-11-03T07:46:01.312" v="982" actId="20577"/>
        <pc:sldMkLst>
          <pc:docMk/>
          <pc:sldMk cId="3664316791" sldId="274"/>
        </pc:sldMkLst>
        <pc:spChg chg="mod">
          <ac:chgData name="Archambault, Aude" userId="dfdf6e78-8d63-480c-bdce-0b0f3fd27a48" providerId="ADAL" clId="{6F9558F1-4F88-4B05-9714-F14965707862}" dt="2020-11-03T07:46:01.312" v="982" actId="20577"/>
          <ac:spMkLst>
            <pc:docMk/>
            <pc:sldMk cId="3664316791" sldId="274"/>
            <ac:spMk id="2" creationId="{AF7AEBEB-9701-444A-9A76-299F24A48559}"/>
          </ac:spMkLst>
        </pc:spChg>
        <pc:spChg chg="mod">
          <ac:chgData name="Archambault, Aude" userId="dfdf6e78-8d63-480c-bdce-0b0f3fd27a48" providerId="ADAL" clId="{6F9558F1-4F88-4B05-9714-F14965707862}" dt="2020-11-02T16:16:46.839" v="333"/>
          <ac:spMkLst>
            <pc:docMk/>
            <pc:sldMk cId="3664316791" sldId="274"/>
            <ac:spMk id="3" creationId="{30854F6E-321F-964E-9804-059D073C12AD}"/>
          </ac:spMkLst>
        </pc:spChg>
      </pc:sldChg>
      <pc:sldChg chg="modSp add del mod">
        <pc:chgData name="Archambault, Aude" userId="dfdf6e78-8d63-480c-bdce-0b0f3fd27a48" providerId="ADAL" clId="{6F9558F1-4F88-4B05-9714-F14965707862}" dt="2020-11-03T07:47:56.823" v="1049" actId="47"/>
        <pc:sldMkLst>
          <pc:docMk/>
          <pc:sldMk cId="377623730" sldId="275"/>
        </pc:sldMkLst>
        <pc:spChg chg="mod">
          <ac:chgData name="Archambault, Aude" userId="dfdf6e78-8d63-480c-bdce-0b0f3fd27a48" providerId="ADAL" clId="{6F9558F1-4F88-4B05-9714-F14965707862}" dt="2020-11-02T16:27:32.746" v="446" actId="21"/>
          <ac:spMkLst>
            <pc:docMk/>
            <pc:sldMk cId="377623730" sldId="275"/>
            <ac:spMk id="2" creationId="{AF7AEBEB-9701-444A-9A76-299F24A48559}"/>
          </ac:spMkLst>
        </pc:spChg>
      </pc:sldChg>
      <pc:sldChg chg="add del">
        <pc:chgData name="Archambault, Aude" userId="dfdf6e78-8d63-480c-bdce-0b0f3fd27a48" providerId="ADAL" clId="{6F9558F1-4F88-4B05-9714-F14965707862}" dt="2020-11-02T16:16:31.731" v="331"/>
        <pc:sldMkLst>
          <pc:docMk/>
          <pc:sldMk cId="4021674474" sldId="275"/>
        </pc:sldMkLst>
      </pc:sldChg>
      <pc:sldChg chg="addSp delSp modSp new del mod">
        <pc:chgData name="Archambault, Aude" userId="dfdf6e78-8d63-480c-bdce-0b0f3fd27a48" providerId="ADAL" clId="{6F9558F1-4F88-4B05-9714-F14965707862}" dt="2020-11-03T08:05:21.265" v="1176" actId="47"/>
        <pc:sldMkLst>
          <pc:docMk/>
          <pc:sldMk cId="4029806496" sldId="276"/>
        </pc:sldMkLst>
        <pc:spChg chg="del mod">
          <ac:chgData name="Archambault, Aude" userId="dfdf6e78-8d63-480c-bdce-0b0f3fd27a48" providerId="ADAL" clId="{6F9558F1-4F88-4B05-9714-F14965707862}" dt="2020-11-02T16:27:10.002" v="439" actId="478"/>
          <ac:spMkLst>
            <pc:docMk/>
            <pc:sldMk cId="4029806496" sldId="276"/>
            <ac:spMk id="2" creationId="{0314906D-4594-40B8-85B7-7F2801E9526A}"/>
          </ac:spMkLst>
        </pc:spChg>
        <pc:spChg chg="mod">
          <ac:chgData name="Archambault, Aude" userId="dfdf6e78-8d63-480c-bdce-0b0f3fd27a48" providerId="ADAL" clId="{6F9558F1-4F88-4B05-9714-F14965707862}" dt="2020-11-02T16:28:20.963" v="455" actId="14100"/>
          <ac:spMkLst>
            <pc:docMk/>
            <pc:sldMk cId="4029806496" sldId="276"/>
            <ac:spMk id="3" creationId="{7D00ED7F-7A57-48CC-B08D-FE22D0FC47D4}"/>
          </ac:spMkLst>
        </pc:spChg>
        <pc:spChg chg="del">
          <ac:chgData name="Archambault, Aude" userId="dfdf6e78-8d63-480c-bdce-0b0f3fd27a48" providerId="ADAL" clId="{6F9558F1-4F88-4B05-9714-F14965707862}" dt="2020-11-02T16:27:12.263" v="440" actId="478"/>
          <ac:spMkLst>
            <pc:docMk/>
            <pc:sldMk cId="4029806496" sldId="276"/>
            <ac:spMk id="4" creationId="{FC39B3B5-D463-468C-BD06-D25D6A8A987F}"/>
          </ac:spMkLst>
        </pc:spChg>
        <pc:spChg chg="mod">
          <ac:chgData name="Archambault, Aude" userId="dfdf6e78-8d63-480c-bdce-0b0f3fd27a48" providerId="ADAL" clId="{6F9558F1-4F88-4B05-9714-F14965707862}" dt="2020-11-02T16:28:23.701" v="456" actId="14100"/>
          <ac:spMkLst>
            <pc:docMk/>
            <pc:sldMk cId="4029806496" sldId="276"/>
            <ac:spMk id="5" creationId="{07C48AA2-F447-4715-B577-4789839AB9B7}"/>
          </ac:spMkLst>
        </pc:spChg>
        <pc:spChg chg="mod">
          <ac:chgData name="Archambault, Aude" userId="dfdf6e78-8d63-480c-bdce-0b0f3fd27a48" providerId="ADAL" clId="{6F9558F1-4F88-4B05-9714-F14965707862}" dt="2020-11-02T16:26:47.037" v="436" actId="20577"/>
          <ac:spMkLst>
            <pc:docMk/>
            <pc:sldMk cId="4029806496" sldId="276"/>
            <ac:spMk id="6" creationId="{65C9E446-B38B-4E1F-AFC1-3E92AC559852}"/>
          </ac:spMkLst>
        </pc:spChg>
        <pc:spChg chg="add del mod">
          <ac:chgData name="Archambault, Aude" userId="dfdf6e78-8d63-480c-bdce-0b0f3fd27a48" providerId="ADAL" clId="{6F9558F1-4F88-4B05-9714-F14965707862}" dt="2020-11-02T16:27:13.690" v="441" actId="478"/>
          <ac:spMkLst>
            <pc:docMk/>
            <pc:sldMk cId="4029806496" sldId="276"/>
            <ac:spMk id="8" creationId="{53E81EBF-B54A-4793-BEE9-39A9EDF17370}"/>
          </ac:spMkLst>
        </pc:spChg>
      </pc:sldChg>
      <pc:sldChg chg="modSp new del mod">
        <pc:chgData name="Archambault, Aude" userId="dfdf6e78-8d63-480c-bdce-0b0f3fd27a48" providerId="ADAL" clId="{6F9558F1-4F88-4B05-9714-F14965707862}" dt="2020-11-03T07:32:19.155" v="681" actId="47"/>
        <pc:sldMkLst>
          <pc:docMk/>
          <pc:sldMk cId="2482296682" sldId="277"/>
        </pc:sldMkLst>
        <pc:spChg chg="mod">
          <ac:chgData name="Archambault, Aude" userId="dfdf6e78-8d63-480c-bdce-0b0f3fd27a48" providerId="ADAL" clId="{6F9558F1-4F88-4B05-9714-F14965707862}" dt="2020-11-03T07:25:32.600" v="650" actId="20577"/>
          <ac:spMkLst>
            <pc:docMk/>
            <pc:sldMk cId="2482296682" sldId="277"/>
            <ac:spMk id="2" creationId="{5EBA0F7C-4200-4FFC-A4E4-8B899415E55F}"/>
          </ac:spMkLst>
        </pc:spChg>
        <pc:spChg chg="mod">
          <ac:chgData name="Archambault, Aude" userId="dfdf6e78-8d63-480c-bdce-0b0f3fd27a48" providerId="ADAL" clId="{6F9558F1-4F88-4B05-9714-F14965707862}" dt="2020-11-03T07:25:22.208" v="636"/>
          <ac:spMkLst>
            <pc:docMk/>
            <pc:sldMk cId="2482296682" sldId="277"/>
            <ac:spMk id="3" creationId="{C36119BF-BE91-4636-BBA2-36DFEC6D643E}"/>
          </ac:spMkLst>
        </pc:spChg>
      </pc:sldChg>
      <pc:sldChg chg="new del">
        <pc:chgData name="Archambault, Aude" userId="dfdf6e78-8d63-480c-bdce-0b0f3fd27a48" providerId="ADAL" clId="{6F9558F1-4F88-4B05-9714-F14965707862}" dt="2020-11-03T07:29:21.249" v="657" actId="47"/>
        <pc:sldMkLst>
          <pc:docMk/>
          <pc:sldMk cId="271285260" sldId="278"/>
        </pc:sldMkLst>
      </pc:sldChg>
      <pc:sldChg chg="new del">
        <pc:chgData name="Archambault, Aude" userId="dfdf6e78-8d63-480c-bdce-0b0f3fd27a48" providerId="ADAL" clId="{6F9558F1-4F88-4B05-9714-F14965707862}" dt="2020-11-03T07:25:45.326" v="652" actId="47"/>
        <pc:sldMkLst>
          <pc:docMk/>
          <pc:sldMk cId="1046898179" sldId="278"/>
        </pc:sldMkLst>
      </pc:sldChg>
      <pc:sldChg chg="new del">
        <pc:chgData name="Archambault, Aude" userId="dfdf6e78-8d63-480c-bdce-0b0f3fd27a48" providerId="ADAL" clId="{6F9558F1-4F88-4B05-9714-F14965707862}" dt="2020-11-03T07:25:12.250" v="633" actId="47"/>
        <pc:sldMkLst>
          <pc:docMk/>
          <pc:sldMk cId="1766544387" sldId="278"/>
        </pc:sldMkLst>
      </pc:sldChg>
      <pc:sldChg chg="add">
        <pc:chgData name="Archambault, Aude" userId="dfdf6e78-8d63-480c-bdce-0b0f3fd27a48" providerId="ADAL" clId="{6F9558F1-4F88-4B05-9714-F14965707862}" dt="2020-11-03T07:33:53.489" v="712"/>
        <pc:sldMkLst>
          <pc:docMk/>
          <pc:sldMk cId="2927502701" sldId="278"/>
        </pc:sldMkLst>
      </pc:sldChg>
      <pc:sldChg chg="modSp new del mod">
        <pc:chgData name="Archambault, Aude" userId="dfdf6e78-8d63-480c-bdce-0b0f3fd27a48" providerId="ADAL" clId="{6F9558F1-4F88-4B05-9714-F14965707862}" dt="2020-11-03T07:34:17.245" v="713" actId="47"/>
        <pc:sldMkLst>
          <pc:docMk/>
          <pc:sldMk cId="2410878706" sldId="279"/>
        </pc:sldMkLst>
        <pc:spChg chg="mod">
          <ac:chgData name="Archambault, Aude" userId="dfdf6e78-8d63-480c-bdce-0b0f3fd27a48" providerId="ADAL" clId="{6F9558F1-4F88-4B05-9714-F14965707862}" dt="2020-11-03T07:33:27.899" v="686"/>
          <ac:spMkLst>
            <pc:docMk/>
            <pc:sldMk cId="2410878706" sldId="279"/>
            <ac:spMk id="2" creationId="{247DE722-C373-48EF-BA68-500C4A75265F}"/>
          </ac:spMkLst>
        </pc:spChg>
        <pc:spChg chg="mod">
          <ac:chgData name="Archambault, Aude" userId="dfdf6e78-8d63-480c-bdce-0b0f3fd27a48" providerId="ADAL" clId="{6F9558F1-4F88-4B05-9714-F14965707862}" dt="2020-11-03T07:33:45.560" v="711" actId="20577"/>
          <ac:spMkLst>
            <pc:docMk/>
            <pc:sldMk cId="2410878706" sldId="279"/>
            <ac:spMk id="3" creationId="{23F9B8B2-09D8-401F-B355-944DAD1273FA}"/>
          </ac:spMkLst>
        </pc:spChg>
      </pc:sldChg>
      <pc:sldChg chg="add del">
        <pc:chgData name="Archambault, Aude" userId="dfdf6e78-8d63-480c-bdce-0b0f3fd27a48" providerId="ADAL" clId="{6F9558F1-4F88-4B05-9714-F14965707862}" dt="2020-11-03T10:24:41.834" v="1288"/>
        <pc:sldMkLst>
          <pc:docMk/>
          <pc:sldMk cId="2644690532" sldId="279"/>
        </pc:sldMkLst>
      </pc:sldChg>
      <pc:sldChg chg="modSp new del mod">
        <pc:chgData name="Archambault, Aude" userId="dfdf6e78-8d63-480c-bdce-0b0f3fd27a48" providerId="ADAL" clId="{6F9558F1-4F88-4B05-9714-F14965707862}" dt="2020-11-03T08:05:18.464" v="1175" actId="47"/>
        <pc:sldMkLst>
          <pc:docMk/>
          <pc:sldMk cId="4218576645" sldId="279"/>
        </pc:sldMkLst>
        <pc:spChg chg="mod">
          <ac:chgData name="Archambault, Aude" userId="dfdf6e78-8d63-480c-bdce-0b0f3fd27a48" providerId="ADAL" clId="{6F9558F1-4F88-4B05-9714-F14965707862}" dt="2020-11-03T07:46:36.040" v="1018" actId="20577"/>
          <ac:spMkLst>
            <pc:docMk/>
            <pc:sldMk cId="4218576645" sldId="279"/>
            <ac:spMk id="6" creationId="{7A0F4573-36A2-4913-A2CC-B5959A4E5B1A}"/>
          </ac:spMkLst>
        </pc:spChg>
      </pc:sldChg>
      <pc:sldChg chg="new del">
        <pc:chgData name="Archambault, Aude" userId="dfdf6e78-8d63-480c-bdce-0b0f3fd27a48" providerId="ADAL" clId="{6F9558F1-4F88-4B05-9714-F14965707862}" dt="2020-11-03T07:33:24.072" v="685" actId="47"/>
        <pc:sldMkLst>
          <pc:docMk/>
          <pc:sldMk cId="2281060450" sldId="280"/>
        </pc:sldMkLst>
      </pc:sldChg>
      <pc:sldChg chg="new del">
        <pc:chgData name="Archambault, Aude" userId="dfdf6e78-8d63-480c-bdce-0b0f3fd27a48" providerId="ADAL" clId="{6F9558F1-4F88-4B05-9714-F14965707862}" dt="2020-11-03T07:29:20.438" v="656" actId="47"/>
        <pc:sldMkLst>
          <pc:docMk/>
          <pc:sldMk cId="2836860559" sldId="280"/>
        </pc:sldMkLst>
      </pc:sldChg>
      <pc:sldChg chg="new del">
        <pc:chgData name="Archambault, Aude" userId="dfdf6e78-8d63-480c-bdce-0b0f3fd27a48" providerId="ADAL" clId="{6F9558F1-4F88-4B05-9714-F14965707862}" dt="2020-11-03T07:34:21.527" v="714" actId="47"/>
        <pc:sldMkLst>
          <pc:docMk/>
          <pc:sldMk cId="585586938" sldId="281"/>
        </pc:sldMkLst>
      </pc:sldChg>
      <pc:sldChg chg="addSp delSp modSp add del mod">
        <pc:chgData name="Archambault, Aude" userId="dfdf6e78-8d63-480c-bdce-0b0f3fd27a48" providerId="ADAL" clId="{6F9558F1-4F88-4B05-9714-F14965707862}" dt="2020-11-03T07:36:15.272" v="728" actId="47"/>
        <pc:sldMkLst>
          <pc:docMk/>
          <pc:sldMk cId="2054854455" sldId="281"/>
        </pc:sldMkLst>
        <pc:spChg chg="add mod">
          <ac:chgData name="Archambault, Aude" userId="dfdf6e78-8d63-480c-bdce-0b0f3fd27a48" providerId="ADAL" clId="{6F9558F1-4F88-4B05-9714-F14965707862}" dt="2020-11-03T07:35:08.013" v="716" actId="21"/>
          <ac:spMkLst>
            <pc:docMk/>
            <pc:sldMk cId="2054854455" sldId="281"/>
            <ac:spMk id="5" creationId="{7D6B3D01-EDF0-423D-8F17-1DC94BD230EB}"/>
          </ac:spMkLst>
        </pc:spChg>
        <pc:graphicFrameChg chg="del">
          <ac:chgData name="Archambault, Aude" userId="dfdf6e78-8d63-480c-bdce-0b0f3fd27a48" providerId="ADAL" clId="{6F9558F1-4F88-4B05-9714-F14965707862}" dt="2020-11-03T07:35:08.013" v="716" actId="21"/>
          <ac:graphicFrameMkLst>
            <pc:docMk/>
            <pc:sldMk cId="2054854455" sldId="281"/>
            <ac:graphicFrameMk id="4" creationId="{00000000-0000-0000-0000-000000000000}"/>
          </ac:graphicFrameMkLst>
        </pc:graphicFrameChg>
      </pc:sldChg>
      <pc:sldChg chg="new del">
        <pc:chgData name="Archambault, Aude" userId="dfdf6e78-8d63-480c-bdce-0b0f3fd27a48" providerId="ADAL" clId="{6F9558F1-4F88-4B05-9714-F14965707862}" dt="2020-11-03T07:33:22.414" v="684" actId="47"/>
        <pc:sldMkLst>
          <pc:docMk/>
          <pc:sldMk cId="793435257" sldId="282"/>
        </pc:sldMkLst>
      </pc:sldChg>
      <pc:sldChg chg="add del">
        <pc:chgData name="Archambault, Aude" userId="dfdf6e78-8d63-480c-bdce-0b0f3fd27a48" providerId="ADAL" clId="{6F9558F1-4F88-4B05-9714-F14965707862}" dt="2020-11-03T07:48:50.335" v="1062" actId="47"/>
        <pc:sldMkLst>
          <pc:docMk/>
          <pc:sldMk cId="359849887" sldId="298"/>
        </pc:sldMkLst>
      </pc:sldChg>
      <pc:sldChg chg="addSp delSp modSp new mod">
        <pc:chgData name="Archambault, Aude" userId="dfdf6e78-8d63-480c-bdce-0b0f3fd27a48" providerId="ADAL" clId="{6F9558F1-4F88-4B05-9714-F14965707862}" dt="2020-11-03T08:04:08.084" v="1155" actId="14100"/>
        <pc:sldMkLst>
          <pc:docMk/>
          <pc:sldMk cId="3610478197" sldId="299"/>
        </pc:sldMkLst>
        <pc:spChg chg="del">
          <ac:chgData name="Archambault, Aude" userId="dfdf6e78-8d63-480c-bdce-0b0f3fd27a48" providerId="ADAL" clId="{6F9558F1-4F88-4B05-9714-F14965707862}" dt="2020-11-03T07:47:08.364" v="1021"/>
          <ac:spMkLst>
            <pc:docMk/>
            <pc:sldMk cId="3610478197" sldId="299"/>
            <ac:spMk id="2" creationId="{B9B4C03C-26A1-4732-9544-ED227BA36246}"/>
          </ac:spMkLst>
        </pc:spChg>
        <pc:spChg chg="mod">
          <ac:chgData name="Archambault, Aude" userId="dfdf6e78-8d63-480c-bdce-0b0f3fd27a48" providerId="ADAL" clId="{6F9558F1-4F88-4B05-9714-F14965707862}" dt="2020-11-03T07:47:33.783" v="1044" actId="20577"/>
          <ac:spMkLst>
            <pc:docMk/>
            <pc:sldMk cId="3610478197" sldId="299"/>
            <ac:spMk id="3" creationId="{B0F435AE-2693-47BB-B161-600BC94E2CF3}"/>
          </ac:spMkLst>
        </pc:spChg>
        <pc:spChg chg="add mod">
          <ac:chgData name="Archambault, Aude" userId="dfdf6e78-8d63-480c-bdce-0b0f3fd27a48" providerId="ADAL" clId="{6F9558F1-4F88-4B05-9714-F14965707862}" dt="2020-11-03T08:04:08.084" v="1155" actId="14100"/>
          <ac:spMkLst>
            <pc:docMk/>
            <pc:sldMk cId="3610478197" sldId="299"/>
            <ac:spMk id="6" creationId="{CAECD3B9-D652-470E-B937-4550F7B1E218}"/>
          </ac:spMkLst>
        </pc:spChg>
        <pc:spChg chg="add del mod">
          <ac:chgData name="Archambault, Aude" userId="dfdf6e78-8d63-480c-bdce-0b0f3fd27a48" providerId="ADAL" clId="{6F9558F1-4F88-4B05-9714-F14965707862}" dt="2020-11-03T08:03:46.846" v="1150" actId="478"/>
          <ac:spMkLst>
            <pc:docMk/>
            <pc:sldMk cId="3610478197" sldId="299"/>
            <ac:spMk id="7" creationId="{F157381E-D3A8-4EA3-8027-584207E5366C}"/>
          </ac:spMkLst>
        </pc:spChg>
        <pc:spChg chg="add mod">
          <ac:chgData name="Archambault, Aude" userId="dfdf6e78-8d63-480c-bdce-0b0f3fd27a48" providerId="ADAL" clId="{6F9558F1-4F88-4B05-9714-F14965707862}" dt="2020-11-03T08:04:02.797" v="1153" actId="1076"/>
          <ac:spMkLst>
            <pc:docMk/>
            <pc:sldMk cId="3610478197" sldId="299"/>
            <ac:spMk id="8" creationId="{45FFB77E-2B31-40DA-A7FC-841482AEDB1C}"/>
          </ac:spMkLst>
        </pc:spChg>
        <pc:graphicFrameChg chg="add mod">
          <ac:chgData name="Archambault, Aude" userId="dfdf6e78-8d63-480c-bdce-0b0f3fd27a48" providerId="ADAL" clId="{6F9558F1-4F88-4B05-9714-F14965707862}" dt="2020-11-03T08:01:53.686" v="1133"/>
          <ac:graphicFrameMkLst>
            <pc:docMk/>
            <pc:sldMk cId="3610478197" sldId="299"/>
            <ac:graphicFrameMk id="4" creationId="{2D00AFA9-23FA-4FA0-ABA6-EF4C89EFE099}"/>
          </ac:graphicFrameMkLst>
        </pc:graphicFrameChg>
        <pc:graphicFrameChg chg="add mod">
          <ac:chgData name="Archambault, Aude" userId="dfdf6e78-8d63-480c-bdce-0b0f3fd27a48" providerId="ADAL" clId="{6F9558F1-4F88-4B05-9714-F14965707862}" dt="2020-11-03T08:03:57.870" v="1151"/>
          <ac:graphicFrameMkLst>
            <pc:docMk/>
            <pc:sldMk cId="3610478197" sldId="299"/>
            <ac:graphicFrameMk id="5" creationId="{A4EC2F00-4CD8-468A-AD16-5E8B4F90BD7C}"/>
          </ac:graphicFrameMkLst>
        </pc:graphicFrameChg>
      </pc:sldChg>
      <pc:sldChg chg="delSp modSp add del mod">
        <pc:chgData name="Archambault, Aude" userId="dfdf6e78-8d63-480c-bdce-0b0f3fd27a48" providerId="ADAL" clId="{6F9558F1-4F88-4B05-9714-F14965707862}" dt="2020-11-03T10:23:24.871" v="1274" actId="47"/>
        <pc:sldMkLst>
          <pc:docMk/>
          <pc:sldMk cId="4122758198" sldId="300"/>
        </pc:sldMkLst>
        <pc:spChg chg="mod">
          <ac:chgData name="Archambault, Aude" userId="dfdf6e78-8d63-480c-bdce-0b0f3fd27a48" providerId="ADAL" clId="{6F9558F1-4F88-4B05-9714-F14965707862}" dt="2020-11-03T08:12:53.227" v="1210" actId="20577"/>
          <ac:spMkLst>
            <pc:docMk/>
            <pc:sldMk cId="4122758198" sldId="300"/>
            <ac:spMk id="3" creationId="{B0F435AE-2693-47BB-B161-600BC94E2CF3}"/>
          </ac:spMkLst>
        </pc:spChg>
        <pc:spChg chg="del">
          <ac:chgData name="Archambault, Aude" userId="dfdf6e78-8d63-480c-bdce-0b0f3fd27a48" providerId="ADAL" clId="{6F9558F1-4F88-4B05-9714-F14965707862}" dt="2020-11-03T08:12:45.798" v="1192" actId="478"/>
          <ac:spMkLst>
            <pc:docMk/>
            <pc:sldMk cId="4122758198" sldId="300"/>
            <ac:spMk id="6" creationId="{CAECD3B9-D652-470E-B937-4550F7B1E218}"/>
          </ac:spMkLst>
        </pc:spChg>
        <pc:spChg chg="del">
          <ac:chgData name="Archambault, Aude" userId="dfdf6e78-8d63-480c-bdce-0b0f3fd27a48" providerId="ADAL" clId="{6F9558F1-4F88-4B05-9714-F14965707862}" dt="2020-11-03T08:12:56.803" v="1211" actId="478"/>
          <ac:spMkLst>
            <pc:docMk/>
            <pc:sldMk cId="4122758198" sldId="300"/>
            <ac:spMk id="8" creationId="{45FFB77E-2B31-40DA-A7FC-841482AEDB1C}"/>
          </ac:spMkLst>
        </pc:spChg>
        <pc:graphicFrameChg chg="mod">
          <ac:chgData name="Archambault, Aude" userId="dfdf6e78-8d63-480c-bdce-0b0f3fd27a48" providerId="ADAL" clId="{6F9558F1-4F88-4B05-9714-F14965707862}" dt="2020-11-03T08:17:35.321" v="1222" actId="12093"/>
          <ac:graphicFrameMkLst>
            <pc:docMk/>
            <pc:sldMk cId="4122758198" sldId="300"/>
            <ac:graphicFrameMk id="4" creationId="{2D00AFA9-23FA-4FA0-ABA6-EF4C89EFE099}"/>
          </ac:graphicFrameMkLst>
        </pc:graphicFrameChg>
        <pc:graphicFrameChg chg="del">
          <ac:chgData name="Archambault, Aude" userId="dfdf6e78-8d63-480c-bdce-0b0f3fd27a48" providerId="ADAL" clId="{6F9558F1-4F88-4B05-9714-F14965707862}" dt="2020-11-03T08:12:42.005" v="1190" actId="478"/>
          <ac:graphicFrameMkLst>
            <pc:docMk/>
            <pc:sldMk cId="4122758198" sldId="300"/>
            <ac:graphicFrameMk id="5" creationId="{A4EC2F00-4CD8-468A-AD16-5E8B4F90BD7C}"/>
          </ac:graphicFrameMkLst>
        </pc:graphicFrameChg>
      </pc:sldChg>
      <pc:sldChg chg="addSp delSp modSp new mod">
        <pc:chgData name="Archambault, Aude" userId="dfdf6e78-8d63-480c-bdce-0b0f3fd27a48" providerId="ADAL" clId="{6F9558F1-4F88-4B05-9714-F14965707862}" dt="2020-11-03T10:23:48.294" v="1286" actId="404"/>
        <pc:sldMkLst>
          <pc:docMk/>
          <pc:sldMk cId="977841343" sldId="301"/>
        </pc:sldMkLst>
        <pc:spChg chg="del">
          <ac:chgData name="Archambault, Aude" userId="dfdf6e78-8d63-480c-bdce-0b0f3fd27a48" providerId="ADAL" clId="{6F9558F1-4F88-4B05-9714-F14965707862}" dt="2020-11-03T10:13:15.097" v="1244" actId="1032"/>
          <ac:spMkLst>
            <pc:docMk/>
            <pc:sldMk cId="977841343" sldId="301"/>
            <ac:spMk id="2" creationId="{293BE351-E429-4285-BA8B-106841BEF370}"/>
          </ac:spMkLst>
        </pc:spChg>
        <pc:spChg chg="mod">
          <ac:chgData name="Archambault, Aude" userId="dfdf6e78-8d63-480c-bdce-0b0f3fd27a48" providerId="ADAL" clId="{6F9558F1-4F88-4B05-9714-F14965707862}" dt="2020-11-03T10:23:20.743" v="1273"/>
          <ac:spMkLst>
            <pc:docMk/>
            <pc:sldMk cId="977841343" sldId="301"/>
            <ac:spMk id="3" creationId="{63C97FB4-71C1-4B00-B243-BBC67EB47833}"/>
          </ac:spMkLst>
        </pc:spChg>
        <pc:graphicFrameChg chg="add mod modGraphic">
          <ac:chgData name="Archambault, Aude" userId="dfdf6e78-8d63-480c-bdce-0b0f3fd27a48" providerId="ADAL" clId="{6F9558F1-4F88-4B05-9714-F14965707862}" dt="2020-11-03T10:23:48.294" v="1286" actId="404"/>
          <ac:graphicFrameMkLst>
            <pc:docMk/>
            <pc:sldMk cId="977841343" sldId="301"/>
            <ac:graphicFrameMk id="4" creationId="{A3D30ACA-14E9-4BD8-AA7A-C2E2065F13BB}"/>
          </ac:graphicFrameMkLst>
        </pc:graphicFrameChg>
        <pc:picChg chg="add del mod">
          <ac:chgData name="Archambault, Aude" userId="dfdf6e78-8d63-480c-bdce-0b0f3fd27a48" providerId="ADAL" clId="{6F9558F1-4F88-4B05-9714-F14965707862}" dt="2020-11-03T10:19:23.149" v="1263" actId="478"/>
          <ac:picMkLst>
            <pc:docMk/>
            <pc:sldMk cId="977841343" sldId="301"/>
            <ac:picMk id="6" creationId="{44F03DFD-5892-4796-9343-FDECA2C4C212}"/>
          </ac:picMkLst>
        </pc:picChg>
      </pc:sldChg>
      <pc:sldChg chg="addSp delSp modSp new del mod">
        <pc:chgData name="Archambault, Aude" userId="dfdf6e78-8d63-480c-bdce-0b0f3fd27a48" providerId="ADAL" clId="{6F9558F1-4F88-4B05-9714-F14965707862}" dt="2020-11-03T10:12:42.754" v="1242" actId="47"/>
        <pc:sldMkLst>
          <pc:docMk/>
          <pc:sldMk cId="1399940351" sldId="301"/>
        </pc:sldMkLst>
        <pc:spChg chg="add del">
          <ac:chgData name="Archambault, Aude" userId="dfdf6e78-8d63-480c-bdce-0b0f3fd27a48" providerId="ADAL" clId="{6F9558F1-4F88-4B05-9714-F14965707862}" dt="2020-11-03T10:10:56.015" v="1226" actId="1032"/>
          <ac:spMkLst>
            <pc:docMk/>
            <pc:sldMk cId="1399940351" sldId="301"/>
            <ac:spMk id="2" creationId="{D69B71D4-E70F-4827-80E0-084EE9A8BD27}"/>
          </ac:spMkLst>
        </pc:spChg>
        <pc:graphicFrameChg chg="add del modGraphic">
          <ac:chgData name="Archambault, Aude" userId="dfdf6e78-8d63-480c-bdce-0b0f3fd27a48" providerId="ADAL" clId="{6F9558F1-4F88-4B05-9714-F14965707862}" dt="2020-11-03T10:10:44.641" v="1225" actId="1032"/>
          <ac:graphicFrameMkLst>
            <pc:docMk/>
            <pc:sldMk cId="1399940351" sldId="301"/>
            <ac:graphicFrameMk id="4" creationId="{A5FA571A-C0A6-4B74-85D4-759B91D17F37}"/>
          </ac:graphicFrameMkLst>
        </pc:graphicFrameChg>
        <pc:graphicFrameChg chg="add mod modGraphic">
          <ac:chgData name="Archambault, Aude" userId="dfdf6e78-8d63-480c-bdce-0b0f3fd27a48" providerId="ADAL" clId="{6F9558F1-4F88-4B05-9714-F14965707862}" dt="2020-11-03T10:12:38.848" v="1241" actId="13782"/>
          <ac:graphicFrameMkLst>
            <pc:docMk/>
            <pc:sldMk cId="1399940351" sldId="301"/>
            <ac:graphicFrameMk id="5" creationId="{99A9B2AF-8BD4-40B5-AA1F-2BD695FAA339}"/>
          </ac:graphicFrameMkLst>
        </pc:graphicFrameChg>
      </pc:sldChg>
      <pc:sldChg chg="addSp delSp modSp new mod modClrScheme chgLayout">
        <pc:chgData name="Archambault, Aude" userId="dfdf6e78-8d63-480c-bdce-0b0f3fd27a48" providerId="ADAL" clId="{6F9558F1-4F88-4B05-9714-F14965707862}" dt="2020-11-03T10:26:36.355" v="1330" actId="5793"/>
        <pc:sldMkLst>
          <pc:docMk/>
          <pc:sldMk cId="668022109" sldId="302"/>
        </pc:sldMkLst>
        <pc:spChg chg="del">
          <ac:chgData name="Archambault, Aude" userId="dfdf6e78-8d63-480c-bdce-0b0f3fd27a48" providerId="ADAL" clId="{6F9558F1-4F88-4B05-9714-F14965707862}" dt="2020-11-03T10:25:10.918" v="1298" actId="22"/>
          <ac:spMkLst>
            <pc:docMk/>
            <pc:sldMk cId="668022109" sldId="302"/>
            <ac:spMk id="2" creationId="{39F1C67B-3CB0-41ED-BDC2-DB55E2B0138E}"/>
          </ac:spMkLst>
        </pc:spChg>
        <pc:spChg chg="mod ord">
          <ac:chgData name="Archambault, Aude" userId="dfdf6e78-8d63-480c-bdce-0b0f3fd27a48" providerId="ADAL" clId="{6F9558F1-4F88-4B05-9714-F14965707862}" dt="2020-11-03T10:26:36.355" v="1330" actId="5793"/>
          <ac:spMkLst>
            <pc:docMk/>
            <pc:sldMk cId="668022109" sldId="302"/>
            <ac:spMk id="3" creationId="{7211E865-2B72-4A29-8FFC-EFBF02FA3658}"/>
          </ac:spMkLst>
        </pc:spChg>
        <pc:spChg chg="add del mod">
          <ac:chgData name="Archambault, Aude" userId="dfdf6e78-8d63-480c-bdce-0b0f3fd27a48" providerId="ADAL" clId="{6F9558F1-4F88-4B05-9714-F14965707862}" dt="2020-11-03T10:25:31.283" v="1300" actId="26606"/>
          <ac:spMkLst>
            <pc:docMk/>
            <pc:sldMk cId="668022109" sldId="302"/>
            <ac:spMk id="10" creationId="{BFABADCC-2805-4B91-9F05-04AD59C8D267}"/>
          </ac:spMkLst>
        </pc:spChg>
        <pc:picChg chg="add mod">
          <ac:chgData name="Archambault, Aude" userId="dfdf6e78-8d63-480c-bdce-0b0f3fd27a48" providerId="ADAL" clId="{6F9558F1-4F88-4B05-9714-F14965707862}" dt="2020-11-03T10:26:29.204" v="1305" actId="14100"/>
          <ac:picMkLst>
            <pc:docMk/>
            <pc:sldMk cId="668022109" sldId="302"/>
            <ac:picMk id="5" creationId="{B1D7CD01-42D8-43D4-AB53-32E53BF7021D}"/>
          </ac:picMkLst>
        </pc:picChg>
      </pc:sldChg>
      <pc:sldChg chg="modSp new del mod">
        <pc:chgData name="Archambault, Aude" userId="dfdf6e78-8d63-480c-bdce-0b0f3fd27a48" providerId="ADAL" clId="{6F9558F1-4F88-4B05-9714-F14965707862}" dt="2020-11-03T10:27:19.496" v="1355" actId="47"/>
        <pc:sldMkLst>
          <pc:docMk/>
          <pc:sldMk cId="602614968" sldId="303"/>
        </pc:sldMkLst>
        <pc:spChg chg="mod">
          <ac:chgData name="Archambault, Aude" userId="dfdf6e78-8d63-480c-bdce-0b0f3fd27a48" providerId="ADAL" clId="{6F9558F1-4F88-4B05-9714-F14965707862}" dt="2020-11-03T10:26:51.086" v="1354" actId="5793"/>
          <ac:spMkLst>
            <pc:docMk/>
            <pc:sldMk cId="602614968" sldId="303"/>
            <ac:spMk id="2" creationId="{09FEFC5D-E849-4C93-BEAA-6B628F5770BC}"/>
          </ac:spMkLst>
        </pc:spChg>
        <pc:spChg chg="mod">
          <ac:chgData name="Archambault, Aude" userId="dfdf6e78-8d63-480c-bdce-0b0f3fd27a48" providerId="ADAL" clId="{6F9558F1-4F88-4B05-9714-F14965707862}" dt="2020-11-03T10:26:46.814" v="1339" actId="20577"/>
          <ac:spMkLst>
            <pc:docMk/>
            <pc:sldMk cId="602614968" sldId="303"/>
            <ac:spMk id="3" creationId="{18E018D6-A591-4BF1-861D-EE2439E9CE6B}"/>
          </ac:spMkLst>
        </pc:spChg>
      </pc:sldChg>
      <pc:sldChg chg="addSp delSp modSp new mod">
        <pc:chgData name="Archambault, Aude" userId="dfdf6e78-8d63-480c-bdce-0b0f3fd27a48" providerId="ADAL" clId="{6F9558F1-4F88-4B05-9714-F14965707862}" dt="2020-11-03T10:29:58.219" v="1383" actId="22"/>
        <pc:sldMkLst>
          <pc:docMk/>
          <pc:sldMk cId="1762611848" sldId="303"/>
        </pc:sldMkLst>
        <pc:spChg chg="del">
          <ac:chgData name="Archambault, Aude" userId="dfdf6e78-8d63-480c-bdce-0b0f3fd27a48" providerId="ADAL" clId="{6F9558F1-4F88-4B05-9714-F14965707862}" dt="2020-11-03T10:29:58.219" v="1383" actId="22"/>
          <ac:spMkLst>
            <pc:docMk/>
            <pc:sldMk cId="1762611848" sldId="303"/>
            <ac:spMk id="2" creationId="{6C58B011-4EF3-438C-A50A-16232B03EA52}"/>
          </ac:spMkLst>
        </pc:spChg>
        <pc:spChg chg="mod">
          <ac:chgData name="Archambault, Aude" userId="dfdf6e78-8d63-480c-bdce-0b0f3fd27a48" providerId="ADAL" clId="{6F9558F1-4F88-4B05-9714-F14965707862}" dt="2020-11-03T10:29:51.874" v="1382" actId="20577"/>
          <ac:spMkLst>
            <pc:docMk/>
            <pc:sldMk cId="1762611848" sldId="303"/>
            <ac:spMk id="3" creationId="{3762EB1A-A84E-4054-8F34-63798FA9C776}"/>
          </ac:spMkLst>
        </pc:spChg>
        <pc:picChg chg="add mod">
          <ac:chgData name="Archambault, Aude" userId="dfdf6e78-8d63-480c-bdce-0b0f3fd27a48" providerId="ADAL" clId="{6F9558F1-4F88-4B05-9714-F14965707862}" dt="2020-11-03T10:29:58.219" v="1383" actId="22"/>
          <ac:picMkLst>
            <pc:docMk/>
            <pc:sldMk cId="1762611848" sldId="303"/>
            <ac:picMk id="5" creationId="{DA7A124F-2D8A-474E-A658-A2078C0D532D}"/>
          </ac:picMkLst>
        </pc:picChg>
      </pc:sldChg>
      <pc:sldChg chg="new del">
        <pc:chgData name="Archambault, Aude" userId="dfdf6e78-8d63-480c-bdce-0b0f3fd27a48" providerId="ADAL" clId="{6F9558F1-4F88-4B05-9714-F14965707862}" dt="2020-11-03T10:26:15.800" v="1304" actId="47"/>
        <pc:sldMkLst>
          <pc:docMk/>
          <pc:sldMk cId="1888139981" sldId="303"/>
        </pc:sldMkLst>
      </pc:sldChg>
      <pc:sldChg chg="addSp delSp modSp new mod">
        <pc:chgData name="Archambault, Aude" userId="dfdf6e78-8d63-480c-bdce-0b0f3fd27a48" providerId="ADAL" clId="{6F9558F1-4F88-4B05-9714-F14965707862}" dt="2020-11-03T10:30:44.668" v="1417" actId="14100"/>
        <pc:sldMkLst>
          <pc:docMk/>
          <pc:sldMk cId="1458816675" sldId="304"/>
        </pc:sldMkLst>
        <pc:spChg chg="del mod">
          <ac:chgData name="Archambault, Aude" userId="dfdf6e78-8d63-480c-bdce-0b0f3fd27a48" providerId="ADAL" clId="{6F9558F1-4F88-4B05-9714-F14965707862}" dt="2020-11-03T10:30:28.510" v="1411"/>
          <ac:spMkLst>
            <pc:docMk/>
            <pc:sldMk cId="1458816675" sldId="304"/>
            <ac:spMk id="2" creationId="{0A77389B-AFE5-4E13-BB8E-8BF845E159CD}"/>
          </ac:spMkLst>
        </pc:spChg>
        <pc:spChg chg="mod ord">
          <ac:chgData name="Archambault, Aude" userId="dfdf6e78-8d63-480c-bdce-0b0f3fd27a48" providerId="ADAL" clId="{6F9558F1-4F88-4B05-9714-F14965707862}" dt="2020-11-03T10:30:35.949" v="1414" actId="26606"/>
          <ac:spMkLst>
            <pc:docMk/>
            <pc:sldMk cId="1458816675" sldId="304"/>
            <ac:spMk id="3" creationId="{9D0AEB26-5AC1-4825-B920-FDC9C7BF2939}"/>
          </ac:spMkLst>
        </pc:spChg>
        <pc:picChg chg="add mod">
          <ac:chgData name="Archambault, Aude" userId="dfdf6e78-8d63-480c-bdce-0b0f3fd27a48" providerId="ADAL" clId="{6F9558F1-4F88-4B05-9714-F14965707862}" dt="2020-11-03T10:30:44.668" v="1417" actId="14100"/>
          <ac:picMkLst>
            <pc:docMk/>
            <pc:sldMk cId="1458816675" sldId="304"/>
            <ac:picMk id="4" creationId="{CA0797D5-9CA5-411A-A73C-CFC49ADE11D4}"/>
          </ac:picMkLst>
        </pc:picChg>
      </pc:sldChg>
      <pc:sldChg chg="new del">
        <pc:chgData name="Archambault, Aude" userId="dfdf6e78-8d63-480c-bdce-0b0f3fd27a48" providerId="ADAL" clId="{6F9558F1-4F88-4B05-9714-F14965707862}" dt="2020-11-03T10:26:09.193" v="1303" actId="47"/>
        <pc:sldMkLst>
          <pc:docMk/>
          <pc:sldMk cId="1572003318" sldId="304"/>
        </pc:sldMkLst>
      </pc:sldChg>
      <pc:sldChg chg="modSp new mod">
        <pc:chgData name="Archambault, Aude" userId="dfdf6e78-8d63-480c-bdce-0b0f3fd27a48" providerId="ADAL" clId="{6F9558F1-4F88-4B05-9714-F14965707862}" dt="2020-11-03T11:52:43.597" v="1816" actId="20577"/>
        <pc:sldMkLst>
          <pc:docMk/>
          <pc:sldMk cId="3404926633" sldId="305"/>
        </pc:sldMkLst>
        <pc:spChg chg="mod">
          <ac:chgData name="Archambault, Aude" userId="dfdf6e78-8d63-480c-bdce-0b0f3fd27a48" providerId="ADAL" clId="{6F9558F1-4F88-4B05-9714-F14965707862}" dt="2020-11-03T11:52:43.597" v="1816" actId="20577"/>
          <ac:spMkLst>
            <pc:docMk/>
            <pc:sldMk cId="3404926633" sldId="305"/>
            <ac:spMk id="2" creationId="{6C55248C-BAA2-420D-940E-D2162E61A44A}"/>
          </ac:spMkLst>
        </pc:spChg>
        <pc:spChg chg="mod">
          <ac:chgData name="Archambault, Aude" userId="dfdf6e78-8d63-480c-bdce-0b0f3fd27a48" providerId="ADAL" clId="{6F9558F1-4F88-4B05-9714-F14965707862}" dt="2020-11-03T10:54:56.313" v="1768" actId="20577"/>
          <ac:spMkLst>
            <pc:docMk/>
            <pc:sldMk cId="3404926633" sldId="305"/>
            <ac:spMk id="3" creationId="{5672E47D-EADE-4EF9-928A-B8D1DA667519}"/>
          </ac:spMkLst>
        </pc:spChg>
      </pc:sldChg>
      <pc:sldChg chg="addSp delSp modSp new mod modAnim">
        <pc:chgData name="Archambault, Aude" userId="dfdf6e78-8d63-480c-bdce-0b0f3fd27a48" providerId="ADAL" clId="{6F9558F1-4F88-4B05-9714-F14965707862}" dt="2020-11-03T10:54:36.179" v="1730" actId="20577"/>
        <pc:sldMkLst>
          <pc:docMk/>
          <pc:sldMk cId="815054311" sldId="306"/>
        </pc:sldMkLst>
        <pc:spChg chg="del">
          <ac:chgData name="Archambault, Aude" userId="dfdf6e78-8d63-480c-bdce-0b0f3fd27a48" providerId="ADAL" clId="{6F9558F1-4F88-4B05-9714-F14965707862}" dt="2020-11-03T10:40:17.053" v="1618" actId="1032"/>
          <ac:spMkLst>
            <pc:docMk/>
            <pc:sldMk cId="815054311" sldId="306"/>
            <ac:spMk id="2" creationId="{A1E2EC1E-A181-4480-8CCB-A0DF108F870C}"/>
          </ac:spMkLst>
        </pc:spChg>
        <pc:spChg chg="mod">
          <ac:chgData name="Archambault, Aude" userId="dfdf6e78-8d63-480c-bdce-0b0f3fd27a48" providerId="ADAL" clId="{6F9558F1-4F88-4B05-9714-F14965707862}" dt="2020-11-03T10:54:36.179" v="1730" actId="20577"/>
          <ac:spMkLst>
            <pc:docMk/>
            <pc:sldMk cId="815054311" sldId="306"/>
            <ac:spMk id="3" creationId="{FD01C584-8AAA-4281-AA36-BB7553617F81}"/>
          </ac:spMkLst>
        </pc:spChg>
        <pc:graphicFrameChg chg="add mod modGraphic">
          <ac:chgData name="Archambault, Aude" userId="dfdf6e78-8d63-480c-bdce-0b0f3fd27a48" providerId="ADAL" clId="{6F9558F1-4F88-4B05-9714-F14965707862}" dt="2020-11-03T10:52:52.877" v="1711" actId="14100"/>
          <ac:graphicFrameMkLst>
            <pc:docMk/>
            <pc:sldMk cId="815054311" sldId="306"/>
            <ac:graphicFrameMk id="4" creationId="{EECB8FA3-80A5-485D-94D7-79038E4F7F39}"/>
          </ac:graphicFrameMkLst>
        </pc:graphicFrameChg>
        <pc:picChg chg="add mod">
          <ac:chgData name="Archambault, Aude" userId="dfdf6e78-8d63-480c-bdce-0b0f3fd27a48" providerId="ADAL" clId="{6F9558F1-4F88-4B05-9714-F14965707862}" dt="2020-11-03T10:53:20.947" v="1717" actId="14100"/>
          <ac:picMkLst>
            <pc:docMk/>
            <pc:sldMk cId="815054311" sldId="306"/>
            <ac:picMk id="5" creationId="{AC1E899E-05DC-4CE3-806C-1746FF190EBA}"/>
          </ac:picMkLst>
        </pc:picChg>
        <pc:picChg chg="add mod">
          <ac:chgData name="Archambault, Aude" userId="dfdf6e78-8d63-480c-bdce-0b0f3fd27a48" providerId="ADAL" clId="{6F9558F1-4F88-4B05-9714-F14965707862}" dt="2020-11-03T10:53:29.379" v="1718" actId="14100"/>
          <ac:picMkLst>
            <pc:docMk/>
            <pc:sldMk cId="815054311" sldId="306"/>
            <ac:picMk id="6" creationId="{092572DA-21C5-410B-9C60-8ED332F0F792}"/>
          </ac:picMkLst>
        </pc:picChg>
      </pc:sldChg>
      <pc:sldChg chg="modSp new del mod">
        <pc:chgData name="Archambault, Aude" userId="dfdf6e78-8d63-480c-bdce-0b0f3fd27a48" providerId="ADAL" clId="{6F9558F1-4F88-4B05-9714-F14965707862}" dt="2020-11-03T10:38:20.876" v="1608" actId="47"/>
        <pc:sldMkLst>
          <pc:docMk/>
          <pc:sldMk cId="3052743361" sldId="306"/>
        </pc:sldMkLst>
        <pc:spChg chg="mod">
          <ac:chgData name="Archambault, Aude" userId="dfdf6e78-8d63-480c-bdce-0b0f3fd27a48" providerId="ADAL" clId="{6F9558F1-4F88-4B05-9714-F14965707862}" dt="2020-11-03T10:38:13.130" v="1602" actId="313"/>
          <ac:spMkLst>
            <pc:docMk/>
            <pc:sldMk cId="3052743361" sldId="306"/>
            <ac:spMk id="2" creationId="{59950D46-A3D6-4F96-BEBE-17CBB9F25785}"/>
          </ac:spMkLst>
        </pc:spChg>
        <pc:spChg chg="mod">
          <ac:chgData name="Archambault, Aude" userId="dfdf6e78-8d63-480c-bdce-0b0f3fd27a48" providerId="ADAL" clId="{6F9558F1-4F88-4B05-9714-F14965707862}" dt="2020-11-03T10:38:14.699" v="1607" actId="20577"/>
          <ac:spMkLst>
            <pc:docMk/>
            <pc:sldMk cId="3052743361" sldId="306"/>
            <ac:spMk id="4" creationId="{FF44CD0D-18B8-41AC-BD99-1876063D61C6}"/>
          </ac:spMkLst>
        </pc:spChg>
      </pc:sldChg>
      <pc:sldChg chg="addSp delSp modSp new del mod modClrScheme chgLayout">
        <pc:chgData name="Archambault, Aude" userId="dfdf6e78-8d63-480c-bdce-0b0f3fd27a48" providerId="ADAL" clId="{6F9558F1-4F88-4B05-9714-F14965707862}" dt="2020-11-03T16:44:16.997" v="1970" actId="47"/>
        <pc:sldMkLst>
          <pc:docMk/>
          <pc:sldMk cId="2189948355" sldId="307"/>
        </pc:sldMkLst>
        <pc:spChg chg="del">
          <ac:chgData name="Archambault, Aude" userId="dfdf6e78-8d63-480c-bdce-0b0f3fd27a48" providerId="ADAL" clId="{6F9558F1-4F88-4B05-9714-F14965707862}" dt="2020-11-03T10:56:35.672" v="1797" actId="22"/>
          <ac:spMkLst>
            <pc:docMk/>
            <pc:sldMk cId="2189948355" sldId="307"/>
            <ac:spMk id="2" creationId="{C43AA578-CA2F-420E-8614-8AF773495ED8}"/>
          </ac:spMkLst>
        </pc:spChg>
        <pc:spChg chg="mod ord">
          <ac:chgData name="Archambault, Aude" userId="dfdf6e78-8d63-480c-bdce-0b0f3fd27a48" providerId="ADAL" clId="{6F9558F1-4F88-4B05-9714-F14965707862}" dt="2020-11-03T10:56:52.739" v="1804" actId="26606"/>
          <ac:spMkLst>
            <pc:docMk/>
            <pc:sldMk cId="2189948355" sldId="307"/>
            <ac:spMk id="3" creationId="{F66F68C2-910B-49DA-B0F7-7C265C53DE46}"/>
          </ac:spMkLst>
        </pc:spChg>
        <pc:spChg chg="add mod">
          <ac:chgData name="Archambault, Aude" userId="dfdf6e78-8d63-480c-bdce-0b0f3fd27a48" providerId="ADAL" clId="{6F9558F1-4F88-4B05-9714-F14965707862}" dt="2020-11-03T10:56:52.739" v="1804" actId="26606"/>
          <ac:spMkLst>
            <pc:docMk/>
            <pc:sldMk cId="2189948355" sldId="307"/>
            <ac:spMk id="10" creationId="{D9C5D6D9-FBD4-4B6B-87A4-A24C38149E96}"/>
          </ac:spMkLst>
        </pc:spChg>
        <pc:spChg chg="add mod">
          <ac:chgData name="Archambault, Aude" userId="dfdf6e78-8d63-480c-bdce-0b0f3fd27a48" providerId="ADAL" clId="{6F9558F1-4F88-4B05-9714-F14965707862}" dt="2020-11-03T10:56:52.739" v="1804" actId="26606"/>
          <ac:spMkLst>
            <pc:docMk/>
            <pc:sldMk cId="2189948355" sldId="307"/>
            <ac:spMk id="12" creationId="{5E36B6DD-E9FD-4E3E-AA36-F4084C2DD125}"/>
          </ac:spMkLst>
        </pc:spChg>
        <pc:spChg chg="add mod">
          <ac:chgData name="Archambault, Aude" userId="dfdf6e78-8d63-480c-bdce-0b0f3fd27a48" providerId="ADAL" clId="{6F9558F1-4F88-4B05-9714-F14965707862}" dt="2020-11-03T10:56:52.739" v="1804" actId="26606"/>
          <ac:spMkLst>
            <pc:docMk/>
            <pc:sldMk cId="2189948355" sldId="307"/>
            <ac:spMk id="14" creationId="{29E68FD7-C01F-47F1-A1FA-DE6E02E2AF52}"/>
          </ac:spMkLst>
        </pc:spChg>
        <pc:picChg chg="add mod">
          <ac:chgData name="Archambault, Aude" userId="dfdf6e78-8d63-480c-bdce-0b0f3fd27a48" providerId="ADAL" clId="{6F9558F1-4F88-4B05-9714-F14965707862}" dt="2020-11-03T10:56:52.739" v="1804" actId="26606"/>
          <ac:picMkLst>
            <pc:docMk/>
            <pc:sldMk cId="2189948355" sldId="307"/>
            <ac:picMk id="5" creationId="{EBF85B85-C561-439E-9DB0-D7C85D7F5F1C}"/>
          </ac:picMkLst>
        </pc:picChg>
      </pc:sldChg>
      <pc:sldChg chg="addSp delSp modSp new mod">
        <pc:chgData name="Archambault, Aude" userId="dfdf6e78-8d63-480c-bdce-0b0f3fd27a48" providerId="ADAL" clId="{6F9558F1-4F88-4B05-9714-F14965707862}" dt="2020-11-03T16:35:00.041" v="1855" actId="20577"/>
        <pc:sldMkLst>
          <pc:docMk/>
          <pc:sldMk cId="3285118281" sldId="308"/>
        </pc:sldMkLst>
        <pc:spChg chg="del">
          <ac:chgData name="Archambault, Aude" userId="dfdf6e78-8d63-480c-bdce-0b0f3fd27a48" providerId="ADAL" clId="{6F9558F1-4F88-4B05-9714-F14965707862}" dt="2020-11-03T10:59:42.705" v="1806" actId="22"/>
          <ac:spMkLst>
            <pc:docMk/>
            <pc:sldMk cId="3285118281" sldId="308"/>
            <ac:spMk id="2" creationId="{985A92DE-3A19-43CD-9699-9265C6E4D06C}"/>
          </ac:spMkLst>
        </pc:spChg>
        <pc:spChg chg="mod">
          <ac:chgData name="Archambault, Aude" userId="dfdf6e78-8d63-480c-bdce-0b0f3fd27a48" providerId="ADAL" clId="{6F9558F1-4F88-4B05-9714-F14965707862}" dt="2020-11-03T16:35:00.041" v="1855" actId="20577"/>
          <ac:spMkLst>
            <pc:docMk/>
            <pc:sldMk cId="3285118281" sldId="308"/>
            <ac:spMk id="3" creationId="{8E4B7806-1898-4C19-9D32-E84723F4E15E}"/>
          </ac:spMkLst>
        </pc:spChg>
        <pc:picChg chg="add mod">
          <ac:chgData name="Archambault, Aude" userId="dfdf6e78-8d63-480c-bdce-0b0f3fd27a48" providerId="ADAL" clId="{6F9558F1-4F88-4B05-9714-F14965707862}" dt="2020-11-03T16:33:30.021" v="1817" actId="14100"/>
          <ac:picMkLst>
            <pc:docMk/>
            <pc:sldMk cId="3285118281" sldId="308"/>
            <ac:picMk id="5" creationId="{BF834A5E-622B-4CB5-8BDB-1ACC066D444C}"/>
          </ac:picMkLst>
        </pc:picChg>
        <pc:picChg chg="add mod">
          <ac:chgData name="Archambault, Aude" userId="dfdf6e78-8d63-480c-bdce-0b0f3fd27a48" providerId="ADAL" clId="{6F9558F1-4F88-4B05-9714-F14965707862}" dt="2020-11-03T10:59:49.906" v="1807"/>
          <ac:picMkLst>
            <pc:docMk/>
            <pc:sldMk cId="3285118281" sldId="308"/>
            <ac:picMk id="6" creationId="{A5CDB7D0-B369-48E8-8EF8-6779910EBC56}"/>
          </ac:picMkLst>
        </pc:picChg>
      </pc:sldChg>
      <pc:sldChg chg="addSp modSp new mod">
        <pc:chgData name="Archambault, Aude" userId="dfdf6e78-8d63-480c-bdce-0b0f3fd27a48" providerId="ADAL" clId="{6F9558F1-4F88-4B05-9714-F14965707862}" dt="2020-11-03T16:37:49.221" v="1916" actId="14100"/>
        <pc:sldMkLst>
          <pc:docMk/>
          <pc:sldMk cId="194348203" sldId="309"/>
        </pc:sldMkLst>
        <pc:spChg chg="mod">
          <ac:chgData name="Archambault, Aude" userId="dfdf6e78-8d63-480c-bdce-0b0f3fd27a48" providerId="ADAL" clId="{6F9558F1-4F88-4B05-9714-F14965707862}" dt="2020-11-03T16:37:43.259" v="1914" actId="20577"/>
          <ac:spMkLst>
            <pc:docMk/>
            <pc:sldMk cId="194348203" sldId="309"/>
            <ac:spMk id="2" creationId="{E97698F3-B6EC-47FA-BB20-B0917721D724}"/>
          </ac:spMkLst>
        </pc:spChg>
        <pc:spChg chg="mod">
          <ac:chgData name="Archambault, Aude" userId="dfdf6e78-8d63-480c-bdce-0b0f3fd27a48" providerId="ADAL" clId="{6F9558F1-4F88-4B05-9714-F14965707862}" dt="2020-11-03T16:36:00.342" v="1876" actId="20577"/>
          <ac:spMkLst>
            <pc:docMk/>
            <pc:sldMk cId="194348203" sldId="309"/>
            <ac:spMk id="3" creationId="{75327D0D-717B-4112-ACD6-C502FC460781}"/>
          </ac:spMkLst>
        </pc:spChg>
        <pc:picChg chg="add mod">
          <ac:chgData name="Archambault, Aude" userId="dfdf6e78-8d63-480c-bdce-0b0f3fd27a48" providerId="ADAL" clId="{6F9558F1-4F88-4B05-9714-F14965707862}" dt="2020-11-03T16:37:49.221" v="1916" actId="14100"/>
          <ac:picMkLst>
            <pc:docMk/>
            <pc:sldMk cId="194348203" sldId="309"/>
            <ac:picMk id="5" creationId="{0CFB164D-AF44-4BC9-AFEC-29DC8D148CB0}"/>
          </ac:picMkLst>
        </pc:picChg>
      </pc:sldChg>
      <pc:sldChg chg="addSp delSp modSp new mod">
        <pc:chgData name="Archambault, Aude" userId="dfdf6e78-8d63-480c-bdce-0b0f3fd27a48" providerId="ADAL" clId="{6F9558F1-4F88-4B05-9714-F14965707862}" dt="2020-11-03T19:06:05.550" v="2016" actId="14100"/>
        <pc:sldMkLst>
          <pc:docMk/>
          <pc:sldMk cId="411415590" sldId="310"/>
        </pc:sldMkLst>
        <pc:spChg chg="add del mod">
          <ac:chgData name="Archambault, Aude" userId="dfdf6e78-8d63-480c-bdce-0b0f3fd27a48" providerId="ADAL" clId="{6F9558F1-4F88-4B05-9714-F14965707862}" dt="2020-11-03T16:49:35.359" v="2006"/>
          <ac:spMkLst>
            <pc:docMk/>
            <pc:sldMk cId="411415590" sldId="310"/>
            <ac:spMk id="2" creationId="{4C0052C0-3E14-4E82-A8AA-D8238A0CB0AC}"/>
          </ac:spMkLst>
        </pc:spChg>
        <pc:spChg chg="mod">
          <ac:chgData name="Archambault, Aude" userId="dfdf6e78-8d63-480c-bdce-0b0f3fd27a48" providerId="ADAL" clId="{6F9558F1-4F88-4B05-9714-F14965707862}" dt="2020-11-03T16:38:49.304" v="1919" actId="790"/>
          <ac:spMkLst>
            <pc:docMk/>
            <pc:sldMk cId="411415590" sldId="310"/>
            <ac:spMk id="3" creationId="{58CB3594-24A3-4A1E-A3E9-2AF1E58A79CC}"/>
          </ac:spMkLst>
        </pc:spChg>
        <pc:graphicFrameChg chg="add mod modGraphic">
          <ac:chgData name="Archambault, Aude" userId="dfdf6e78-8d63-480c-bdce-0b0f3fd27a48" providerId="ADAL" clId="{6F9558F1-4F88-4B05-9714-F14965707862}" dt="2020-11-03T19:05:54.919" v="2012" actId="14100"/>
          <ac:graphicFrameMkLst>
            <pc:docMk/>
            <pc:sldMk cId="411415590" sldId="310"/>
            <ac:graphicFrameMk id="4" creationId="{CC536513-FB73-4496-A906-C5216517830F}"/>
          </ac:graphicFrameMkLst>
        </pc:graphicFrameChg>
        <pc:picChg chg="add del mod">
          <ac:chgData name="Archambault, Aude" userId="dfdf6e78-8d63-480c-bdce-0b0f3fd27a48" providerId="ADAL" clId="{6F9558F1-4F88-4B05-9714-F14965707862}" dt="2020-11-03T16:49:34.047" v="2005"/>
          <ac:picMkLst>
            <pc:docMk/>
            <pc:sldMk cId="411415590" sldId="310"/>
            <ac:picMk id="5" creationId="{3348AF9F-B391-4E05-805A-84CC280B6DA0}"/>
          </ac:picMkLst>
        </pc:picChg>
        <pc:picChg chg="add mod">
          <ac:chgData name="Archambault, Aude" userId="dfdf6e78-8d63-480c-bdce-0b0f3fd27a48" providerId="ADAL" clId="{6F9558F1-4F88-4B05-9714-F14965707862}" dt="2020-11-03T19:06:05.550" v="2016" actId="14100"/>
          <ac:picMkLst>
            <pc:docMk/>
            <pc:sldMk cId="411415590" sldId="310"/>
            <ac:picMk id="6" creationId="{AE13AE63-3016-48CD-90BB-812571E2BD36}"/>
          </ac:picMkLst>
        </pc:picChg>
      </pc:sldChg>
      <pc:sldChg chg="addSp delSp modSp new mod">
        <pc:chgData name="Archambault, Aude" userId="dfdf6e78-8d63-480c-bdce-0b0f3fd27a48" providerId="ADAL" clId="{6F9558F1-4F88-4B05-9714-F14965707862}" dt="2020-11-03T19:06:30.089" v="2021" actId="20577"/>
        <pc:sldMkLst>
          <pc:docMk/>
          <pc:sldMk cId="3261565227" sldId="311"/>
        </pc:sldMkLst>
        <pc:spChg chg="mod">
          <ac:chgData name="Archambault, Aude" userId="dfdf6e78-8d63-480c-bdce-0b0f3fd27a48" providerId="ADAL" clId="{6F9558F1-4F88-4B05-9714-F14965707862}" dt="2020-11-03T19:06:30.089" v="2021" actId="20577"/>
          <ac:spMkLst>
            <pc:docMk/>
            <pc:sldMk cId="3261565227" sldId="311"/>
            <ac:spMk id="2" creationId="{E1CAB40D-4EFC-4378-BFAD-C65A106BC64C}"/>
          </ac:spMkLst>
        </pc:spChg>
        <pc:spChg chg="mod">
          <ac:chgData name="Archambault, Aude" userId="dfdf6e78-8d63-480c-bdce-0b0f3fd27a48" providerId="ADAL" clId="{6F9558F1-4F88-4B05-9714-F14965707862}" dt="2020-11-03T16:40:52.020" v="1945" actId="20577"/>
          <ac:spMkLst>
            <pc:docMk/>
            <pc:sldMk cId="3261565227" sldId="311"/>
            <ac:spMk id="3" creationId="{018B111B-19E1-4C49-93D9-10F766649E0D}"/>
          </ac:spMkLst>
        </pc:spChg>
        <pc:picChg chg="add del mod">
          <ac:chgData name="Archambault, Aude" userId="dfdf6e78-8d63-480c-bdce-0b0f3fd27a48" providerId="ADAL" clId="{6F9558F1-4F88-4B05-9714-F14965707862}" dt="2020-11-03T16:46:38.500" v="1989" actId="478"/>
          <ac:picMkLst>
            <pc:docMk/>
            <pc:sldMk cId="3261565227" sldId="311"/>
            <ac:picMk id="5" creationId="{7C0B833E-AF4B-42A0-8557-67BB67CBCA92}"/>
          </ac:picMkLst>
        </pc:picChg>
        <pc:picChg chg="add mod">
          <ac:chgData name="Archambault, Aude" userId="dfdf6e78-8d63-480c-bdce-0b0f3fd27a48" providerId="ADAL" clId="{6F9558F1-4F88-4B05-9714-F14965707862}" dt="2020-11-03T16:47:30.187" v="2002" actId="14100"/>
          <ac:picMkLst>
            <pc:docMk/>
            <pc:sldMk cId="3261565227" sldId="311"/>
            <ac:picMk id="7" creationId="{29F45FFA-D72C-43F9-936D-80B6CDC74B41}"/>
          </ac:picMkLst>
        </pc:picChg>
      </pc:sldChg>
      <pc:sldChg chg="addSp modSp new mod">
        <pc:chgData name="Archambault, Aude" userId="dfdf6e78-8d63-480c-bdce-0b0f3fd27a48" providerId="ADAL" clId="{6F9558F1-4F88-4B05-9714-F14965707862}" dt="2020-11-03T19:21:56.498" v="2032" actId="20577"/>
        <pc:sldMkLst>
          <pc:docMk/>
          <pc:sldMk cId="2368726398" sldId="312"/>
        </pc:sldMkLst>
        <pc:spChg chg="mod">
          <ac:chgData name="Archambault, Aude" userId="dfdf6e78-8d63-480c-bdce-0b0f3fd27a48" providerId="ADAL" clId="{6F9558F1-4F88-4B05-9714-F14965707862}" dt="2020-11-03T19:21:56.498" v="2032" actId="20577"/>
          <ac:spMkLst>
            <pc:docMk/>
            <pc:sldMk cId="2368726398" sldId="312"/>
            <ac:spMk id="2" creationId="{08EA2825-6032-4672-B438-65F16761B35B}"/>
          </ac:spMkLst>
        </pc:spChg>
        <pc:spChg chg="mod">
          <ac:chgData name="Archambault, Aude" userId="dfdf6e78-8d63-480c-bdce-0b0f3fd27a48" providerId="ADAL" clId="{6F9558F1-4F88-4B05-9714-F14965707862}" dt="2020-11-03T16:42:54.383" v="1969" actId="20577"/>
          <ac:spMkLst>
            <pc:docMk/>
            <pc:sldMk cId="2368726398" sldId="312"/>
            <ac:spMk id="3" creationId="{986DA9DB-91F2-44B7-B495-30A5BF247A14}"/>
          </ac:spMkLst>
        </pc:spChg>
        <pc:picChg chg="add mod">
          <ac:chgData name="Archambault, Aude" userId="dfdf6e78-8d63-480c-bdce-0b0f3fd27a48" providerId="ADAL" clId="{6F9558F1-4F88-4B05-9714-F14965707862}" dt="2020-11-03T16:45:39.180" v="1982" actId="1076"/>
          <ac:picMkLst>
            <pc:docMk/>
            <pc:sldMk cId="2368726398" sldId="312"/>
            <ac:picMk id="5" creationId="{7FEA3776-56E5-4175-86D6-6958C4668382}"/>
          </ac:picMkLst>
        </pc:picChg>
      </pc:sldChg>
      <pc:sldChg chg="addSp delSp modSp new del mod">
        <pc:chgData name="Archambault, Aude" userId="dfdf6e78-8d63-480c-bdce-0b0f3fd27a48" providerId="ADAL" clId="{6F9558F1-4F88-4B05-9714-F14965707862}" dt="2020-11-03T16:42:23.189" v="1960" actId="47"/>
        <pc:sldMkLst>
          <pc:docMk/>
          <pc:sldMk cId="3651016005" sldId="312"/>
        </pc:sldMkLst>
        <pc:spChg chg="mod">
          <ac:chgData name="Archambault, Aude" userId="dfdf6e78-8d63-480c-bdce-0b0f3fd27a48" providerId="ADAL" clId="{6F9558F1-4F88-4B05-9714-F14965707862}" dt="2020-11-03T16:41:49.482" v="1954"/>
          <ac:spMkLst>
            <pc:docMk/>
            <pc:sldMk cId="3651016005" sldId="312"/>
            <ac:spMk id="3" creationId="{DCF5FCE3-1E88-40E5-91CB-85D6CC34768C}"/>
          </ac:spMkLst>
        </pc:spChg>
        <pc:spChg chg="del">
          <ac:chgData name="Archambault, Aude" userId="dfdf6e78-8d63-480c-bdce-0b0f3fd27a48" providerId="ADAL" clId="{6F9558F1-4F88-4B05-9714-F14965707862}" dt="2020-11-03T16:42:06.985" v="1955" actId="22"/>
          <ac:spMkLst>
            <pc:docMk/>
            <pc:sldMk cId="3651016005" sldId="312"/>
            <ac:spMk id="5" creationId="{16D1393F-C0B2-474E-8BF1-06FFEF01D2CF}"/>
          </ac:spMkLst>
        </pc:spChg>
        <pc:picChg chg="add mod">
          <ac:chgData name="Archambault, Aude" userId="dfdf6e78-8d63-480c-bdce-0b0f3fd27a48" providerId="ADAL" clId="{6F9558F1-4F88-4B05-9714-F14965707862}" dt="2020-11-03T16:42:20.052" v="1959" actId="1076"/>
          <ac:picMkLst>
            <pc:docMk/>
            <pc:sldMk cId="3651016005" sldId="312"/>
            <ac:picMk id="8" creationId="{088B76A8-CD69-4AF8-B013-F0D96EA728B0}"/>
          </ac:picMkLst>
        </pc:picChg>
      </pc:sldChg>
      <pc:sldChg chg="addSp modSp new mod">
        <pc:chgData name="Archambault, Aude" userId="dfdf6e78-8d63-480c-bdce-0b0f3fd27a48" providerId="ADAL" clId="{6F9558F1-4F88-4B05-9714-F14965707862}" dt="2020-11-03T19:29:37.817" v="2087" actId="20577"/>
        <pc:sldMkLst>
          <pc:docMk/>
          <pc:sldMk cId="2814180766" sldId="313"/>
        </pc:sldMkLst>
        <pc:spChg chg="mod">
          <ac:chgData name="Archambault, Aude" userId="dfdf6e78-8d63-480c-bdce-0b0f3fd27a48" providerId="ADAL" clId="{6F9558F1-4F88-4B05-9714-F14965707862}" dt="2020-11-03T19:29:37.817" v="2087" actId="20577"/>
          <ac:spMkLst>
            <pc:docMk/>
            <pc:sldMk cId="2814180766" sldId="313"/>
            <ac:spMk id="2" creationId="{47AB1790-228F-40C6-939A-A82540EFC893}"/>
          </ac:spMkLst>
        </pc:spChg>
        <pc:spChg chg="mod">
          <ac:chgData name="Archambault, Aude" userId="dfdf6e78-8d63-480c-bdce-0b0f3fd27a48" providerId="ADAL" clId="{6F9558F1-4F88-4B05-9714-F14965707862}" dt="2020-11-03T19:22:22.668" v="2070" actId="20577"/>
          <ac:spMkLst>
            <pc:docMk/>
            <pc:sldMk cId="2814180766" sldId="313"/>
            <ac:spMk id="3" creationId="{AB656DE4-3DEA-447B-AEE8-B113FD71E7EC}"/>
          </ac:spMkLst>
        </pc:spChg>
        <pc:picChg chg="add mod">
          <ac:chgData name="Archambault, Aude" userId="dfdf6e78-8d63-480c-bdce-0b0f3fd27a48" providerId="ADAL" clId="{6F9558F1-4F88-4B05-9714-F14965707862}" dt="2020-11-03T19:29:04.585" v="2085" actId="1076"/>
          <ac:picMkLst>
            <pc:docMk/>
            <pc:sldMk cId="2814180766" sldId="313"/>
            <ac:picMk id="5" creationId="{43A62C3D-ABEF-4598-8D47-CD12C0130FC8}"/>
          </ac:picMkLst>
        </pc:picChg>
      </pc:sldChg>
      <pc:sldChg chg="addSp delSp modSp new mod">
        <pc:chgData name="Archambault, Aude" userId="dfdf6e78-8d63-480c-bdce-0b0f3fd27a48" providerId="ADAL" clId="{6F9558F1-4F88-4B05-9714-F14965707862}" dt="2020-11-03T20:08:57.733" v="2815" actId="20577"/>
        <pc:sldMkLst>
          <pc:docMk/>
          <pc:sldMk cId="338613295" sldId="314"/>
        </pc:sldMkLst>
        <pc:spChg chg="del">
          <ac:chgData name="Archambault, Aude" userId="dfdf6e78-8d63-480c-bdce-0b0f3fd27a48" providerId="ADAL" clId="{6F9558F1-4F88-4B05-9714-F14965707862}" dt="2020-11-03T19:30:08.202" v="2089"/>
          <ac:spMkLst>
            <pc:docMk/>
            <pc:sldMk cId="338613295" sldId="314"/>
            <ac:spMk id="2" creationId="{74354C31-C85C-40AE-8835-88191F62C104}"/>
          </ac:spMkLst>
        </pc:spChg>
        <pc:spChg chg="mod">
          <ac:chgData name="Archambault, Aude" userId="dfdf6e78-8d63-480c-bdce-0b0f3fd27a48" providerId="ADAL" clId="{6F9558F1-4F88-4B05-9714-F14965707862}" dt="2020-11-03T20:08:57.733" v="2815" actId="20577"/>
          <ac:spMkLst>
            <pc:docMk/>
            <pc:sldMk cId="338613295" sldId="314"/>
            <ac:spMk id="3" creationId="{EE3206BE-A73C-4B9A-A60C-97F721064489}"/>
          </ac:spMkLst>
        </pc:spChg>
        <pc:graphicFrameChg chg="add mod">
          <ac:chgData name="Archambault, Aude" userId="dfdf6e78-8d63-480c-bdce-0b0f3fd27a48" providerId="ADAL" clId="{6F9558F1-4F88-4B05-9714-F14965707862}" dt="2020-11-03T19:30:22.129" v="2091"/>
          <ac:graphicFrameMkLst>
            <pc:docMk/>
            <pc:sldMk cId="338613295" sldId="314"/>
            <ac:graphicFrameMk id="4" creationId="{9667ED9B-2D40-4E35-BB88-DAC9DF76BD6B}"/>
          </ac:graphicFrameMkLst>
        </pc:graphicFrameChg>
      </pc:sldChg>
      <pc:sldChg chg="addSp modSp new mod">
        <pc:chgData name="Archambault, Aude" userId="dfdf6e78-8d63-480c-bdce-0b0f3fd27a48" providerId="ADAL" clId="{6F9558F1-4F88-4B05-9714-F14965707862}" dt="2020-11-03T20:05:35.978" v="2746" actId="20577"/>
        <pc:sldMkLst>
          <pc:docMk/>
          <pc:sldMk cId="3617758975" sldId="315"/>
        </pc:sldMkLst>
        <pc:spChg chg="mod">
          <ac:chgData name="Archambault, Aude" userId="dfdf6e78-8d63-480c-bdce-0b0f3fd27a48" providerId="ADAL" clId="{6F9558F1-4F88-4B05-9714-F14965707862}" dt="2020-11-03T19:41:29.969" v="2359" actId="12"/>
          <ac:spMkLst>
            <pc:docMk/>
            <pc:sldMk cId="3617758975" sldId="315"/>
            <ac:spMk id="2" creationId="{350D233D-75D5-4379-B0F3-5FE20CCCB886}"/>
          </ac:spMkLst>
        </pc:spChg>
        <pc:spChg chg="mod">
          <ac:chgData name="Archambault, Aude" userId="dfdf6e78-8d63-480c-bdce-0b0f3fd27a48" providerId="ADAL" clId="{6F9558F1-4F88-4B05-9714-F14965707862}" dt="2020-11-03T20:05:35.978" v="2746" actId="20577"/>
          <ac:spMkLst>
            <pc:docMk/>
            <pc:sldMk cId="3617758975" sldId="315"/>
            <ac:spMk id="3" creationId="{DC25B0C9-AF75-498E-84A8-9C729FEC0B86}"/>
          </ac:spMkLst>
        </pc:spChg>
        <pc:picChg chg="add mod">
          <ac:chgData name="Archambault, Aude" userId="dfdf6e78-8d63-480c-bdce-0b0f3fd27a48" providerId="ADAL" clId="{6F9558F1-4F88-4B05-9714-F14965707862}" dt="2020-11-03T19:42:05.481" v="2365" actId="1076"/>
          <ac:picMkLst>
            <pc:docMk/>
            <pc:sldMk cId="3617758975" sldId="315"/>
            <ac:picMk id="5" creationId="{1B34F3C3-2FA8-40DB-B1AC-4804273668DC}"/>
          </ac:picMkLst>
        </pc:picChg>
        <pc:picChg chg="add mod">
          <ac:chgData name="Archambault, Aude" userId="dfdf6e78-8d63-480c-bdce-0b0f3fd27a48" providerId="ADAL" clId="{6F9558F1-4F88-4B05-9714-F14965707862}" dt="2020-11-03T19:42:05.481" v="2365" actId="1076"/>
          <ac:picMkLst>
            <pc:docMk/>
            <pc:sldMk cId="3617758975" sldId="315"/>
            <ac:picMk id="7" creationId="{4D545015-6C57-4981-A4AE-D9AC98C20186}"/>
          </ac:picMkLst>
        </pc:picChg>
        <pc:picChg chg="add mod">
          <ac:chgData name="Archambault, Aude" userId="dfdf6e78-8d63-480c-bdce-0b0f3fd27a48" providerId="ADAL" clId="{6F9558F1-4F88-4B05-9714-F14965707862}" dt="2020-11-03T19:42:20.087" v="2368" actId="1076"/>
          <ac:picMkLst>
            <pc:docMk/>
            <pc:sldMk cId="3617758975" sldId="315"/>
            <ac:picMk id="9" creationId="{E393D9E4-274B-45E2-87E8-B2BCFC3785D1}"/>
          </ac:picMkLst>
        </pc:picChg>
        <pc:picChg chg="add mod">
          <ac:chgData name="Archambault, Aude" userId="dfdf6e78-8d63-480c-bdce-0b0f3fd27a48" providerId="ADAL" clId="{6F9558F1-4F88-4B05-9714-F14965707862}" dt="2020-11-03T19:42:05.481" v="2365" actId="1076"/>
          <ac:picMkLst>
            <pc:docMk/>
            <pc:sldMk cId="3617758975" sldId="315"/>
            <ac:picMk id="11" creationId="{7AB99EB9-45E9-4849-A55F-12B313961EEE}"/>
          </ac:picMkLst>
        </pc:picChg>
        <pc:picChg chg="add mod">
          <ac:chgData name="Archambault, Aude" userId="dfdf6e78-8d63-480c-bdce-0b0f3fd27a48" providerId="ADAL" clId="{6F9558F1-4F88-4B05-9714-F14965707862}" dt="2020-11-03T19:42:05.481" v="2365" actId="1076"/>
          <ac:picMkLst>
            <pc:docMk/>
            <pc:sldMk cId="3617758975" sldId="315"/>
            <ac:picMk id="13" creationId="{0BB13DD1-25C4-4D16-8DE9-11E62D78ABB0}"/>
          </ac:picMkLst>
        </pc:picChg>
        <pc:picChg chg="add mod">
          <ac:chgData name="Archambault, Aude" userId="dfdf6e78-8d63-480c-bdce-0b0f3fd27a48" providerId="ADAL" clId="{6F9558F1-4F88-4B05-9714-F14965707862}" dt="2020-11-03T19:42:16.451" v="2367" actId="1076"/>
          <ac:picMkLst>
            <pc:docMk/>
            <pc:sldMk cId="3617758975" sldId="315"/>
            <ac:picMk id="15" creationId="{29FFDC06-6176-45E5-B6D4-89B4DE220164}"/>
          </ac:picMkLst>
        </pc:picChg>
        <pc:picChg chg="add mod">
          <ac:chgData name="Archambault, Aude" userId="dfdf6e78-8d63-480c-bdce-0b0f3fd27a48" providerId="ADAL" clId="{6F9558F1-4F88-4B05-9714-F14965707862}" dt="2020-11-03T19:42:16.451" v="2367" actId="1076"/>
          <ac:picMkLst>
            <pc:docMk/>
            <pc:sldMk cId="3617758975" sldId="315"/>
            <ac:picMk id="17" creationId="{0A5B8CF6-4025-457A-A728-B32606D32AEF}"/>
          </ac:picMkLst>
        </pc:picChg>
        <pc:picChg chg="add mod">
          <ac:chgData name="Archambault, Aude" userId="dfdf6e78-8d63-480c-bdce-0b0f3fd27a48" providerId="ADAL" clId="{6F9558F1-4F88-4B05-9714-F14965707862}" dt="2020-11-03T19:42:16.451" v="2367" actId="1076"/>
          <ac:picMkLst>
            <pc:docMk/>
            <pc:sldMk cId="3617758975" sldId="315"/>
            <ac:picMk id="19" creationId="{ECFD7282-0F9A-457F-9B12-4F5D2E930337}"/>
          </ac:picMkLst>
        </pc:picChg>
        <pc:picChg chg="add mod">
          <ac:chgData name="Archambault, Aude" userId="dfdf6e78-8d63-480c-bdce-0b0f3fd27a48" providerId="ADAL" clId="{6F9558F1-4F88-4B05-9714-F14965707862}" dt="2020-11-03T19:42:16.451" v="2367" actId="1076"/>
          <ac:picMkLst>
            <pc:docMk/>
            <pc:sldMk cId="3617758975" sldId="315"/>
            <ac:picMk id="21" creationId="{C66905D0-9FAF-42C0-9A32-474A8F4B4D3E}"/>
          </ac:picMkLst>
        </pc:picChg>
        <pc:picChg chg="add mod">
          <ac:chgData name="Archambault, Aude" userId="dfdf6e78-8d63-480c-bdce-0b0f3fd27a48" providerId="ADAL" clId="{6F9558F1-4F88-4B05-9714-F14965707862}" dt="2020-11-03T19:42:16.451" v="2367" actId="1076"/>
          <ac:picMkLst>
            <pc:docMk/>
            <pc:sldMk cId="3617758975" sldId="315"/>
            <ac:picMk id="23" creationId="{CC8411B5-5808-4885-A49A-866D4E01841F}"/>
          </ac:picMkLst>
        </pc:picChg>
      </pc:sldChg>
      <pc:sldChg chg="addSp delSp modSp new mod">
        <pc:chgData name="Archambault, Aude" userId="dfdf6e78-8d63-480c-bdce-0b0f3fd27a48" providerId="ADAL" clId="{6F9558F1-4F88-4B05-9714-F14965707862}" dt="2020-11-03T19:55:09.970" v="2618" actId="5793"/>
        <pc:sldMkLst>
          <pc:docMk/>
          <pc:sldMk cId="1563820946" sldId="316"/>
        </pc:sldMkLst>
        <pc:spChg chg="mod">
          <ac:chgData name="Archambault, Aude" userId="dfdf6e78-8d63-480c-bdce-0b0f3fd27a48" providerId="ADAL" clId="{6F9558F1-4F88-4B05-9714-F14965707862}" dt="2020-11-03T19:55:09.970" v="2618" actId="5793"/>
          <ac:spMkLst>
            <pc:docMk/>
            <pc:sldMk cId="1563820946" sldId="316"/>
            <ac:spMk id="2" creationId="{A1B93E18-0EF2-4FA5-8609-E18254BC6DDA}"/>
          </ac:spMkLst>
        </pc:spChg>
        <pc:spChg chg="mod">
          <ac:chgData name="Archambault, Aude" userId="dfdf6e78-8d63-480c-bdce-0b0f3fd27a48" providerId="ADAL" clId="{6F9558F1-4F88-4B05-9714-F14965707862}" dt="2020-11-03T19:49:36.069" v="2501" actId="20577"/>
          <ac:spMkLst>
            <pc:docMk/>
            <pc:sldMk cId="1563820946" sldId="316"/>
            <ac:spMk id="3" creationId="{E17373D8-B87C-41FB-A3BA-A3F6B949DC6A}"/>
          </ac:spMkLst>
        </pc:spChg>
        <pc:spChg chg="add del">
          <ac:chgData name="Archambault, Aude" userId="dfdf6e78-8d63-480c-bdce-0b0f3fd27a48" providerId="ADAL" clId="{6F9558F1-4F88-4B05-9714-F14965707862}" dt="2020-11-03T19:54:02.430" v="2562" actId="11529"/>
          <ac:spMkLst>
            <pc:docMk/>
            <pc:sldMk cId="1563820946" sldId="316"/>
            <ac:spMk id="4" creationId="{2830C7E8-3B92-451A-B171-56ADA40C7400}"/>
          </ac:spMkLst>
        </pc:spChg>
      </pc:sldChg>
      <pc:sldChg chg="addSp delSp modSp new del mod">
        <pc:chgData name="Archambault, Aude" userId="dfdf6e78-8d63-480c-bdce-0b0f3fd27a48" providerId="ADAL" clId="{6F9558F1-4F88-4B05-9714-F14965707862}" dt="2020-11-03T19:53:39.741" v="2559" actId="47"/>
        <pc:sldMkLst>
          <pc:docMk/>
          <pc:sldMk cId="1506182290" sldId="317"/>
        </pc:sldMkLst>
        <pc:spChg chg="del">
          <ac:chgData name="Archambault, Aude" userId="dfdf6e78-8d63-480c-bdce-0b0f3fd27a48" providerId="ADAL" clId="{6F9558F1-4F88-4B05-9714-F14965707862}" dt="2020-11-03T19:52:23.288" v="2507" actId="1032"/>
          <ac:spMkLst>
            <pc:docMk/>
            <pc:sldMk cId="1506182290" sldId="317"/>
            <ac:spMk id="2" creationId="{B5FFCED4-B6F6-4C64-9C4A-B9AF6D326B8B}"/>
          </ac:spMkLst>
        </pc:spChg>
        <pc:graphicFrameChg chg="add mod modGraphic">
          <ac:chgData name="Archambault, Aude" userId="dfdf6e78-8d63-480c-bdce-0b0f3fd27a48" providerId="ADAL" clId="{6F9558F1-4F88-4B05-9714-F14965707862}" dt="2020-11-03T19:53:32.619" v="2558" actId="20577"/>
          <ac:graphicFrameMkLst>
            <pc:docMk/>
            <pc:sldMk cId="1506182290" sldId="317"/>
            <ac:graphicFrameMk id="4" creationId="{66EB8D77-5889-4B93-B4E1-0CE0567C666F}"/>
          </ac:graphicFrameMkLst>
        </pc:graphicFrameChg>
      </pc:sldChg>
      <pc:sldChg chg="addSp delSp modSp new mod">
        <pc:chgData name="Archambault, Aude" userId="dfdf6e78-8d63-480c-bdce-0b0f3fd27a48" providerId="ADAL" clId="{6F9558F1-4F88-4B05-9714-F14965707862}" dt="2020-11-03T20:02:38.150" v="2681" actId="20577"/>
        <pc:sldMkLst>
          <pc:docMk/>
          <pc:sldMk cId="3299369184" sldId="317"/>
        </pc:sldMkLst>
        <pc:spChg chg="add del">
          <ac:chgData name="Archambault, Aude" userId="dfdf6e78-8d63-480c-bdce-0b0f3fd27a48" providerId="ADAL" clId="{6F9558F1-4F88-4B05-9714-F14965707862}" dt="2020-11-03T20:00:17.323" v="2665" actId="1032"/>
          <ac:spMkLst>
            <pc:docMk/>
            <pc:sldMk cId="3299369184" sldId="317"/>
            <ac:spMk id="2" creationId="{E48BFD2A-EFA0-4981-96B4-8EDEAAF32E13}"/>
          </ac:spMkLst>
        </pc:spChg>
        <pc:spChg chg="mod">
          <ac:chgData name="Archambault, Aude" userId="dfdf6e78-8d63-480c-bdce-0b0f3fd27a48" providerId="ADAL" clId="{6F9558F1-4F88-4B05-9714-F14965707862}" dt="2020-11-03T20:02:38.150" v="2681" actId="20577"/>
          <ac:spMkLst>
            <pc:docMk/>
            <pc:sldMk cId="3299369184" sldId="317"/>
            <ac:spMk id="3" creationId="{11F29A70-FF14-4FFC-9A02-A916CD8B01ED}"/>
          </ac:spMkLst>
        </pc:spChg>
        <pc:graphicFrameChg chg="add del mod modGraphic">
          <ac:chgData name="Archambault, Aude" userId="dfdf6e78-8d63-480c-bdce-0b0f3fd27a48" providerId="ADAL" clId="{6F9558F1-4F88-4B05-9714-F14965707862}" dt="2020-11-03T19:59:54.920" v="2664" actId="1032"/>
          <ac:graphicFrameMkLst>
            <pc:docMk/>
            <pc:sldMk cId="3299369184" sldId="317"/>
            <ac:graphicFrameMk id="4" creationId="{7CD139D6-F97F-4EFA-995D-3F561199B652}"/>
          </ac:graphicFrameMkLst>
        </pc:graphicFrameChg>
        <pc:graphicFrameChg chg="add mod modGraphic">
          <ac:chgData name="Archambault, Aude" userId="dfdf6e78-8d63-480c-bdce-0b0f3fd27a48" providerId="ADAL" clId="{6F9558F1-4F88-4B05-9714-F14965707862}" dt="2020-11-03T20:02:33.464" v="2677" actId="20577"/>
          <ac:graphicFrameMkLst>
            <pc:docMk/>
            <pc:sldMk cId="3299369184" sldId="317"/>
            <ac:graphicFrameMk id="5" creationId="{EC99E0DD-8842-4302-B379-23C745011FBF}"/>
          </ac:graphicFrameMkLst>
        </pc:graphicFrameChg>
      </pc:sldChg>
      <pc:sldChg chg="modSp add mod">
        <pc:chgData name="Archambault, Aude" userId="dfdf6e78-8d63-480c-bdce-0b0f3fd27a48" providerId="ADAL" clId="{6F9558F1-4F88-4B05-9714-F14965707862}" dt="2020-11-03T20:03:41.002" v="2694" actId="14100"/>
        <pc:sldMkLst>
          <pc:docMk/>
          <pc:sldMk cId="473850362" sldId="318"/>
        </pc:sldMkLst>
        <pc:spChg chg="mod">
          <ac:chgData name="Archambault, Aude" userId="dfdf6e78-8d63-480c-bdce-0b0f3fd27a48" providerId="ADAL" clId="{6F9558F1-4F88-4B05-9714-F14965707862}" dt="2020-11-03T20:02:46.422" v="2684" actId="20577"/>
          <ac:spMkLst>
            <pc:docMk/>
            <pc:sldMk cId="473850362" sldId="318"/>
            <ac:spMk id="3" creationId="{11F29A70-FF14-4FFC-9A02-A916CD8B01ED}"/>
          </ac:spMkLst>
        </pc:spChg>
        <pc:graphicFrameChg chg="mod">
          <ac:chgData name="Archambault, Aude" userId="dfdf6e78-8d63-480c-bdce-0b0f3fd27a48" providerId="ADAL" clId="{6F9558F1-4F88-4B05-9714-F14965707862}" dt="2020-11-03T20:03:41.002" v="2694" actId="14100"/>
          <ac:graphicFrameMkLst>
            <pc:docMk/>
            <pc:sldMk cId="473850362" sldId="318"/>
            <ac:graphicFrameMk id="5" creationId="{EC99E0DD-8842-4302-B379-23C745011FBF}"/>
          </ac:graphicFrameMkLst>
        </pc:graphicFrameChg>
      </pc:sldChg>
      <pc:sldChg chg="modSp new mod">
        <pc:chgData name="Archambault, Aude" userId="dfdf6e78-8d63-480c-bdce-0b0f3fd27a48" providerId="ADAL" clId="{6F9558F1-4F88-4B05-9714-F14965707862}" dt="2020-11-03T20:07:22.584" v="2774" actId="20577"/>
        <pc:sldMkLst>
          <pc:docMk/>
          <pc:sldMk cId="3792541626" sldId="319"/>
        </pc:sldMkLst>
        <pc:spChg chg="mod">
          <ac:chgData name="Archambault, Aude" userId="dfdf6e78-8d63-480c-bdce-0b0f3fd27a48" providerId="ADAL" clId="{6F9558F1-4F88-4B05-9714-F14965707862}" dt="2020-11-03T20:06:27.858" v="2757" actId="6549"/>
          <ac:spMkLst>
            <pc:docMk/>
            <pc:sldMk cId="3792541626" sldId="319"/>
            <ac:spMk id="2" creationId="{FB865533-8929-47F7-B1E9-0D852FABACFB}"/>
          </ac:spMkLst>
        </pc:spChg>
        <pc:spChg chg="mod">
          <ac:chgData name="Archambault, Aude" userId="dfdf6e78-8d63-480c-bdce-0b0f3fd27a48" providerId="ADAL" clId="{6F9558F1-4F88-4B05-9714-F14965707862}" dt="2020-11-03T20:07:22.584" v="2774" actId="20577"/>
          <ac:spMkLst>
            <pc:docMk/>
            <pc:sldMk cId="3792541626" sldId="319"/>
            <ac:spMk id="3" creationId="{4CA8C7CC-7B19-4FBA-96D6-1C366B733656}"/>
          </ac:spMkLst>
        </pc:spChg>
      </pc:sldChg>
      <pc:sldMasterChg chg="delSldLayout">
        <pc:chgData name="Archambault, Aude" userId="dfdf6e78-8d63-480c-bdce-0b0f3fd27a48" providerId="ADAL" clId="{6F9558F1-4F88-4B05-9714-F14965707862}" dt="2020-11-03T20:06:50.993" v="2759" actId="47"/>
        <pc:sldMasterMkLst>
          <pc:docMk/>
          <pc:sldMasterMk cId="3261537267" sldId="2147484034"/>
        </pc:sldMasterMkLst>
        <pc:sldLayoutChg chg="del">
          <pc:chgData name="Archambault, Aude" userId="dfdf6e78-8d63-480c-bdce-0b0f3fd27a48" providerId="ADAL" clId="{6F9558F1-4F88-4B05-9714-F14965707862}" dt="2020-11-03T20:06:48.298" v="2758" actId="47"/>
          <pc:sldLayoutMkLst>
            <pc:docMk/>
            <pc:sldMasterMk cId="3261537267" sldId="2147484034"/>
            <pc:sldLayoutMk cId="2831937069" sldId="2147484043"/>
          </pc:sldLayoutMkLst>
        </pc:sldLayoutChg>
        <pc:sldLayoutChg chg="del">
          <pc:chgData name="Archambault, Aude" userId="dfdf6e78-8d63-480c-bdce-0b0f3fd27a48" providerId="ADAL" clId="{6F9558F1-4F88-4B05-9714-F14965707862}" dt="2020-11-03T20:06:50.993" v="2759" actId="47"/>
          <pc:sldLayoutMkLst>
            <pc:docMk/>
            <pc:sldMasterMk cId="3261537267" sldId="2147484034"/>
            <pc:sldLayoutMk cId="1965808174" sldId="2147484044"/>
          </pc:sldLayoutMkLst>
        </pc:sldLayoutChg>
        <pc:sldLayoutChg chg="del">
          <pc:chgData name="Archambault, Aude" userId="dfdf6e78-8d63-480c-bdce-0b0f3fd27a48" providerId="ADAL" clId="{6F9558F1-4F88-4B05-9714-F14965707862}" dt="2020-11-03T07:36:15.272" v="728" actId="47"/>
          <pc:sldLayoutMkLst>
            <pc:docMk/>
            <pc:sldMasterMk cId="3261537267" sldId="2147484034"/>
            <pc:sldLayoutMk cId="4066256728" sldId="2147484045"/>
          </pc:sldLayoutMkLst>
        </pc:sldLayoutChg>
        <pc:sldLayoutChg chg="del">
          <pc:chgData name="Archambault, Aude" userId="dfdf6e78-8d63-480c-bdce-0b0f3fd27a48" providerId="ADAL" clId="{6F9558F1-4F88-4B05-9714-F14965707862}" dt="2020-11-03T07:48:50.335" v="1062" actId="47"/>
          <pc:sldLayoutMkLst>
            <pc:docMk/>
            <pc:sldMasterMk cId="3261537267" sldId="2147484034"/>
            <pc:sldLayoutMk cId="4158907011" sldId="2147484045"/>
          </pc:sldLayoutMkLst>
        </pc:sldLayoutChg>
      </pc:sldMasterChg>
    </pc:docChg>
  </pc:docChgLst>
  <pc:docChgLst>
    <pc:chgData name="Archambault, Aude" userId="dfdf6e78-8d63-480c-bdce-0b0f3fd27a48" providerId="ADAL" clId="{E122A6D2-FFE2-4E43-B687-49C6E63617BC}"/>
    <pc:docChg chg="undo custSel addSld delSld modSld sldOrd delMainMaster addSection modSection">
      <pc:chgData name="Archambault, Aude" userId="dfdf6e78-8d63-480c-bdce-0b0f3fd27a48" providerId="ADAL" clId="{E122A6D2-FFE2-4E43-B687-49C6E63617BC}" dt="2021-02-25T08:33:35.395" v="1726" actId="6549"/>
      <pc:docMkLst>
        <pc:docMk/>
      </pc:docMkLst>
      <pc:sldChg chg="modSp mod">
        <pc:chgData name="Archambault, Aude" userId="dfdf6e78-8d63-480c-bdce-0b0f3fd27a48" providerId="ADAL" clId="{E122A6D2-FFE2-4E43-B687-49C6E63617BC}" dt="2021-02-24T20:29:18.347" v="1" actId="27636"/>
        <pc:sldMkLst>
          <pc:docMk/>
          <pc:sldMk cId="76914611" sldId="256"/>
        </pc:sldMkLst>
        <pc:spChg chg="mod">
          <ac:chgData name="Archambault, Aude" userId="dfdf6e78-8d63-480c-bdce-0b0f3fd27a48" providerId="ADAL" clId="{E122A6D2-FFE2-4E43-B687-49C6E63617BC}" dt="2021-02-24T20:29:18.347" v="1" actId="27636"/>
          <ac:spMkLst>
            <pc:docMk/>
            <pc:sldMk cId="76914611" sldId="256"/>
            <ac:spMk id="2" creationId="{00000000-0000-0000-0000-000000000000}"/>
          </ac:spMkLst>
        </pc:spChg>
      </pc:sldChg>
      <pc:sldChg chg="modSp mod">
        <pc:chgData name="Archambault, Aude" userId="dfdf6e78-8d63-480c-bdce-0b0f3fd27a48" providerId="ADAL" clId="{E122A6D2-FFE2-4E43-B687-49C6E63617BC}" dt="2021-02-24T20:31:37.940" v="161"/>
        <pc:sldMkLst>
          <pc:docMk/>
          <pc:sldMk cId="1920782211" sldId="263"/>
        </pc:sldMkLst>
        <pc:spChg chg="mod">
          <ac:chgData name="Archambault, Aude" userId="dfdf6e78-8d63-480c-bdce-0b0f3fd27a48" providerId="ADAL" clId="{E122A6D2-FFE2-4E43-B687-49C6E63617BC}" dt="2021-02-24T20:31:37.940" v="161"/>
          <ac:spMkLst>
            <pc:docMk/>
            <pc:sldMk cId="1920782211" sldId="263"/>
            <ac:spMk id="3" creationId="{FFF5BAE0-B3D7-1A47-8260-AE7CCF256CC8}"/>
          </ac:spMkLst>
        </pc:spChg>
      </pc:sldChg>
      <pc:sldChg chg="delSp add del mod setBg">
        <pc:chgData name="Archambault, Aude" userId="dfdf6e78-8d63-480c-bdce-0b0f3fd27a48" providerId="ADAL" clId="{E122A6D2-FFE2-4E43-B687-49C6E63617BC}" dt="2021-02-25T08:33:04.234" v="1721" actId="478"/>
        <pc:sldMkLst>
          <pc:docMk/>
          <pc:sldMk cId="186462377" sldId="264"/>
        </pc:sldMkLst>
        <pc:spChg chg="del">
          <ac:chgData name="Archambault, Aude" userId="dfdf6e78-8d63-480c-bdce-0b0f3fd27a48" providerId="ADAL" clId="{E122A6D2-FFE2-4E43-B687-49C6E63617BC}" dt="2021-02-25T08:33:04.234" v="1721" actId="478"/>
          <ac:spMkLst>
            <pc:docMk/>
            <pc:sldMk cId="186462377" sldId="264"/>
            <ac:spMk id="30" creationId="{86E2FEC3-3232-468E-A8B8-19900794AD36}"/>
          </ac:spMkLst>
        </pc:spChg>
      </pc:sldChg>
      <pc:sldChg chg="del">
        <pc:chgData name="Archambault, Aude" userId="dfdf6e78-8d63-480c-bdce-0b0f3fd27a48" providerId="ADAL" clId="{E122A6D2-FFE2-4E43-B687-49C6E63617BC}" dt="2021-02-25T07:47:14.504" v="1341" actId="47"/>
        <pc:sldMkLst>
          <pc:docMk/>
          <pc:sldMk cId="3516524862" sldId="264"/>
        </pc:sldMkLst>
      </pc:sldChg>
      <pc:sldChg chg="delSp modSp add del mod setBg">
        <pc:chgData name="Archambault, Aude" userId="dfdf6e78-8d63-480c-bdce-0b0f3fd27a48" providerId="ADAL" clId="{E122A6D2-FFE2-4E43-B687-49C6E63617BC}" dt="2021-02-25T08:31:28.706" v="1710"/>
        <pc:sldMkLst>
          <pc:docMk/>
          <pc:sldMk cId="1519925233" sldId="269"/>
        </pc:sldMkLst>
        <pc:spChg chg="del mod">
          <ac:chgData name="Archambault, Aude" userId="dfdf6e78-8d63-480c-bdce-0b0f3fd27a48" providerId="ADAL" clId="{E122A6D2-FFE2-4E43-B687-49C6E63617BC}" dt="2021-02-25T08:30:08.721" v="1700" actId="478"/>
          <ac:spMkLst>
            <pc:docMk/>
            <pc:sldMk cId="1519925233" sldId="269"/>
            <ac:spMk id="2" creationId="{B039A483-9742-4C35-81BA-5029EA6C5BDD}"/>
          </ac:spMkLst>
        </pc:spChg>
        <pc:spChg chg="mod">
          <ac:chgData name="Archambault, Aude" userId="dfdf6e78-8d63-480c-bdce-0b0f3fd27a48" providerId="ADAL" clId="{E122A6D2-FFE2-4E43-B687-49C6E63617BC}" dt="2021-02-25T08:30:13.709" v="1702" actId="14100"/>
          <ac:spMkLst>
            <pc:docMk/>
            <pc:sldMk cId="1519925233" sldId="269"/>
            <ac:spMk id="5"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6"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7"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8"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9"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10"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11"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12"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17"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18"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19"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20"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21"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22"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23"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24"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25"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26" creationId="{00000000-0000-0000-0000-000000000000}"/>
          </ac:spMkLst>
        </pc:spChg>
        <pc:spChg chg="mod">
          <ac:chgData name="Archambault, Aude" userId="dfdf6e78-8d63-480c-bdce-0b0f3fd27a48" providerId="ADAL" clId="{E122A6D2-FFE2-4E43-B687-49C6E63617BC}" dt="2021-02-25T08:30:13.709" v="1702" actId="14100"/>
          <ac:spMkLst>
            <pc:docMk/>
            <pc:sldMk cId="1519925233" sldId="269"/>
            <ac:spMk id="27" creationId="{00000000-0000-0000-0000-000000000000}"/>
          </ac:spMkLst>
        </pc:spChg>
        <pc:grpChg chg="del mod">
          <ac:chgData name="Archambault, Aude" userId="dfdf6e78-8d63-480c-bdce-0b0f3fd27a48" providerId="ADAL" clId="{E122A6D2-FFE2-4E43-B687-49C6E63617BC}" dt="2021-02-25T08:30:13.709" v="1702" actId="14100"/>
          <ac:grpSpMkLst>
            <pc:docMk/>
            <pc:sldMk cId="1519925233" sldId="269"/>
            <ac:grpSpMk id="3" creationId="{FC30321D-87C2-4935-93DB-81D81DE71AD3}"/>
          </ac:grpSpMkLst>
        </pc:grpChg>
        <pc:grpChg chg="mod">
          <ac:chgData name="Archambault, Aude" userId="dfdf6e78-8d63-480c-bdce-0b0f3fd27a48" providerId="ADAL" clId="{E122A6D2-FFE2-4E43-B687-49C6E63617BC}" dt="2021-02-25T08:30:13.709" v="1702" actId="14100"/>
          <ac:grpSpMkLst>
            <pc:docMk/>
            <pc:sldMk cId="1519925233" sldId="269"/>
            <ac:grpSpMk id="4" creationId="{00000000-0000-0000-0000-000000000000}"/>
          </ac:grpSpMkLst>
        </pc:grpChg>
        <pc:grpChg chg="mod">
          <ac:chgData name="Archambault, Aude" userId="dfdf6e78-8d63-480c-bdce-0b0f3fd27a48" providerId="ADAL" clId="{E122A6D2-FFE2-4E43-B687-49C6E63617BC}" dt="2021-02-25T08:30:13.709" v="1702" actId="14100"/>
          <ac:grpSpMkLst>
            <pc:docMk/>
            <pc:sldMk cId="1519925233" sldId="269"/>
            <ac:grpSpMk id="13" creationId="{00000000-0000-0000-0000-000000000000}"/>
          </ac:grpSpMkLst>
        </pc:grpChg>
        <pc:picChg chg="mod">
          <ac:chgData name="Archambault, Aude" userId="dfdf6e78-8d63-480c-bdce-0b0f3fd27a48" providerId="ADAL" clId="{E122A6D2-FFE2-4E43-B687-49C6E63617BC}" dt="2021-02-25T08:27:38.788" v="1691" actId="14100"/>
          <ac:picMkLst>
            <pc:docMk/>
            <pc:sldMk cId="1519925233" sldId="269"/>
            <ac:picMk id="14" creationId="{EB406105-89A6-474F-AF1A-14FF981DB0E6}"/>
          </ac:picMkLst>
        </pc:picChg>
        <pc:picChg chg="mod">
          <ac:chgData name="Archambault, Aude" userId="dfdf6e78-8d63-480c-bdce-0b0f3fd27a48" providerId="ADAL" clId="{E122A6D2-FFE2-4E43-B687-49C6E63617BC}" dt="2021-02-25T08:30:13.709" v="1702" actId="14100"/>
          <ac:picMkLst>
            <pc:docMk/>
            <pc:sldMk cId="1519925233" sldId="269"/>
            <ac:picMk id="28" creationId="{00000000-0000-0000-0000-000000000000}"/>
          </ac:picMkLst>
        </pc:picChg>
      </pc:sldChg>
      <pc:sldChg chg="modSp mod">
        <pc:chgData name="Archambault, Aude" userId="dfdf6e78-8d63-480c-bdce-0b0f3fd27a48" providerId="ADAL" clId="{E122A6D2-FFE2-4E43-B687-49C6E63617BC}" dt="2021-02-24T20:32:20.967" v="170"/>
        <pc:sldMkLst>
          <pc:docMk/>
          <pc:sldMk cId="3941331068" sldId="272"/>
        </pc:sldMkLst>
        <pc:spChg chg="mod">
          <ac:chgData name="Archambault, Aude" userId="dfdf6e78-8d63-480c-bdce-0b0f3fd27a48" providerId="ADAL" clId="{E122A6D2-FFE2-4E43-B687-49C6E63617BC}" dt="2021-02-24T20:32:20.967" v="170"/>
          <ac:spMkLst>
            <pc:docMk/>
            <pc:sldMk cId="3941331068" sldId="272"/>
            <ac:spMk id="3" creationId="{FFF5BAE0-B3D7-1A47-8260-AE7CCF256CC8}"/>
          </ac:spMkLst>
        </pc:spChg>
      </pc:sldChg>
      <pc:sldChg chg="modSp mod">
        <pc:chgData name="Archambault, Aude" userId="dfdf6e78-8d63-480c-bdce-0b0f3fd27a48" providerId="ADAL" clId="{E122A6D2-FFE2-4E43-B687-49C6E63617BC}" dt="2021-02-25T08:33:35.395" v="1726" actId="6549"/>
        <pc:sldMkLst>
          <pc:docMk/>
          <pc:sldMk cId="1831183263" sldId="273"/>
        </pc:sldMkLst>
        <pc:spChg chg="mod">
          <ac:chgData name="Archambault, Aude" userId="dfdf6e78-8d63-480c-bdce-0b0f3fd27a48" providerId="ADAL" clId="{E122A6D2-FFE2-4E43-B687-49C6E63617BC}" dt="2021-02-25T08:33:35.395" v="1726" actId="6549"/>
          <ac:spMkLst>
            <pc:docMk/>
            <pc:sldMk cId="1831183263" sldId="273"/>
            <ac:spMk id="2" creationId="{AF7AEBEB-9701-444A-9A76-299F24A48559}"/>
          </ac:spMkLst>
        </pc:spChg>
      </pc:sldChg>
      <pc:sldChg chg="modSp mod">
        <pc:chgData name="Archambault, Aude" userId="dfdf6e78-8d63-480c-bdce-0b0f3fd27a48" providerId="ADAL" clId="{E122A6D2-FFE2-4E43-B687-49C6E63617BC}" dt="2021-02-24T20:41:45.391" v="225" actId="6549"/>
        <pc:sldMkLst>
          <pc:docMk/>
          <pc:sldMk cId="3664316791" sldId="274"/>
        </pc:sldMkLst>
        <pc:spChg chg="mod">
          <ac:chgData name="Archambault, Aude" userId="dfdf6e78-8d63-480c-bdce-0b0f3fd27a48" providerId="ADAL" clId="{E122A6D2-FFE2-4E43-B687-49C6E63617BC}" dt="2021-02-24T20:41:45.391" v="225" actId="6549"/>
          <ac:spMkLst>
            <pc:docMk/>
            <pc:sldMk cId="3664316791" sldId="274"/>
            <ac:spMk id="2" creationId="{AF7AEBEB-9701-444A-9A76-299F24A48559}"/>
          </ac:spMkLst>
        </pc:spChg>
      </pc:sldChg>
      <pc:sldChg chg="delSp add del mod setBg">
        <pc:chgData name="Archambault, Aude" userId="dfdf6e78-8d63-480c-bdce-0b0f3fd27a48" providerId="ADAL" clId="{E122A6D2-FFE2-4E43-B687-49C6E63617BC}" dt="2021-02-25T08:33:09.611" v="1724" actId="478"/>
        <pc:sldMkLst>
          <pc:docMk/>
          <pc:sldMk cId="591300865" sldId="279"/>
        </pc:sldMkLst>
        <pc:spChg chg="del">
          <ac:chgData name="Archambault, Aude" userId="dfdf6e78-8d63-480c-bdce-0b0f3fd27a48" providerId="ADAL" clId="{E122A6D2-FFE2-4E43-B687-49C6E63617BC}" dt="2021-02-25T08:33:09.611" v="1724" actId="478"/>
          <ac:spMkLst>
            <pc:docMk/>
            <pc:sldMk cId="591300865" sldId="279"/>
            <ac:spMk id="30" creationId="{AE66E237-C819-41FD-886A-8F99D33F9AC0}"/>
          </ac:spMkLst>
        </pc:spChg>
      </pc:sldChg>
      <pc:sldChg chg="delSp add del mod setBg">
        <pc:chgData name="Archambault, Aude" userId="dfdf6e78-8d63-480c-bdce-0b0f3fd27a48" providerId="ADAL" clId="{E122A6D2-FFE2-4E43-B687-49C6E63617BC}" dt="2021-02-25T08:33:11.903" v="1725" actId="478"/>
        <pc:sldMkLst>
          <pc:docMk/>
          <pc:sldMk cId="4257384703" sldId="280"/>
        </pc:sldMkLst>
        <pc:spChg chg="del">
          <ac:chgData name="Archambault, Aude" userId="dfdf6e78-8d63-480c-bdce-0b0f3fd27a48" providerId="ADAL" clId="{E122A6D2-FFE2-4E43-B687-49C6E63617BC}" dt="2021-02-25T08:33:11.903" v="1725" actId="478"/>
          <ac:spMkLst>
            <pc:docMk/>
            <pc:sldMk cId="4257384703" sldId="280"/>
            <ac:spMk id="4" creationId="{08E55218-7B06-4D21-B04D-C4D01CDCF877}"/>
          </ac:spMkLst>
        </pc:spChg>
      </pc:sldChg>
      <pc:sldChg chg="del">
        <pc:chgData name="Archambault, Aude" userId="dfdf6e78-8d63-480c-bdce-0b0f3fd27a48" providerId="ADAL" clId="{E122A6D2-FFE2-4E43-B687-49C6E63617BC}" dt="2021-02-24T20:42:24.681" v="228" actId="47"/>
        <pc:sldMkLst>
          <pc:docMk/>
          <pc:sldMk cId="3610478197" sldId="299"/>
        </pc:sldMkLst>
      </pc:sldChg>
      <pc:sldChg chg="del">
        <pc:chgData name="Archambault, Aude" userId="dfdf6e78-8d63-480c-bdce-0b0f3fd27a48" providerId="ADAL" clId="{E122A6D2-FFE2-4E43-B687-49C6E63617BC}" dt="2021-02-24T20:42:27.293" v="229" actId="47"/>
        <pc:sldMkLst>
          <pc:docMk/>
          <pc:sldMk cId="977841343" sldId="301"/>
        </pc:sldMkLst>
      </pc:sldChg>
      <pc:sldChg chg="delSp add del mod setBg">
        <pc:chgData name="Archambault, Aude" userId="dfdf6e78-8d63-480c-bdce-0b0f3fd27a48" providerId="ADAL" clId="{E122A6D2-FFE2-4E43-B687-49C6E63617BC}" dt="2021-02-25T08:32:52.557" v="1718" actId="478"/>
        <pc:sldMkLst>
          <pc:docMk/>
          <pc:sldMk cId="2831191265" sldId="301"/>
        </pc:sldMkLst>
        <pc:spChg chg="del">
          <ac:chgData name="Archambault, Aude" userId="dfdf6e78-8d63-480c-bdce-0b0f3fd27a48" providerId="ADAL" clId="{E122A6D2-FFE2-4E43-B687-49C6E63617BC}" dt="2021-02-25T08:32:52.557" v="1718" actId="478"/>
          <ac:spMkLst>
            <pc:docMk/>
            <pc:sldMk cId="2831191265" sldId="301"/>
            <ac:spMk id="30" creationId="{4C303B7A-CD53-4B6D-885A-0809087BB3E4}"/>
          </ac:spMkLst>
        </pc:spChg>
      </pc:sldChg>
      <pc:sldChg chg="ord">
        <pc:chgData name="Archambault, Aude" userId="dfdf6e78-8d63-480c-bdce-0b0f3fd27a48" providerId="ADAL" clId="{E122A6D2-FFE2-4E43-B687-49C6E63617BC}" dt="2021-02-24T20:42:21.968" v="227"/>
        <pc:sldMkLst>
          <pc:docMk/>
          <pc:sldMk cId="668022109" sldId="302"/>
        </pc:sldMkLst>
      </pc:sldChg>
      <pc:sldChg chg="del">
        <pc:chgData name="Archambault, Aude" userId="dfdf6e78-8d63-480c-bdce-0b0f3fd27a48" providerId="ADAL" clId="{E122A6D2-FFE2-4E43-B687-49C6E63617BC}" dt="2021-02-24T21:02:45.912" v="633" actId="47"/>
        <pc:sldMkLst>
          <pc:docMk/>
          <pc:sldMk cId="3404926633" sldId="305"/>
        </pc:sldMkLst>
      </pc:sldChg>
      <pc:sldChg chg="delSp add del mod setBg">
        <pc:chgData name="Archambault, Aude" userId="dfdf6e78-8d63-480c-bdce-0b0f3fd27a48" providerId="ADAL" clId="{E122A6D2-FFE2-4E43-B687-49C6E63617BC}" dt="2021-02-25T08:33:06.072" v="1722" actId="478"/>
        <pc:sldMkLst>
          <pc:docMk/>
          <pc:sldMk cId="574819577" sldId="306"/>
        </pc:sldMkLst>
        <pc:spChg chg="del">
          <ac:chgData name="Archambault, Aude" userId="dfdf6e78-8d63-480c-bdce-0b0f3fd27a48" providerId="ADAL" clId="{E122A6D2-FFE2-4E43-B687-49C6E63617BC}" dt="2021-02-25T08:33:06.072" v="1722" actId="478"/>
          <ac:spMkLst>
            <pc:docMk/>
            <pc:sldMk cId="574819577" sldId="306"/>
            <ac:spMk id="4" creationId="{118A2879-950C-4F04-A343-703E3F580D74}"/>
          </ac:spMkLst>
        </pc:spChg>
      </pc:sldChg>
      <pc:sldChg chg="del">
        <pc:chgData name="Archambault, Aude" userId="dfdf6e78-8d63-480c-bdce-0b0f3fd27a48" providerId="ADAL" clId="{E122A6D2-FFE2-4E43-B687-49C6E63617BC}" dt="2021-02-24T21:05:27.606" v="663" actId="47"/>
        <pc:sldMkLst>
          <pc:docMk/>
          <pc:sldMk cId="815054311" sldId="306"/>
        </pc:sldMkLst>
      </pc:sldChg>
      <pc:sldChg chg="delSp add del mod setBg">
        <pc:chgData name="Archambault, Aude" userId="dfdf6e78-8d63-480c-bdce-0b0f3fd27a48" providerId="ADAL" clId="{E122A6D2-FFE2-4E43-B687-49C6E63617BC}" dt="2021-02-25T08:33:07.909" v="1723" actId="478"/>
        <pc:sldMkLst>
          <pc:docMk/>
          <pc:sldMk cId="4142775769" sldId="307"/>
        </pc:sldMkLst>
        <pc:spChg chg="del">
          <ac:chgData name="Archambault, Aude" userId="dfdf6e78-8d63-480c-bdce-0b0f3fd27a48" providerId="ADAL" clId="{E122A6D2-FFE2-4E43-B687-49C6E63617BC}" dt="2021-02-25T08:33:07.909" v="1723" actId="478"/>
          <ac:spMkLst>
            <pc:docMk/>
            <pc:sldMk cId="4142775769" sldId="307"/>
            <ac:spMk id="30" creationId="{69BBF5DF-6438-4F30-8528-AA2E3328E6AC}"/>
          </ac:spMkLst>
        </pc:spChg>
      </pc:sldChg>
      <pc:sldChg chg="modSp mod ord">
        <pc:chgData name="Archambault, Aude" userId="dfdf6e78-8d63-480c-bdce-0b0f3fd27a48" providerId="ADAL" clId="{E122A6D2-FFE2-4E43-B687-49C6E63617BC}" dt="2021-02-24T21:02:28.091" v="630" actId="20577"/>
        <pc:sldMkLst>
          <pc:docMk/>
          <pc:sldMk cId="3285118281" sldId="308"/>
        </pc:sldMkLst>
        <pc:spChg chg="mod">
          <ac:chgData name="Archambault, Aude" userId="dfdf6e78-8d63-480c-bdce-0b0f3fd27a48" providerId="ADAL" clId="{E122A6D2-FFE2-4E43-B687-49C6E63617BC}" dt="2021-02-24T21:02:28.091" v="630" actId="20577"/>
          <ac:spMkLst>
            <pc:docMk/>
            <pc:sldMk cId="3285118281" sldId="308"/>
            <ac:spMk id="3" creationId="{8E4B7806-1898-4C19-9D32-E84723F4E15E}"/>
          </ac:spMkLst>
        </pc:spChg>
      </pc:sldChg>
      <pc:sldChg chg="ord">
        <pc:chgData name="Archambault, Aude" userId="dfdf6e78-8d63-480c-bdce-0b0f3fd27a48" providerId="ADAL" clId="{E122A6D2-FFE2-4E43-B687-49C6E63617BC}" dt="2021-02-24T21:05:36.842" v="665"/>
        <pc:sldMkLst>
          <pc:docMk/>
          <pc:sldMk cId="411415590" sldId="310"/>
        </pc:sldMkLst>
      </pc:sldChg>
      <pc:sldChg chg="del">
        <pc:chgData name="Archambault, Aude" userId="dfdf6e78-8d63-480c-bdce-0b0f3fd27a48" providerId="ADAL" clId="{E122A6D2-FFE2-4E43-B687-49C6E63617BC}" dt="2021-02-24T21:04:01.780" v="654" actId="47"/>
        <pc:sldMkLst>
          <pc:docMk/>
          <pc:sldMk cId="3261565227" sldId="311"/>
        </pc:sldMkLst>
      </pc:sldChg>
      <pc:sldChg chg="del">
        <pc:chgData name="Archambault, Aude" userId="dfdf6e78-8d63-480c-bdce-0b0f3fd27a48" providerId="ADAL" clId="{E122A6D2-FFE2-4E43-B687-49C6E63617BC}" dt="2021-02-24T21:04:52.238" v="659" actId="47"/>
        <pc:sldMkLst>
          <pc:docMk/>
          <pc:sldMk cId="2368726398" sldId="312"/>
        </pc:sldMkLst>
      </pc:sldChg>
      <pc:sldChg chg="del">
        <pc:chgData name="Archambault, Aude" userId="dfdf6e78-8d63-480c-bdce-0b0f3fd27a48" providerId="ADAL" clId="{E122A6D2-FFE2-4E43-B687-49C6E63617BC}" dt="2021-02-24T21:03:31.453" v="651" actId="47"/>
        <pc:sldMkLst>
          <pc:docMk/>
          <pc:sldMk cId="338613295" sldId="314"/>
        </pc:sldMkLst>
      </pc:sldChg>
      <pc:sldChg chg="del">
        <pc:chgData name="Archambault, Aude" userId="dfdf6e78-8d63-480c-bdce-0b0f3fd27a48" providerId="ADAL" clId="{E122A6D2-FFE2-4E43-B687-49C6E63617BC}" dt="2021-02-25T07:47:14.504" v="1341" actId="47"/>
        <pc:sldMkLst>
          <pc:docMk/>
          <pc:sldMk cId="1563820946" sldId="316"/>
        </pc:sldMkLst>
      </pc:sldChg>
      <pc:sldChg chg="del">
        <pc:chgData name="Archambault, Aude" userId="dfdf6e78-8d63-480c-bdce-0b0f3fd27a48" providerId="ADAL" clId="{E122A6D2-FFE2-4E43-B687-49C6E63617BC}" dt="2021-02-25T07:47:14.504" v="1341" actId="47"/>
        <pc:sldMkLst>
          <pc:docMk/>
          <pc:sldMk cId="3299369184" sldId="317"/>
        </pc:sldMkLst>
      </pc:sldChg>
      <pc:sldChg chg="del">
        <pc:chgData name="Archambault, Aude" userId="dfdf6e78-8d63-480c-bdce-0b0f3fd27a48" providerId="ADAL" clId="{E122A6D2-FFE2-4E43-B687-49C6E63617BC}" dt="2021-02-25T07:47:14.504" v="1341" actId="47"/>
        <pc:sldMkLst>
          <pc:docMk/>
          <pc:sldMk cId="473850362" sldId="318"/>
        </pc:sldMkLst>
      </pc:sldChg>
      <pc:sldChg chg="del">
        <pc:chgData name="Archambault, Aude" userId="dfdf6e78-8d63-480c-bdce-0b0f3fd27a48" providerId="ADAL" clId="{E122A6D2-FFE2-4E43-B687-49C6E63617BC}" dt="2021-02-25T07:47:14.504" v="1341" actId="47"/>
        <pc:sldMkLst>
          <pc:docMk/>
          <pc:sldMk cId="3792541626" sldId="319"/>
        </pc:sldMkLst>
      </pc:sldChg>
      <pc:sldChg chg="modSp add del">
        <pc:chgData name="Archambault, Aude" userId="dfdf6e78-8d63-480c-bdce-0b0f3fd27a48" providerId="ADAL" clId="{E122A6D2-FFE2-4E43-B687-49C6E63617BC}" dt="2021-02-25T08:32:02.812" v="1713" actId="14100"/>
        <pc:sldMkLst>
          <pc:docMk/>
          <pc:sldMk cId="2495329646" sldId="1203"/>
        </pc:sldMkLst>
        <pc:picChg chg="mod">
          <ac:chgData name="Archambault, Aude" userId="dfdf6e78-8d63-480c-bdce-0b0f3fd27a48" providerId="ADAL" clId="{E122A6D2-FFE2-4E43-B687-49C6E63617BC}" dt="2021-02-25T08:32:02.812" v="1713" actId="14100"/>
          <ac:picMkLst>
            <pc:docMk/>
            <pc:sldMk cId="2495329646" sldId="1203"/>
            <ac:picMk id="98309" creationId="{00000000-0000-0000-0000-000000000000}"/>
          </ac:picMkLst>
        </pc:picChg>
      </pc:sldChg>
      <pc:sldChg chg="add del setBg">
        <pc:chgData name="Archambault, Aude" userId="dfdf6e78-8d63-480c-bdce-0b0f3fd27a48" providerId="ADAL" clId="{E122A6D2-FFE2-4E43-B687-49C6E63617BC}" dt="2021-02-25T08:31:42.213" v="1712"/>
        <pc:sldMkLst>
          <pc:docMk/>
          <pc:sldMk cId="3459011727" sldId="1206"/>
        </pc:sldMkLst>
      </pc:sldChg>
      <pc:sldChg chg="del">
        <pc:chgData name="Archambault, Aude" userId="dfdf6e78-8d63-480c-bdce-0b0f3fd27a48" providerId="ADAL" clId="{E122A6D2-FFE2-4E43-B687-49C6E63617BC}" dt="2021-02-24T21:02:42.739" v="632" actId="47"/>
        <pc:sldMkLst>
          <pc:docMk/>
          <pc:sldMk cId="2472921855" sldId="1218"/>
        </pc:sldMkLst>
      </pc:sldChg>
      <pc:sldChg chg="addSp delSp modSp del mod">
        <pc:chgData name="Archambault, Aude" userId="dfdf6e78-8d63-480c-bdce-0b0f3fd27a48" providerId="ADAL" clId="{E122A6D2-FFE2-4E43-B687-49C6E63617BC}" dt="2021-02-25T07:03:39.223" v="1064" actId="47"/>
        <pc:sldMkLst>
          <pc:docMk/>
          <pc:sldMk cId="1418565235" sldId="1219"/>
        </pc:sldMkLst>
        <pc:spChg chg="add mod">
          <ac:chgData name="Archambault, Aude" userId="dfdf6e78-8d63-480c-bdce-0b0f3fd27a48" providerId="ADAL" clId="{E122A6D2-FFE2-4E43-B687-49C6E63617BC}" dt="2021-02-25T07:02:09.669" v="1048" actId="21"/>
          <ac:spMkLst>
            <pc:docMk/>
            <pc:sldMk cId="1418565235" sldId="1219"/>
            <ac:spMk id="5" creationId="{7379B4A2-42A4-4BBB-AC0C-161C1E224F96}"/>
          </ac:spMkLst>
        </pc:spChg>
        <pc:graphicFrameChg chg="del mod modGraphic">
          <ac:chgData name="Archambault, Aude" userId="dfdf6e78-8d63-480c-bdce-0b0f3fd27a48" providerId="ADAL" clId="{E122A6D2-FFE2-4E43-B687-49C6E63617BC}" dt="2021-02-25T07:02:09.669" v="1048" actId="21"/>
          <ac:graphicFrameMkLst>
            <pc:docMk/>
            <pc:sldMk cId="1418565235" sldId="1219"/>
            <ac:graphicFrameMk id="4" creationId="{21019242-1E39-4447-89A2-28B2784AC981}"/>
          </ac:graphicFrameMkLst>
        </pc:graphicFrameChg>
      </pc:sldChg>
      <pc:sldChg chg="del">
        <pc:chgData name="Archambault, Aude" userId="dfdf6e78-8d63-480c-bdce-0b0f3fd27a48" providerId="ADAL" clId="{E122A6D2-FFE2-4E43-B687-49C6E63617BC}" dt="2021-02-25T07:40:43.052" v="1221"/>
        <pc:sldMkLst>
          <pc:docMk/>
          <pc:sldMk cId="1921785500" sldId="1221"/>
        </pc:sldMkLst>
      </pc:sldChg>
      <pc:sldChg chg="del">
        <pc:chgData name="Archambault, Aude" userId="dfdf6e78-8d63-480c-bdce-0b0f3fd27a48" providerId="ADAL" clId="{E122A6D2-FFE2-4E43-B687-49C6E63617BC}" dt="2021-02-24T20:59:37.701" v="543" actId="47"/>
        <pc:sldMkLst>
          <pc:docMk/>
          <pc:sldMk cId="3626134500" sldId="1228"/>
        </pc:sldMkLst>
      </pc:sldChg>
      <pc:sldChg chg="del">
        <pc:chgData name="Archambault, Aude" userId="dfdf6e78-8d63-480c-bdce-0b0f3fd27a48" providerId="ADAL" clId="{E122A6D2-FFE2-4E43-B687-49C6E63617BC}" dt="2021-02-25T06:33:54.230" v="755"/>
        <pc:sldMkLst>
          <pc:docMk/>
          <pc:sldMk cId="3726797102" sldId="1229"/>
        </pc:sldMkLst>
      </pc:sldChg>
      <pc:sldChg chg="delSp add del mod setBg">
        <pc:chgData name="Archambault, Aude" userId="dfdf6e78-8d63-480c-bdce-0b0f3fd27a48" providerId="ADAL" clId="{E122A6D2-FFE2-4E43-B687-49C6E63617BC}" dt="2021-02-25T08:32:48.779" v="1717" actId="478"/>
        <pc:sldMkLst>
          <pc:docMk/>
          <pc:sldMk cId="3610548308" sldId="1232"/>
        </pc:sldMkLst>
        <pc:spChg chg="del">
          <ac:chgData name="Archambault, Aude" userId="dfdf6e78-8d63-480c-bdce-0b0f3fd27a48" providerId="ADAL" clId="{E122A6D2-FFE2-4E43-B687-49C6E63617BC}" dt="2021-02-25T08:32:48.779" v="1717" actId="478"/>
          <ac:spMkLst>
            <pc:docMk/>
            <pc:sldMk cId="3610548308" sldId="1232"/>
            <ac:spMk id="30" creationId="{CB30C297-7E7D-4CC0-A800-1CAC03A940D0}"/>
          </ac:spMkLst>
        </pc:spChg>
      </pc:sldChg>
      <pc:sldChg chg="modSp">
        <pc:chgData name="Archambault, Aude" userId="dfdf6e78-8d63-480c-bdce-0b0f3fd27a48" providerId="ADAL" clId="{E122A6D2-FFE2-4E43-B687-49C6E63617BC}" dt="2021-02-24T20:31:59.716" v="169" actId="20577"/>
        <pc:sldMkLst>
          <pc:docMk/>
          <pc:sldMk cId="1313925118" sldId="1261"/>
        </pc:sldMkLst>
        <pc:graphicFrameChg chg="mod">
          <ac:chgData name="Archambault, Aude" userId="dfdf6e78-8d63-480c-bdce-0b0f3fd27a48" providerId="ADAL" clId="{E122A6D2-FFE2-4E43-B687-49C6E63617BC}" dt="2021-02-24T20:31:59.716" v="169" actId="20577"/>
          <ac:graphicFrameMkLst>
            <pc:docMk/>
            <pc:sldMk cId="1313925118" sldId="1261"/>
            <ac:graphicFrameMk id="4" creationId="{F1FE8761-D70A-4B05-8C47-AEAC48B1BA53}"/>
          </ac:graphicFrameMkLst>
        </pc:graphicFrameChg>
      </pc:sldChg>
      <pc:sldChg chg="modSp add mod">
        <pc:chgData name="Archambault, Aude" userId="dfdf6e78-8d63-480c-bdce-0b0f3fd27a48" providerId="ADAL" clId="{E122A6D2-FFE2-4E43-B687-49C6E63617BC}" dt="2021-02-24T20:32:52.614" v="175"/>
        <pc:sldMkLst>
          <pc:docMk/>
          <pc:sldMk cId="2717169735" sldId="1262"/>
        </pc:sldMkLst>
        <pc:spChg chg="mod">
          <ac:chgData name="Archambault, Aude" userId="dfdf6e78-8d63-480c-bdce-0b0f3fd27a48" providerId="ADAL" clId="{E122A6D2-FFE2-4E43-B687-49C6E63617BC}" dt="2021-02-24T20:32:50.671" v="174" actId="20577"/>
          <ac:spMkLst>
            <pc:docMk/>
            <pc:sldMk cId="2717169735" sldId="1262"/>
            <ac:spMk id="2" creationId="{44034FEE-4BBB-7F49-BE67-328073281F8B}"/>
          </ac:spMkLst>
        </pc:spChg>
        <pc:spChg chg="mod">
          <ac:chgData name="Archambault, Aude" userId="dfdf6e78-8d63-480c-bdce-0b0f3fd27a48" providerId="ADAL" clId="{E122A6D2-FFE2-4E43-B687-49C6E63617BC}" dt="2021-02-24T20:32:52.614" v="175"/>
          <ac:spMkLst>
            <pc:docMk/>
            <pc:sldMk cId="2717169735" sldId="1262"/>
            <ac:spMk id="3" creationId="{FFF5BAE0-B3D7-1A47-8260-AE7CCF256CC8}"/>
          </ac:spMkLst>
        </pc:spChg>
      </pc:sldChg>
      <pc:sldChg chg="modSp add del mod">
        <pc:chgData name="Archambault, Aude" userId="dfdf6e78-8d63-480c-bdce-0b0f3fd27a48" providerId="ADAL" clId="{E122A6D2-FFE2-4E43-B687-49C6E63617BC}" dt="2021-02-24T20:33:43.736" v="202" actId="47"/>
        <pc:sldMkLst>
          <pc:docMk/>
          <pc:sldMk cId="2842876896" sldId="1263"/>
        </pc:sldMkLst>
        <pc:spChg chg="mod">
          <ac:chgData name="Archambault, Aude" userId="dfdf6e78-8d63-480c-bdce-0b0f3fd27a48" providerId="ADAL" clId="{E122A6D2-FFE2-4E43-B687-49C6E63617BC}" dt="2021-02-24T20:33:31.105" v="201" actId="20577"/>
          <ac:spMkLst>
            <pc:docMk/>
            <pc:sldMk cId="2842876896" sldId="1263"/>
            <ac:spMk id="2" creationId="{44034FEE-4BBB-7F49-BE67-328073281F8B}"/>
          </ac:spMkLst>
        </pc:spChg>
      </pc:sldChg>
      <pc:sldChg chg="modSp add mod">
        <pc:chgData name="Archambault, Aude" userId="dfdf6e78-8d63-480c-bdce-0b0f3fd27a48" providerId="ADAL" clId="{E122A6D2-FFE2-4E43-B687-49C6E63617BC}" dt="2021-02-24T20:33:21.634" v="200" actId="20577"/>
        <pc:sldMkLst>
          <pc:docMk/>
          <pc:sldMk cId="2462710321" sldId="1264"/>
        </pc:sldMkLst>
        <pc:spChg chg="mod">
          <ac:chgData name="Archambault, Aude" userId="dfdf6e78-8d63-480c-bdce-0b0f3fd27a48" providerId="ADAL" clId="{E122A6D2-FFE2-4E43-B687-49C6E63617BC}" dt="2021-02-24T20:33:15.008" v="179" actId="20577"/>
          <ac:spMkLst>
            <pc:docMk/>
            <pc:sldMk cId="2462710321" sldId="1264"/>
            <ac:spMk id="2" creationId="{44034FEE-4BBB-7F49-BE67-328073281F8B}"/>
          </ac:spMkLst>
        </pc:spChg>
        <pc:spChg chg="mod">
          <ac:chgData name="Archambault, Aude" userId="dfdf6e78-8d63-480c-bdce-0b0f3fd27a48" providerId="ADAL" clId="{E122A6D2-FFE2-4E43-B687-49C6E63617BC}" dt="2021-02-24T20:33:21.634" v="200" actId="20577"/>
          <ac:spMkLst>
            <pc:docMk/>
            <pc:sldMk cId="2462710321" sldId="1264"/>
            <ac:spMk id="3" creationId="{FFF5BAE0-B3D7-1A47-8260-AE7CCF256CC8}"/>
          </ac:spMkLst>
        </pc:spChg>
      </pc:sldChg>
      <pc:sldChg chg="addSp delSp modSp new mod">
        <pc:chgData name="Archambault, Aude" userId="dfdf6e78-8d63-480c-bdce-0b0f3fd27a48" providerId="ADAL" clId="{E122A6D2-FFE2-4E43-B687-49C6E63617BC}" dt="2021-02-24T20:44:39.209" v="309" actId="20577"/>
        <pc:sldMkLst>
          <pc:docMk/>
          <pc:sldMk cId="59555033" sldId="1265"/>
        </pc:sldMkLst>
        <pc:spChg chg="del">
          <ac:chgData name="Archambault, Aude" userId="dfdf6e78-8d63-480c-bdce-0b0f3fd27a48" providerId="ADAL" clId="{E122A6D2-FFE2-4E43-B687-49C6E63617BC}" dt="2021-02-24T20:43:28.974" v="231" actId="1032"/>
          <ac:spMkLst>
            <pc:docMk/>
            <pc:sldMk cId="59555033" sldId="1265"/>
            <ac:spMk id="2" creationId="{D7A5A235-1F10-42B4-B0D1-7364F3F784F5}"/>
          </ac:spMkLst>
        </pc:spChg>
        <pc:spChg chg="mod">
          <ac:chgData name="Archambault, Aude" userId="dfdf6e78-8d63-480c-bdce-0b0f3fd27a48" providerId="ADAL" clId="{E122A6D2-FFE2-4E43-B687-49C6E63617BC}" dt="2021-02-24T20:44:39.209" v="309" actId="20577"/>
          <ac:spMkLst>
            <pc:docMk/>
            <pc:sldMk cId="59555033" sldId="1265"/>
            <ac:spMk id="3" creationId="{5B119245-1C51-4401-96C2-9D9CA02721B0}"/>
          </ac:spMkLst>
        </pc:spChg>
        <pc:graphicFrameChg chg="add mod modGraphic">
          <ac:chgData name="Archambault, Aude" userId="dfdf6e78-8d63-480c-bdce-0b0f3fd27a48" providerId="ADAL" clId="{E122A6D2-FFE2-4E43-B687-49C6E63617BC}" dt="2021-02-24T20:44:15.089" v="271" actId="12100"/>
          <ac:graphicFrameMkLst>
            <pc:docMk/>
            <pc:sldMk cId="59555033" sldId="1265"/>
            <ac:graphicFrameMk id="4" creationId="{F8BA4494-0D0B-4805-A031-D348484071E5}"/>
          </ac:graphicFrameMkLst>
        </pc:graphicFrameChg>
      </pc:sldChg>
      <pc:sldChg chg="addSp modSp new del mod">
        <pc:chgData name="Archambault, Aude" userId="dfdf6e78-8d63-480c-bdce-0b0f3fd27a48" providerId="ADAL" clId="{E122A6D2-FFE2-4E43-B687-49C6E63617BC}" dt="2021-02-24T21:02:36.374" v="631" actId="47"/>
        <pc:sldMkLst>
          <pc:docMk/>
          <pc:sldMk cId="1908379870" sldId="1266"/>
        </pc:sldMkLst>
        <pc:spChg chg="mod">
          <ac:chgData name="Archambault, Aude" userId="dfdf6e78-8d63-480c-bdce-0b0f3fd27a48" providerId="ADAL" clId="{E122A6D2-FFE2-4E43-B687-49C6E63617BC}" dt="2021-02-24T20:44:59.089" v="339" actId="5793"/>
          <ac:spMkLst>
            <pc:docMk/>
            <pc:sldMk cId="1908379870" sldId="1266"/>
            <ac:spMk id="2" creationId="{096FD642-4491-4A20-A77C-0849C3DDE6ED}"/>
          </ac:spMkLst>
        </pc:spChg>
        <pc:spChg chg="mod">
          <ac:chgData name="Archambault, Aude" userId="dfdf6e78-8d63-480c-bdce-0b0f3fd27a48" providerId="ADAL" clId="{E122A6D2-FFE2-4E43-B687-49C6E63617BC}" dt="2021-02-24T20:44:56.846" v="338" actId="20577"/>
          <ac:spMkLst>
            <pc:docMk/>
            <pc:sldMk cId="1908379870" sldId="1266"/>
            <ac:spMk id="3" creationId="{4770CD4D-7A92-4AA3-AB8F-E3B3085E0335}"/>
          </ac:spMkLst>
        </pc:spChg>
        <pc:picChg chg="add mod">
          <ac:chgData name="Archambault, Aude" userId="dfdf6e78-8d63-480c-bdce-0b0f3fd27a48" providerId="ADAL" clId="{E122A6D2-FFE2-4E43-B687-49C6E63617BC}" dt="2021-02-24T20:45:03.799" v="341" actId="1076"/>
          <ac:picMkLst>
            <pc:docMk/>
            <pc:sldMk cId="1908379870" sldId="1266"/>
            <ac:picMk id="4" creationId="{D81BB32A-C8BC-424D-90A6-430BB9CCDDD8}"/>
          </ac:picMkLst>
        </pc:picChg>
        <pc:picChg chg="add mod">
          <ac:chgData name="Archambault, Aude" userId="dfdf6e78-8d63-480c-bdce-0b0f3fd27a48" providerId="ADAL" clId="{E122A6D2-FFE2-4E43-B687-49C6E63617BC}" dt="2021-02-24T20:45:03.799" v="341" actId="1076"/>
          <ac:picMkLst>
            <pc:docMk/>
            <pc:sldMk cId="1908379870" sldId="1266"/>
            <ac:picMk id="5" creationId="{E4E6E4C3-F317-4227-B5E7-A07A5C43A575}"/>
          </ac:picMkLst>
        </pc:picChg>
      </pc:sldChg>
      <pc:sldChg chg="addSp delSp modSp new mod">
        <pc:chgData name="Archambault, Aude" userId="dfdf6e78-8d63-480c-bdce-0b0f3fd27a48" providerId="ADAL" clId="{E122A6D2-FFE2-4E43-B687-49C6E63617BC}" dt="2021-02-24T20:46:42.873" v="363" actId="27614"/>
        <pc:sldMkLst>
          <pc:docMk/>
          <pc:sldMk cId="517000638" sldId="1267"/>
        </pc:sldMkLst>
        <pc:spChg chg="del mod">
          <ac:chgData name="Archambault, Aude" userId="dfdf6e78-8d63-480c-bdce-0b0f3fd27a48" providerId="ADAL" clId="{E122A6D2-FFE2-4E43-B687-49C6E63617BC}" dt="2021-02-24T20:46:25.744" v="360" actId="26606"/>
          <ac:spMkLst>
            <pc:docMk/>
            <pc:sldMk cId="517000638" sldId="1267"/>
            <ac:spMk id="2" creationId="{CFCA1D43-1FE2-42C1-A9A0-681266182515}"/>
          </ac:spMkLst>
        </pc:spChg>
        <pc:spChg chg="mod ord">
          <ac:chgData name="Archambault, Aude" userId="dfdf6e78-8d63-480c-bdce-0b0f3fd27a48" providerId="ADAL" clId="{E122A6D2-FFE2-4E43-B687-49C6E63617BC}" dt="2021-02-24T20:46:25.744" v="360" actId="26606"/>
          <ac:spMkLst>
            <pc:docMk/>
            <pc:sldMk cId="517000638" sldId="1267"/>
            <ac:spMk id="3" creationId="{ED171DF6-4FA5-4500-8DF7-60D8BB6CFDEB}"/>
          </ac:spMkLst>
        </pc:spChg>
        <pc:picChg chg="add mod">
          <ac:chgData name="Archambault, Aude" userId="dfdf6e78-8d63-480c-bdce-0b0f3fd27a48" providerId="ADAL" clId="{E122A6D2-FFE2-4E43-B687-49C6E63617BC}" dt="2021-02-24T20:46:42.873" v="363" actId="27614"/>
          <ac:picMkLst>
            <pc:docMk/>
            <pc:sldMk cId="517000638" sldId="1267"/>
            <ac:picMk id="4" creationId="{7466C91D-A6BF-4369-8FB4-CB69E96550CC}"/>
          </ac:picMkLst>
        </pc:picChg>
      </pc:sldChg>
      <pc:sldChg chg="modSp new del mod">
        <pc:chgData name="Archambault, Aude" userId="dfdf6e78-8d63-480c-bdce-0b0f3fd27a48" providerId="ADAL" clId="{E122A6D2-FFE2-4E43-B687-49C6E63617BC}" dt="2021-02-24T21:05:38.125" v="666" actId="47"/>
        <pc:sldMkLst>
          <pc:docMk/>
          <pc:sldMk cId="3162258527" sldId="1268"/>
        </pc:sldMkLst>
        <pc:spChg chg="mod">
          <ac:chgData name="Archambault, Aude" userId="dfdf6e78-8d63-480c-bdce-0b0f3fd27a48" providerId="ADAL" clId="{E122A6D2-FFE2-4E43-B687-49C6E63617BC}" dt="2021-02-24T20:47:36.562" v="374" actId="6549"/>
          <ac:spMkLst>
            <pc:docMk/>
            <pc:sldMk cId="3162258527" sldId="1268"/>
            <ac:spMk id="2" creationId="{AA9915EF-BC86-4868-B1B7-333D1312E47E}"/>
          </ac:spMkLst>
        </pc:spChg>
        <pc:spChg chg="mod">
          <ac:chgData name="Archambault, Aude" userId="dfdf6e78-8d63-480c-bdce-0b0f3fd27a48" providerId="ADAL" clId="{E122A6D2-FFE2-4E43-B687-49C6E63617BC}" dt="2021-02-24T20:46:41.408" v="362"/>
          <ac:spMkLst>
            <pc:docMk/>
            <pc:sldMk cId="3162258527" sldId="1268"/>
            <ac:spMk id="3" creationId="{A9FAEF4A-C09D-4D3F-8D6F-B458CB465D4D}"/>
          </ac:spMkLst>
        </pc:spChg>
        <pc:graphicFrameChg chg="mod modGraphic">
          <ac:chgData name="Archambault, Aude" userId="dfdf6e78-8d63-480c-bdce-0b0f3fd27a48" providerId="ADAL" clId="{E122A6D2-FFE2-4E43-B687-49C6E63617BC}" dt="2021-02-24T20:47:41.231" v="375" actId="14734"/>
          <ac:graphicFrameMkLst>
            <pc:docMk/>
            <pc:sldMk cId="3162258527" sldId="1268"/>
            <ac:graphicFrameMk id="4" creationId="{F6744C45-096C-48D4-8C53-CE2837C9AC47}"/>
          </ac:graphicFrameMkLst>
        </pc:graphicFrameChg>
      </pc:sldChg>
      <pc:sldChg chg="addSp modSp new mod">
        <pc:chgData name="Archambault, Aude" userId="dfdf6e78-8d63-480c-bdce-0b0f3fd27a48" providerId="ADAL" clId="{E122A6D2-FFE2-4E43-B687-49C6E63617BC}" dt="2021-02-24T21:03:55.781" v="653" actId="1076"/>
        <pc:sldMkLst>
          <pc:docMk/>
          <pc:sldMk cId="2142247513" sldId="1269"/>
        </pc:sldMkLst>
        <pc:spChg chg="mod">
          <ac:chgData name="Archambault, Aude" userId="dfdf6e78-8d63-480c-bdce-0b0f3fd27a48" providerId="ADAL" clId="{E122A6D2-FFE2-4E43-B687-49C6E63617BC}" dt="2021-02-24T20:49:05.884" v="416" actId="20577"/>
          <ac:spMkLst>
            <pc:docMk/>
            <pc:sldMk cId="2142247513" sldId="1269"/>
            <ac:spMk id="2" creationId="{9AF9EFE9-3168-4090-A043-6FDC6AE509B4}"/>
          </ac:spMkLst>
        </pc:spChg>
        <pc:spChg chg="mod">
          <ac:chgData name="Archambault, Aude" userId="dfdf6e78-8d63-480c-bdce-0b0f3fd27a48" providerId="ADAL" clId="{E122A6D2-FFE2-4E43-B687-49C6E63617BC}" dt="2021-02-24T20:48:19.858" v="384" actId="20577"/>
          <ac:spMkLst>
            <pc:docMk/>
            <pc:sldMk cId="2142247513" sldId="1269"/>
            <ac:spMk id="3" creationId="{FBBEACD6-ABD9-4129-8EC8-B02947151403}"/>
          </ac:spMkLst>
        </pc:spChg>
        <pc:picChg chg="add mod">
          <ac:chgData name="Archambault, Aude" userId="dfdf6e78-8d63-480c-bdce-0b0f3fd27a48" providerId="ADAL" clId="{E122A6D2-FFE2-4E43-B687-49C6E63617BC}" dt="2021-02-24T21:03:55.781" v="653" actId="1076"/>
          <ac:picMkLst>
            <pc:docMk/>
            <pc:sldMk cId="2142247513" sldId="1269"/>
            <ac:picMk id="4" creationId="{3FF4537C-FB69-4A4B-AC77-BEC5590AC0A8}"/>
          </ac:picMkLst>
        </pc:picChg>
      </pc:sldChg>
      <pc:sldChg chg="addSp modSp new mod">
        <pc:chgData name="Archambault, Aude" userId="dfdf6e78-8d63-480c-bdce-0b0f3fd27a48" providerId="ADAL" clId="{E122A6D2-FFE2-4E43-B687-49C6E63617BC}" dt="2021-02-24T21:04:38.829" v="658" actId="1076"/>
        <pc:sldMkLst>
          <pc:docMk/>
          <pc:sldMk cId="184850582" sldId="1270"/>
        </pc:sldMkLst>
        <pc:spChg chg="mod">
          <ac:chgData name="Archambault, Aude" userId="dfdf6e78-8d63-480c-bdce-0b0f3fd27a48" providerId="ADAL" clId="{E122A6D2-FFE2-4E43-B687-49C6E63617BC}" dt="2021-02-24T21:04:35.077" v="655" actId="14100"/>
          <ac:spMkLst>
            <pc:docMk/>
            <pc:sldMk cId="184850582" sldId="1270"/>
            <ac:spMk id="2" creationId="{37BB54F9-EAA6-4854-8A7D-DB9E0AFCC1B5}"/>
          </ac:spMkLst>
        </pc:spChg>
        <pc:spChg chg="mod">
          <ac:chgData name="Archambault, Aude" userId="dfdf6e78-8d63-480c-bdce-0b0f3fd27a48" providerId="ADAL" clId="{E122A6D2-FFE2-4E43-B687-49C6E63617BC}" dt="2021-02-24T20:49:16.782" v="423" actId="20577"/>
          <ac:spMkLst>
            <pc:docMk/>
            <pc:sldMk cId="184850582" sldId="1270"/>
            <ac:spMk id="3" creationId="{D5F6FAE9-A462-4690-9632-9C8313ED5CF3}"/>
          </ac:spMkLst>
        </pc:spChg>
        <pc:picChg chg="add mod">
          <ac:chgData name="Archambault, Aude" userId="dfdf6e78-8d63-480c-bdce-0b0f3fd27a48" providerId="ADAL" clId="{E122A6D2-FFE2-4E43-B687-49C6E63617BC}" dt="2021-02-24T21:04:36.563" v="656" actId="1076"/>
          <ac:picMkLst>
            <pc:docMk/>
            <pc:sldMk cId="184850582" sldId="1270"/>
            <ac:picMk id="5" creationId="{1EBDA2C4-A35A-40B2-A456-B01A5B8E80F5}"/>
          </ac:picMkLst>
        </pc:picChg>
        <pc:picChg chg="add mod">
          <ac:chgData name="Archambault, Aude" userId="dfdf6e78-8d63-480c-bdce-0b0f3fd27a48" providerId="ADAL" clId="{E122A6D2-FFE2-4E43-B687-49C6E63617BC}" dt="2021-02-24T21:04:38.829" v="658" actId="1076"/>
          <ac:picMkLst>
            <pc:docMk/>
            <pc:sldMk cId="184850582" sldId="1270"/>
            <ac:picMk id="6" creationId="{DD480907-83C3-49A5-A959-773ABC1164C0}"/>
          </ac:picMkLst>
        </pc:picChg>
      </pc:sldChg>
      <pc:sldChg chg="addSp delSp modSp new mod">
        <pc:chgData name="Archambault, Aude" userId="dfdf6e78-8d63-480c-bdce-0b0f3fd27a48" providerId="ADAL" clId="{E122A6D2-FFE2-4E43-B687-49C6E63617BC}" dt="2021-02-24T21:05:10.246" v="662" actId="1076"/>
        <pc:sldMkLst>
          <pc:docMk/>
          <pc:sldMk cId="3676163065" sldId="1271"/>
        </pc:sldMkLst>
        <pc:spChg chg="mod">
          <ac:chgData name="Archambault, Aude" userId="dfdf6e78-8d63-480c-bdce-0b0f3fd27a48" providerId="ADAL" clId="{E122A6D2-FFE2-4E43-B687-49C6E63617BC}" dt="2021-02-24T21:05:08.102" v="660" actId="14100"/>
          <ac:spMkLst>
            <pc:docMk/>
            <pc:sldMk cId="3676163065" sldId="1271"/>
            <ac:spMk id="2" creationId="{8602E9CD-AFE6-470C-B05C-B03B106AC391}"/>
          </ac:spMkLst>
        </pc:spChg>
        <pc:spChg chg="mod">
          <ac:chgData name="Archambault, Aude" userId="dfdf6e78-8d63-480c-bdce-0b0f3fd27a48" providerId="ADAL" clId="{E122A6D2-FFE2-4E43-B687-49C6E63617BC}" dt="2021-02-24T20:56:45.456" v="515" actId="20577"/>
          <ac:spMkLst>
            <pc:docMk/>
            <pc:sldMk cId="3676163065" sldId="1271"/>
            <ac:spMk id="3" creationId="{8062554C-9563-4B63-BA1C-0BF29363B18D}"/>
          </ac:spMkLst>
        </pc:spChg>
        <pc:picChg chg="del">
          <ac:chgData name="Archambault, Aude" userId="dfdf6e78-8d63-480c-bdce-0b0f3fd27a48" providerId="ADAL" clId="{E122A6D2-FFE2-4E43-B687-49C6E63617BC}" dt="2021-02-24T20:57:45.395" v="533"/>
          <ac:picMkLst>
            <pc:docMk/>
            <pc:sldMk cId="3676163065" sldId="1271"/>
            <ac:picMk id="4" creationId="{B154C35B-091C-4782-AFE6-939DEF8A8179}"/>
          </ac:picMkLst>
        </pc:picChg>
        <pc:picChg chg="add mod">
          <ac:chgData name="Archambault, Aude" userId="dfdf6e78-8d63-480c-bdce-0b0f3fd27a48" providerId="ADAL" clId="{E122A6D2-FFE2-4E43-B687-49C6E63617BC}" dt="2021-02-24T21:05:10.246" v="662" actId="1076"/>
          <ac:picMkLst>
            <pc:docMk/>
            <pc:sldMk cId="3676163065" sldId="1271"/>
            <ac:picMk id="5" creationId="{1B2C307F-7B9C-4701-ABB5-7502A38D9D59}"/>
          </ac:picMkLst>
        </pc:picChg>
      </pc:sldChg>
      <pc:sldChg chg="addSp delSp modSp new mod modAnim">
        <pc:chgData name="Archambault, Aude" userId="dfdf6e78-8d63-480c-bdce-0b0f3fd27a48" providerId="ADAL" clId="{E122A6D2-FFE2-4E43-B687-49C6E63617BC}" dt="2021-02-24T21:03:14.595" v="650" actId="20577"/>
        <pc:sldMkLst>
          <pc:docMk/>
          <pc:sldMk cId="2844142907" sldId="1272"/>
        </pc:sldMkLst>
        <pc:spChg chg="del mod">
          <ac:chgData name="Archambault, Aude" userId="dfdf6e78-8d63-480c-bdce-0b0f3fd27a48" providerId="ADAL" clId="{E122A6D2-FFE2-4E43-B687-49C6E63617BC}" dt="2021-02-24T20:59:49.726" v="546"/>
          <ac:spMkLst>
            <pc:docMk/>
            <pc:sldMk cId="2844142907" sldId="1272"/>
            <ac:spMk id="2" creationId="{C64AFF04-37A9-472A-ADA3-9BF07E05689F}"/>
          </ac:spMkLst>
        </pc:spChg>
        <pc:spChg chg="mod">
          <ac:chgData name="Archambault, Aude" userId="dfdf6e78-8d63-480c-bdce-0b0f3fd27a48" providerId="ADAL" clId="{E122A6D2-FFE2-4E43-B687-49C6E63617BC}" dt="2021-02-24T21:03:14.595" v="650" actId="20577"/>
          <ac:spMkLst>
            <pc:docMk/>
            <pc:sldMk cId="2844142907" sldId="1272"/>
            <ac:spMk id="3" creationId="{146819F6-8814-47D8-8C25-3622AC618A4D}"/>
          </ac:spMkLst>
        </pc:spChg>
        <pc:graphicFrameChg chg="add mod">
          <ac:chgData name="Archambault, Aude" userId="dfdf6e78-8d63-480c-bdce-0b0f3fd27a48" providerId="ADAL" clId="{E122A6D2-FFE2-4E43-B687-49C6E63617BC}" dt="2021-02-24T21:03:07.574" v="636" actId="14100"/>
          <ac:graphicFrameMkLst>
            <pc:docMk/>
            <pc:sldMk cId="2844142907" sldId="1272"/>
            <ac:graphicFrameMk id="4" creationId="{96126F96-5362-4D68-8B44-C3B58A146AB2}"/>
          </ac:graphicFrameMkLst>
        </pc:graphicFrameChg>
        <pc:picChg chg="add mod">
          <ac:chgData name="Archambault, Aude" userId="dfdf6e78-8d63-480c-bdce-0b0f3fd27a48" providerId="ADAL" clId="{E122A6D2-FFE2-4E43-B687-49C6E63617BC}" dt="2021-02-24T21:03:02.319" v="634"/>
          <ac:picMkLst>
            <pc:docMk/>
            <pc:sldMk cId="2844142907" sldId="1272"/>
            <ac:picMk id="5" creationId="{D831547C-17AF-47A1-BA97-E043086FC638}"/>
          </ac:picMkLst>
        </pc:picChg>
        <pc:picChg chg="add mod">
          <ac:chgData name="Archambault, Aude" userId="dfdf6e78-8d63-480c-bdce-0b0f3fd27a48" providerId="ADAL" clId="{E122A6D2-FFE2-4E43-B687-49C6E63617BC}" dt="2021-02-24T21:03:10.100" v="638" actId="1076"/>
          <ac:picMkLst>
            <pc:docMk/>
            <pc:sldMk cId="2844142907" sldId="1272"/>
            <ac:picMk id="6" creationId="{0E4B181E-6DE5-474C-86D8-84FE03B564BD}"/>
          </ac:picMkLst>
        </pc:picChg>
      </pc:sldChg>
      <pc:sldChg chg="new del">
        <pc:chgData name="Archambault, Aude" userId="dfdf6e78-8d63-480c-bdce-0b0f3fd27a48" providerId="ADAL" clId="{E122A6D2-FFE2-4E43-B687-49C6E63617BC}" dt="2021-02-24T20:59:02.637" v="539" actId="680"/>
        <pc:sldMkLst>
          <pc:docMk/>
          <pc:sldMk cId="4037122552" sldId="1272"/>
        </pc:sldMkLst>
      </pc:sldChg>
      <pc:sldChg chg="new del">
        <pc:chgData name="Archambault, Aude" userId="dfdf6e78-8d63-480c-bdce-0b0f3fd27a48" providerId="ADAL" clId="{E122A6D2-FFE2-4E43-B687-49C6E63617BC}" dt="2021-02-24T20:57:51.233" v="534" actId="47"/>
        <pc:sldMkLst>
          <pc:docMk/>
          <pc:sldMk cId="4148305570" sldId="1272"/>
        </pc:sldMkLst>
      </pc:sldChg>
      <pc:sldChg chg="addSp modSp new mod">
        <pc:chgData name="Archambault, Aude" userId="dfdf6e78-8d63-480c-bdce-0b0f3fd27a48" providerId="ADAL" clId="{E122A6D2-FFE2-4E43-B687-49C6E63617BC}" dt="2021-02-24T21:01:52.487" v="617" actId="1076"/>
        <pc:sldMkLst>
          <pc:docMk/>
          <pc:sldMk cId="2352920407" sldId="1273"/>
        </pc:sldMkLst>
        <pc:spChg chg="mod">
          <ac:chgData name="Archambault, Aude" userId="dfdf6e78-8d63-480c-bdce-0b0f3fd27a48" providerId="ADAL" clId="{E122A6D2-FFE2-4E43-B687-49C6E63617BC}" dt="2021-02-24T21:01:30.470" v="614" actId="404"/>
          <ac:spMkLst>
            <pc:docMk/>
            <pc:sldMk cId="2352920407" sldId="1273"/>
            <ac:spMk id="2" creationId="{E6998F39-B0C0-4BCD-8C48-64C76CC7CC33}"/>
          </ac:spMkLst>
        </pc:spChg>
        <pc:spChg chg="mod">
          <ac:chgData name="Archambault, Aude" userId="dfdf6e78-8d63-480c-bdce-0b0f3fd27a48" providerId="ADAL" clId="{E122A6D2-FFE2-4E43-B687-49C6E63617BC}" dt="2021-02-24T21:00:38.497" v="574" actId="20577"/>
          <ac:spMkLst>
            <pc:docMk/>
            <pc:sldMk cId="2352920407" sldId="1273"/>
            <ac:spMk id="3" creationId="{1FFBBAA5-AFC4-46C0-9CC9-1FD55A6F89E7}"/>
          </ac:spMkLst>
        </pc:spChg>
        <pc:picChg chg="add mod">
          <ac:chgData name="Archambault, Aude" userId="dfdf6e78-8d63-480c-bdce-0b0f3fd27a48" providerId="ADAL" clId="{E122A6D2-FFE2-4E43-B687-49C6E63617BC}" dt="2021-02-24T21:01:43.079" v="615"/>
          <ac:picMkLst>
            <pc:docMk/>
            <pc:sldMk cId="2352920407" sldId="1273"/>
            <ac:picMk id="4" creationId="{5B7E96ED-4248-406A-A0B4-85BE65142054}"/>
          </ac:picMkLst>
        </pc:picChg>
        <pc:picChg chg="add mod">
          <ac:chgData name="Archambault, Aude" userId="dfdf6e78-8d63-480c-bdce-0b0f3fd27a48" providerId="ADAL" clId="{E122A6D2-FFE2-4E43-B687-49C6E63617BC}" dt="2021-02-24T21:01:43.079" v="615"/>
          <ac:picMkLst>
            <pc:docMk/>
            <pc:sldMk cId="2352920407" sldId="1273"/>
            <ac:picMk id="5" creationId="{45CBA14B-45CD-4AA4-ADD3-9503D58D68BC}"/>
          </ac:picMkLst>
        </pc:picChg>
        <pc:picChg chg="add mod">
          <ac:chgData name="Archambault, Aude" userId="dfdf6e78-8d63-480c-bdce-0b0f3fd27a48" providerId="ADAL" clId="{E122A6D2-FFE2-4E43-B687-49C6E63617BC}" dt="2021-02-24T21:01:43.079" v="615"/>
          <ac:picMkLst>
            <pc:docMk/>
            <pc:sldMk cId="2352920407" sldId="1273"/>
            <ac:picMk id="6" creationId="{F12579CB-2846-4A6E-8ACA-306B3836F6FC}"/>
          </ac:picMkLst>
        </pc:picChg>
        <pc:picChg chg="add mod">
          <ac:chgData name="Archambault, Aude" userId="dfdf6e78-8d63-480c-bdce-0b0f3fd27a48" providerId="ADAL" clId="{E122A6D2-FFE2-4E43-B687-49C6E63617BC}" dt="2021-02-24T21:01:43.079" v="615"/>
          <ac:picMkLst>
            <pc:docMk/>
            <pc:sldMk cId="2352920407" sldId="1273"/>
            <ac:picMk id="7" creationId="{9041AD37-5D22-41D4-B5EA-FBD7EB8C9C31}"/>
          </ac:picMkLst>
        </pc:picChg>
        <pc:picChg chg="add mod">
          <ac:chgData name="Archambault, Aude" userId="dfdf6e78-8d63-480c-bdce-0b0f3fd27a48" providerId="ADAL" clId="{E122A6D2-FFE2-4E43-B687-49C6E63617BC}" dt="2021-02-24T21:01:43.079" v="615"/>
          <ac:picMkLst>
            <pc:docMk/>
            <pc:sldMk cId="2352920407" sldId="1273"/>
            <ac:picMk id="8" creationId="{5DBBAB02-F2BE-45B7-A422-C1C5C8EDDFFE}"/>
          </ac:picMkLst>
        </pc:picChg>
        <pc:picChg chg="add mod">
          <ac:chgData name="Archambault, Aude" userId="dfdf6e78-8d63-480c-bdce-0b0f3fd27a48" providerId="ADAL" clId="{E122A6D2-FFE2-4E43-B687-49C6E63617BC}" dt="2021-02-24T21:01:52.487" v="617" actId="1076"/>
          <ac:picMkLst>
            <pc:docMk/>
            <pc:sldMk cId="2352920407" sldId="1273"/>
            <ac:picMk id="9" creationId="{BE9193CF-410B-486F-92A0-131F7FB82775}"/>
          </ac:picMkLst>
        </pc:picChg>
        <pc:picChg chg="add mod">
          <ac:chgData name="Archambault, Aude" userId="dfdf6e78-8d63-480c-bdce-0b0f3fd27a48" providerId="ADAL" clId="{E122A6D2-FFE2-4E43-B687-49C6E63617BC}" dt="2021-02-24T21:01:52.487" v="617" actId="1076"/>
          <ac:picMkLst>
            <pc:docMk/>
            <pc:sldMk cId="2352920407" sldId="1273"/>
            <ac:picMk id="10" creationId="{90168725-8DD2-4624-A220-E832B099EB0F}"/>
          </ac:picMkLst>
        </pc:picChg>
        <pc:picChg chg="add mod">
          <ac:chgData name="Archambault, Aude" userId="dfdf6e78-8d63-480c-bdce-0b0f3fd27a48" providerId="ADAL" clId="{E122A6D2-FFE2-4E43-B687-49C6E63617BC}" dt="2021-02-24T21:01:52.487" v="617" actId="1076"/>
          <ac:picMkLst>
            <pc:docMk/>
            <pc:sldMk cId="2352920407" sldId="1273"/>
            <ac:picMk id="11" creationId="{0508446D-5DD6-4F34-B716-E10441BC048D}"/>
          </ac:picMkLst>
        </pc:picChg>
        <pc:picChg chg="add mod">
          <ac:chgData name="Archambault, Aude" userId="dfdf6e78-8d63-480c-bdce-0b0f3fd27a48" providerId="ADAL" clId="{E122A6D2-FFE2-4E43-B687-49C6E63617BC}" dt="2021-02-24T21:01:52.487" v="617" actId="1076"/>
          <ac:picMkLst>
            <pc:docMk/>
            <pc:sldMk cId="2352920407" sldId="1273"/>
            <ac:picMk id="12" creationId="{38C4CABC-7F98-40B2-BA5C-994470478915}"/>
          </ac:picMkLst>
        </pc:picChg>
        <pc:picChg chg="add mod">
          <ac:chgData name="Archambault, Aude" userId="dfdf6e78-8d63-480c-bdce-0b0f3fd27a48" providerId="ADAL" clId="{E122A6D2-FFE2-4E43-B687-49C6E63617BC}" dt="2021-02-24T21:01:52.487" v="617" actId="1076"/>
          <ac:picMkLst>
            <pc:docMk/>
            <pc:sldMk cId="2352920407" sldId="1273"/>
            <ac:picMk id="13" creationId="{8B34C7B0-9147-4C73-A59C-9C67EB8A1191}"/>
          </ac:picMkLst>
        </pc:picChg>
      </pc:sldChg>
      <pc:sldChg chg="addSp delSp modSp new mod">
        <pc:chgData name="Archambault, Aude" userId="dfdf6e78-8d63-480c-bdce-0b0f3fd27a48" providerId="ADAL" clId="{E122A6D2-FFE2-4E43-B687-49C6E63617BC}" dt="2021-02-25T06:52:55.190" v="887" actId="6549"/>
        <pc:sldMkLst>
          <pc:docMk/>
          <pc:sldMk cId="1031573725" sldId="1274"/>
        </pc:sldMkLst>
        <pc:spChg chg="add del mod">
          <ac:chgData name="Archambault, Aude" userId="dfdf6e78-8d63-480c-bdce-0b0f3fd27a48" providerId="ADAL" clId="{E122A6D2-FFE2-4E43-B687-49C6E63617BC}" dt="2021-02-25T06:52:55.190" v="887" actId="6549"/>
          <ac:spMkLst>
            <pc:docMk/>
            <pc:sldMk cId="1031573725" sldId="1274"/>
            <ac:spMk id="2" creationId="{E68B7BD5-A363-43E1-B33F-28F3F1BE7E2B}"/>
          </ac:spMkLst>
        </pc:spChg>
        <pc:spChg chg="mod">
          <ac:chgData name="Archambault, Aude" userId="dfdf6e78-8d63-480c-bdce-0b0f3fd27a48" providerId="ADAL" clId="{E122A6D2-FFE2-4E43-B687-49C6E63617BC}" dt="2021-02-25T06:52:50.343" v="886" actId="5793"/>
          <ac:spMkLst>
            <pc:docMk/>
            <pc:sldMk cId="1031573725" sldId="1274"/>
            <ac:spMk id="3" creationId="{EEB0D433-D4F4-44E3-83E2-FA2D9B37DF08}"/>
          </ac:spMkLst>
        </pc:spChg>
        <pc:spChg chg="add mod">
          <ac:chgData name="Archambault, Aude" userId="dfdf6e78-8d63-480c-bdce-0b0f3fd27a48" providerId="ADAL" clId="{E122A6D2-FFE2-4E43-B687-49C6E63617BC}" dt="2021-02-25T06:51:51.932" v="847" actId="20577"/>
          <ac:spMkLst>
            <pc:docMk/>
            <pc:sldMk cId="1031573725" sldId="1274"/>
            <ac:spMk id="4" creationId="{661767C5-C154-4331-95EA-1B00215F5EE8}"/>
          </ac:spMkLst>
        </pc:spChg>
        <pc:spChg chg="add del mod">
          <ac:chgData name="Archambault, Aude" userId="dfdf6e78-8d63-480c-bdce-0b0f3fd27a48" providerId="ADAL" clId="{E122A6D2-FFE2-4E43-B687-49C6E63617BC}" dt="2021-02-25T06:48:47.052" v="764"/>
          <ac:spMkLst>
            <pc:docMk/>
            <pc:sldMk cId="1031573725" sldId="1274"/>
            <ac:spMk id="5" creationId="{2B9F3BE3-184B-4307-A77A-768F2C535D5E}"/>
          </ac:spMkLst>
        </pc:spChg>
        <pc:spChg chg="add mod">
          <ac:chgData name="Archambault, Aude" userId="dfdf6e78-8d63-480c-bdce-0b0f3fd27a48" providerId="ADAL" clId="{E122A6D2-FFE2-4E43-B687-49C6E63617BC}" dt="2021-02-25T06:51:40.412" v="827" actId="20577"/>
          <ac:spMkLst>
            <pc:docMk/>
            <pc:sldMk cId="1031573725" sldId="1274"/>
            <ac:spMk id="6" creationId="{5222FE36-BF59-40A6-AFA0-3D93613D8965}"/>
          </ac:spMkLst>
        </pc:spChg>
      </pc:sldChg>
      <pc:sldChg chg="modSp new mod">
        <pc:chgData name="Archambault, Aude" userId="dfdf6e78-8d63-480c-bdce-0b0f3fd27a48" providerId="ADAL" clId="{E122A6D2-FFE2-4E43-B687-49C6E63617BC}" dt="2021-02-25T06:56:43.967" v="1019" actId="313"/>
        <pc:sldMkLst>
          <pc:docMk/>
          <pc:sldMk cId="1207436916" sldId="1275"/>
        </pc:sldMkLst>
        <pc:spChg chg="mod">
          <ac:chgData name="Archambault, Aude" userId="dfdf6e78-8d63-480c-bdce-0b0f3fd27a48" providerId="ADAL" clId="{E122A6D2-FFE2-4E43-B687-49C6E63617BC}" dt="2021-02-25T06:56:43.967" v="1019" actId="313"/>
          <ac:spMkLst>
            <pc:docMk/>
            <pc:sldMk cId="1207436916" sldId="1275"/>
            <ac:spMk id="2" creationId="{5F096DFD-C985-4D21-883D-B250E9B7919D}"/>
          </ac:spMkLst>
        </pc:spChg>
        <pc:spChg chg="mod">
          <ac:chgData name="Archambault, Aude" userId="dfdf6e78-8d63-480c-bdce-0b0f3fd27a48" providerId="ADAL" clId="{E122A6D2-FFE2-4E43-B687-49C6E63617BC}" dt="2021-02-25T06:53:01.659" v="890" actId="27636"/>
          <ac:spMkLst>
            <pc:docMk/>
            <pc:sldMk cId="1207436916" sldId="1275"/>
            <ac:spMk id="3" creationId="{B5E7166C-CD7A-41D9-8F21-11C812A6B510}"/>
          </ac:spMkLst>
        </pc:spChg>
      </pc:sldChg>
      <pc:sldChg chg="addSp delSp modSp new mod">
        <pc:chgData name="Archambault, Aude" userId="dfdf6e78-8d63-480c-bdce-0b0f3fd27a48" providerId="ADAL" clId="{E122A6D2-FFE2-4E43-B687-49C6E63617BC}" dt="2021-02-25T07:04:01.563" v="1066" actId="22"/>
        <pc:sldMkLst>
          <pc:docMk/>
          <pc:sldMk cId="1216201173" sldId="1276"/>
        </pc:sldMkLst>
        <pc:spChg chg="del mod">
          <ac:chgData name="Archambault, Aude" userId="dfdf6e78-8d63-480c-bdce-0b0f3fd27a48" providerId="ADAL" clId="{E122A6D2-FFE2-4E43-B687-49C6E63617BC}" dt="2021-02-25T07:02:12.791" v="1049"/>
          <ac:spMkLst>
            <pc:docMk/>
            <pc:sldMk cId="1216201173" sldId="1276"/>
            <ac:spMk id="2" creationId="{2A25E237-51FA-435B-8329-BF9E3C04BBF7}"/>
          </ac:spMkLst>
        </pc:spChg>
        <pc:spChg chg="mod">
          <ac:chgData name="Archambault, Aude" userId="dfdf6e78-8d63-480c-bdce-0b0f3fd27a48" providerId="ADAL" clId="{E122A6D2-FFE2-4E43-B687-49C6E63617BC}" dt="2021-02-25T07:02:34.457" v="1055" actId="27636"/>
          <ac:spMkLst>
            <pc:docMk/>
            <pc:sldMk cId="1216201173" sldId="1276"/>
            <ac:spMk id="3" creationId="{F04F7E88-D2CB-4738-92FC-BA50FA676DBE}"/>
          </ac:spMkLst>
        </pc:spChg>
        <pc:spChg chg="add del">
          <ac:chgData name="Archambault, Aude" userId="dfdf6e78-8d63-480c-bdce-0b0f3fd27a48" providerId="ADAL" clId="{E122A6D2-FFE2-4E43-B687-49C6E63617BC}" dt="2021-02-25T07:04:01.563" v="1066" actId="22"/>
          <ac:spMkLst>
            <pc:docMk/>
            <pc:sldMk cId="1216201173" sldId="1276"/>
            <ac:spMk id="6" creationId="{AD5FECC5-EAF5-4F91-9B3F-6C7F563960DB}"/>
          </ac:spMkLst>
        </pc:spChg>
        <pc:graphicFrameChg chg="add mod modGraphic">
          <ac:chgData name="Archambault, Aude" userId="dfdf6e78-8d63-480c-bdce-0b0f3fd27a48" providerId="ADAL" clId="{E122A6D2-FFE2-4E43-B687-49C6E63617BC}" dt="2021-02-25T07:03:28.457" v="1063" actId="255"/>
          <ac:graphicFrameMkLst>
            <pc:docMk/>
            <pc:sldMk cId="1216201173" sldId="1276"/>
            <ac:graphicFrameMk id="4" creationId="{AEE8CD8E-E084-4ED9-B63D-47BD810E9041}"/>
          </ac:graphicFrameMkLst>
        </pc:graphicFrameChg>
      </pc:sldChg>
      <pc:sldChg chg="addSp delSp modSp new del mod">
        <pc:chgData name="Archambault, Aude" userId="dfdf6e78-8d63-480c-bdce-0b0f3fd27a48" providerId="ADAL" clId="{E122A6D2-FFE2-4E43-B687-49C6E63617BC}" dt="2021-02-25T07:01:32.742" v="1043" actId="680"/>
        <pc:sldMkLst>
          <pc:docMk/>
          <pc:sldMk cId="1922957070" sldId="1277"/>
        </pc:sldMkLst>
        <pc:spChg chg="add del">
          <ac:chgData name="Archambault, Aude" userId="dfdf6e78-8d63-480c-bdce-0b0f3fd27a48" providerId="ADAL" clId="{E122A6D2-FFE2-4E43-B687-49C6E63617BC}" dt="2021-02-25T07:01:32.329" v="1042" actId="1032"/>
          <ac:spMkLst>
            <pc:docMk/>
            <pc:sldMk cId="1922957070" sldId="1277"/>
            <ac:spMk id="2" creationId="{D8393886-D057-43AB-9909-00B03681AC71}"/>
          </ac:spMkLst>
        </pc:spChg>
        <pc:graphicFrameChg chg="add del mod modGraphic">
          <ac:chgData name="Archambault, Aude" userId="dfdf6e78-8d63-480c-bdce-0b0f3fd27a48" providerId="ADAL" clId="{E122A6D2-FFE2-4E43-B687-49C6E63617BC}" dt="2021-02-25T07:01:32.329" v="1042" actId="1032"/>
          <ac:graphicFrameMkLst>
            <pc:docMk/>
            <pc:sldMk cId="1922957070" sldId="1277"/>
            <ac:graphicFrameMk id="4" creationId="{52B8FEA9-A3AC-4920-B843-6785CB63825D}"/>
          </ac:graphicFrameMkLst>
        </pc:graphicFrameChg>
      </pc:sldChg>
      <pc:sldChg chg="addSp delSp modSp add mod">
        <pc:chgData name="Archambault, Aude" userId="dfdf6e78-8d63-480c-bdce-0b0f3fd27a48" providerId="ADAL" clId="{E122A6D2-FFE2-4E43-B687-49C6E63617BC}" dt="2021-02-25T07:24:56.253" v="1160" actId="22"/>
        <pc:sldMkLst>
          <pc:docMk/>
          <pc:sldMk cId="2001750796" sldId="1277"/>
        </pc:sldMkLst>
        <pc:spChg chg="mod">
          <ac:chgData name="Archambault, Aude" userId="dfdf6e78-8d63-480c-bdce-0b0f3fd27a48" providerId="ADAL" clId="{E122A6D2-FFE2-4E43-B687-49C6E63617BC}" dt="2021-02-25T07:23:58.504" v="1155" actId="6549"/>
          <ac:spMkLst>
            <pc:docMk/>
            <pc:sldMk cId="2001750796" sldId="1277"/>
            <ac:spMk id="3" creationId="{EEB0D433-D4F4-44E3-83E2-FA2D9B37DF08}"/>
          </ac:spMkLst>
        </pc:spChg>
        <pc:spChg chg="del mod">
          <ac:chgData name="Archambault, Aude" userId="dfdf6e78-8d63-480c-bdce-0b0f3fd27a48" providerId="ADAL" clId="{E122A6D2-FFE2-4E43-B687-49C6E63617BC}" dt="2021-02-25T07:10:26.362" v="1093" actId="478"/>
          <ac:spMkLst>
            <pc:docMk/>
            <pc:sldMk cId="2001750796" sldId="1277"/>
            <ac:spMk id="4" creationId="{661767C5-C154-4331-95EA-1B00215F5EE8}"/>
          </ac:spMkLst>
        </pc:spChg>
        <pc:spChg chg="mod">
          <ac:chgData name="Archambault, Aude" userId="dfdf6e78-8d63-480c-bdce-0b0f3fd27a48" providerId="ADAL" clId="{E122A6D2-FFE2-4E43-B687-49C6E63617BC}" dt="2021-02-25T07:23:20.774" v="1127" actId="403"/>
          <ac:spMkLst>
            <pc:docMk/>
            <pc:sldMk cId="2001750796" sldId="1277"/>
            <ac:spMk id="6" creationId="{5222FE36-BF59-40A6-AFA0-3D93613D8965}"/>
          </ac:spMkLst>
        </pc:spChg>
        <pc:spChg chg="add del">
          <ac:chgData name="Archambault, Aude" userId="dfdf6e78-8d63-480c-bdce-0b0f3fd27a48" providerId="ADAL" clId="{E122A6D2-FFE2-4E43-B687-49C6E63617BC}" dt="2021-02-25T07:24:43.279" v="1157" actId="22"/>
          <ac:spMkLst>
            <pc:docMk/>
            <pc:sldMk cId="2001750796" sldId="1277"/>
            <ac:spMk id="7" creationId="{FBB76C4A-663C-481A-8E6A-7FA8D84078DA}"/>
          </ac:spMkLst>
        </pc:spChg>
        <pc:spChg chg="add del">
          <ac:chgData name="Archambault, Aude" userId="dfdf6e78-8d63-480c-bdce-0b0f3fd27a48" providerId="ADAL" clId="{E122A6D2-FFE2-4E43-B687-49C6E63617BC}" dt="2021-02-25T07:24:56.253" v="1160" actId="22"/>
          <ac:spMkLst>
            <pc:docMk/>
            <pc:sldMk cId="2001750796" sldId="1277"/>
            <ac:spMk id="9" creationId="{59B06938-CE68-41DD-A6B0-BD5C608365E1}"/>
          </ac:spMkLst>
        </pc:spChg>
      </pc:sldChg>
      <pc:sldChg chg="addSp delSp modSp new mod">
        <pc:chgData name="Archambault, Aude" userId="dfdf6e78-8d63-480c-bdce-0b0f3fd27a48" providerId="ADAL" clId="{E122A6D2-FFE2-4E43-B687-49C6E63617BC}" dt="2021-02-25T07:41:46.259" v="1241" actId="12100"/>
        <pc:sldMkLst>
          <pc:docMk/>
          <pc:sldMk cId="3634033926" sldId="1278"/>
        </pc:sldMkLst>
        <pc:spChg chg="del">
          <ac:chgData name="Archambault, Aude" userId="dfdf6e78-8d63-480c-bdce-0b0f3fd27a48" providerId="ADAL" clId="{E122A6D2-FFE2-4E43-B687-49C6E63617BC}" dt="2021-02-25T07:40:58.254" v="1223" actId="1032"/>
          <ac:spMkLst>
            <pc:docMk/>
            <pc:sldMk cId="3634033926" sldId="1278"/>
            <ac:spMk id="2" creationId="{1AE8204D-6352-4326-89C7-9F87D64058B8}"/>
          </ac:spMkLst>
        </pc:spChg>
        <pc:spChg chg="mod">
          <ac:chgData name="Archambault, Aude" userId="dfdf6e78-8d63-480c-bdce-0b0f3fd27a48" providerId="ADAL" clId="{E122A6D2-FFE2-4E43-B687-49C6E63617BC}" dt="2021-02-25T07:40:49.488" v="1222"/>
          <ac:spMkLst>
            <pc:docMk/>
            <pc:sldMk cId="3634033926" sldId="1278"/>
            <ac:spMk id="3" creationId="{A7938969-4724-4B37-887A-0089D7FF484B}"/>
          </ac:spMkLst>
        </pc:spChg>
        <pc:graphicFrameChg chg="add mod modGraphic">
          <ac:chgData name="Archambault, Aude" userId="dfdf6e78-8d63-480c-bdce-0b0f3fd27a48" providerId="ADAL" clId="{E122A6D2-FFE2-4E43-B687-49C6E63617BC}" dt="2021-02-25T07:41:46.259" v="1241" actId="12100"/>
          <ac:graphicFrameMkLst>
            <pc:docMk/>
            <pc:sldMk cId="3634033926" sldId="1278"/>
            <ac:graphicFrameMk id="4" creationId="{0A04AEC7-5B29-4D46-A1E5-7F21C4D1CE54}"/>
          </ac:graphicFrameMkLst>
        </pc:graphicFrameChg>
      </pc:sldChg>
      <pc:sldChg chg="addSp delSp modSp add mod">
        <pc:chgData name="Archambault, Aude" userId="dfdf6e78-8d63-480c-bdce-0b0f3fd27a48" providerId="ADAL" clId="{E122A6D2-FFE2-4E43-B687-49C6E63617BC}" dt="2021-02-25T07:39:30.941" v="1220" actId="6549"/>
        <pc:sldMkLst>
          <pc:docMk/>
          <pc:sldMk cId="3035746491" sldId="1279"/>
        </pc:sldMkLst>
        <pc:spChg chg="del mod">
          <ac:chgData name="Archambault, Aude" userId="dfdf6e78-8d63-480c-bdce-0b0f3fd27a48" providerId="ADAL" clId="{E122A6D2-FFE2-4E43-B687-49C6E63617BC}" dt="2021-02-25T07:33:32.963" v="1208"/>
          <ac:spMkLst>
            <pc:docMk/>
            <pc:sldMk cId="3035746491" sldId="1279"/>
            <ac:spMk id="2" creationId="{5F096DFD-C985-4D21-883D-B250E9B7919D}"/>
          </ac:spMkLst>
        </pc:spChg>
        <pc:spChg chg="mod">
          <ac:chgData name="Archambault, Aude" userId="dfdf6e78-8d63-480c-bdce-0b0f3fd27a48" providerId="ADAL" clId="{E122A6D2-FFE2-4E43-B687-49C6E63617BC}" dt="2021-02-25T07:31:21.844" v="1167" actId="6549"/>
          <ac:spMkLst>
            <pc:docMk/>
            <pc:sldMk cId="3035746491" sldId="1279"/>
            <ac:spMk id="3" creationId="{B5E7166C-CD7A-41D9-8F21-11C812A6B510}"/>
          </ac:spMkLst>
        </pc:spChg>
        <pc:spChg chg="add mod">
          <ac:chgData name="Archambault, Aude" userId="dfdf6e78-8d63-480c-bdce-0b0f3fd27a48" providerId="ADAL" clId="{E122A6D2-FFE2-4E43-B687-49C6E63617BC}" dt="2021-02-25T07:39:30.941" v="1220" actId="6549"/>
          <ac:spMkLst>
            <pc:docMk/>
            <pc:sldMk cId="3035746491" sldId="1279"/>
            <ac:spMk id="4" creationId="{FC64507B-D924-4FBA-ADD4-B3202E66C2A1}"/>
          </ac:spMkLst>
        </pc:spChg>
        <pc:picChg chg="add mod">
          <ac:chgData name="Archambault, Aude" userId="dfdf6e78-8d63-480c-bdce-0b0f3fd27a48" providerId="ADAL" clId="{E122A6D2-FFE2-4E43-B687-49C6E63617BC}" dt="2021-02-25T07:33:44.782" v="1211" actId="1076"/>
          <ac:picMkLst>
            <pc:docMk/>
            <pc:sldMk cId="3035746491" sldId="1279"/>
            <ac:picMk id="5" creationId="{CB6A94A5-9F18-40E6-B450-51A94CD305EC}"/>
          </ac:picMkLst>
        </pc:picChg>
        <pc:picChg chg="add mod">
          <ac:chgData name="Archambault, Aude" userId="dfdf6e78-8d63-480c-bdce-0b0f3fd27a48" providerId="ADAL" clId="{E122A6D2-FFE2-4E43-B687-49C6E63617BC}" dt="2021-02-25T07:33:44.782" v="1211" actId="1076"/>
          <ac:picMkLst>
            <pc:docMk/>
            <pc:sldMk cId="3035746491" sldId="1279"/>
            <ac:picMk id="6" creationId="{D27BB1B0-B260-4934-B936-5FEA7D6CB67F}"/>
          </ac:picMkLst>
        </pc:picChg>
        <pc:picChg chg="add mod">
          <ac:chgData name="Archambault, Aude" userId="dfdf6e78-8d63-480c-bdce-0b0f3fd27a48" providerId="ADAL" clId="{E122A6D2-FFE2-4E43-B687-49C6E63617BC}" dt="2021-02-25T07:33:44.782" v="1211" actId="1076"/>
          <ac:picMkLst>
            <pc:docMk/>
            <pc:sldMk cId="3035746491" sldId="1279"/>
            <ac:picMk id="7" creationId="{FFB274BA-4ECC-469D-ACCB-D9EB3A62914B}"/>
          </ac:picMkLst>
        </pc:picChg>
        <pc:picChg chg="add mod">
          <ac:chgData name="Archambault, Aude" userId="dfdf6e78-8d63-480c-bdce-0b0f3fd27a48" providerId="ADAL" clId="{E122A6D2-FFE2-4E43-B687-49C6E63617BC}" dt="2021-02-25T07:33:44.782" v="1211" actId="1076"/>
          <ac:picMkLst>
            <pc:docMk/>
            <pc:sldMk cId="3035746491" sldId="1279"/>
            <ac:picMk id="8" creationId="{C7A1A84B-2206-445F-B754-0DBE42788846}"/>
          </ac:picMkLst>
        </pc:picChg>
        <pc:picChg chg="add mod">
          <ac:chgData name="Archambault, Aude" userId="dfdf6e78-8d63-480c-bdce-0b0f3fd27a48" providerId="ADAL" clId="{E122A6D2-FFE2-4E43-B687-49C6E63617BC}" dt="2021-02-25T07:34:14.509" v="1218" actId="1076"/>
          <ac:picMkLst>
            <pc:docMk/>
            <pc:sldMk cId="3035746491" sldId="1279"/>
            <ac:picMk id="9" creationId="{D6E7582E-162D-4407-B73E-22C9A702100C}"/>
          </ac:picMkLst>
        </pc:picChg>
        <pc:picChg chg="add mod">
          <ac:chgData name="Archambault, Aude" userId="dfdf6e78-8d63-480c-bdce-0b0f3fd27a48" providerId="ADAL" clId="{E122A6D2-FFE2-4E43-B687-49C6E63617BC}" dt="2021-02-25T07:34:14.509" v="1218" actId="1076"/>
          <ac:picMkLst>
            <pc:docMk/>
            <pc:sldMk cId="3035746491" sldId="1279"/>
            <ac:picMk id="10" creationId="{07D05C9D-4D27-4EFA-9638-3CFA2E958990}"/>
          </ac:picMkLst>
        </pc:picChg>
        <pc:picChg chg="add mod">
          <ac:chgData name="Archambault, Aude" userId="dfdf6e78-8d63-480c-bdce-0b0f3fd27a48" providerId="ADAL" clId="{E122A6D2-FFE2-4E43-B687-49C6E63617BC}" dt="2021-02-25T07:34:14.509" v="1218" actId="1076"/>
          <ac:picMkLst>
            <pc:docMk/>
            <pc:sldMk cId="3035746491" sldId="1279"/>
            <ac:picMk id="11" creationId="{B83961EC-D731-4A27-B2D2-82FED4A17EF7}"/>
          </ac:picMkLst>
        </pc:picChg>
        <pc:picChg chg="add mod">
          <ac:chgData name="Archambault, Aude" userId="dfdf6e78-8d63-480c-bdce-0b0f3fd27a48" providerId="ADAL" clId="{E122A6D2-FFE2-4E43-B687-49C6E63617BC}" dt="2021-02-25T07:34:14.509" v="1218" actId="1076"/>
          <ac:picMkLst>
            <pc:docMk/>
            <pc:sldMk cId="3035746491" sldId="1279"/>
            <ac:picMk id="12" creationId="{8DD7D287-FDDA-4B64-8ED2-70B1852BA6B8}"/>
          </ac:picMkLst>
        </pc:picChg>
        <pc:picChg chg="add mod">
          <ac:chgData name="Archambault, Aude" userId="dfdf6e78-8d63-480c-bdce-0b0f3fd27a48" providerId="ADAL" clId="{E122A6D2-FFE2-4E43-B687-49C6E63617BC}" dt="2021-02-25T07:34:14.509" v="1218" actId="1076"/>
          <ac:picMkLst>
            <pc:docMk/>
            <pc:sldMk cId="3035746491" sldId="1279"/>
            <ac:picMk id="13" creationId="{5A63CF81-7A04-48B3-AE10-DE6A7D5834FA}"/>
          </ac:picMkLst>
        </pc:picChg>
      </pc:sldChg>
      <pc:sldChg chg="addSp modSp new del mod">
        <pc:chgData name="Archambault, Aude" userId="dfdf6e78-8d63-480c-bdce-0b0f3fd27a48" providerId="ADAL" clId="{E122A6D2-FFE2-4E43-B687-49C6E63617BC}" dt="2021-02-25T07:34:23.554" v="1219" actId="47"/>
        <pc:sldMkLst>
          <pc:docMk/>
          <pc:sldMk cId="2136073272" sldId="1280"/>
        </pc:sldMkLst>
        <pc:spChg chg="mod">
          <ac:chgData name="Archambault, Aude" userId="dfdf6e78-8d63-480c-bdce-0b0f3fd27a48" providerId="ADAL" clId="{E122A6D2-FFE2-4E43-B687-49C6E63617BC}" dt="2021-02-25T07:33:15.708" v="1206" actId="5793"/>
          <ac:spMkLst>
            <pc:docMk/>
            <pc:sldMk cId="2136073272" sldId="1280"/>
            <ac:spMk id="2" creationId="{8E5C6080-3CBF-4D54-9443-14CF23A15343}"/>
          </ac:spMkLst>
        </pc:spChg>
        <pc:spChg chg="add mod">
          <ac:chgData name="Archambault, Aude" userId="dfdf6e78-8d63-480c-bdce-0b0f3fd27a48" providerId="ADAL" clId="{E122A6D2-FFE2-4E43-B687-49C6E63617BC}" dt="2021-02-25T07:33:13.271" v="1205" actId="14100"/>
          <ac:spMkLst>
            <pc:docMk/>
            <pc:sldMk cId="2136073272" sldId="1280"/>
            <ac:spMk id="4" creationId="{B502CAC9-A75A-4818-BBFE-6B63031C313F}"/>
          </ac:spMkLst>
        </pc:spChg>
        <pc:picChg chg="add mod">
          <ac:chgData name="Archambault, Aude" userId="dfdf6e78-8d63-480c-bdce-0b0f3fd27a48" providerId="ADAL" clId="{E122A6D2-FFE2-4E43-B687-49C6E63617BC}" dt="2021-02-25T07:33:25.009" v="1207"/>
          <ac:picMkLst>
            <pc:docMk/>
            <pc:sldMk cId="2136073272" sldId="1280"/>
            <ac:picMk id="5" creationId="{4878794D-5642-4314-8793-220EB84FBD4D}"/>
          </ac:picMkLst>
        </pc:picChg>
        <pc:picChg chg="add mod">
          <ac:chgData name="Archambault, Aude" userId="dfdf6e78-8d63-480c-bdce-0b0f3fd27a48" providerId="ADAL" clId="{E122A6D2-FFE2-4E43-B687-49C6E63617BC}" dt="2021-02-25T07:33:25.009" v="1207"/>
          <ac:picMkLst>
            <pc:docMk/>
            <pc:sldMk cId="2136073272" sldId="1280"/>
            <ac:picMk id="6" creationId="{A64E4879-1892-43EB-9773-73A4122F5B39}"/>
          </ac:picMkLst>
        </pc:picChg>
        <pc:picChg chg="add mod">
          <ac:chgData name="Archambault, Aude" userId="dfdf6e78-8d63-480c-bdce-0b0f3fd27a48" providerId="ADAL" clId="{E122A6D2-FFE2-4E43-B687-49C6E63617BC}" dt="2021-02-25T07:33:25.009" v="1207"/>
          <ac:picMkLst>
            <pc:docMk/>
            <pc:sldMk cId="2136073272" sldId="1280"/>
            <ac:picMk id="7" creationId="{6AFD000E-4661-4CA3-A6AB-C35CC0FEAFCE}"/>
          </ac:picMkLst>
        </pc:picChg>
        <pc:picChg chg="add mod">
          <ac:chgData name="Archambault, Aude" userId="dfdf6e78-8d63-480c-bdce-0b0f3fd27a48" providerId="ADAL" clId="{E122A6D2-FFE2-4E43-B687-49C6E63617BC}" dt="2021-02-25T07:33:25.009" v="1207"/>
          <ac:picMkLst>
            <pc:docMk/>
            <pc:sldMk cId="2136073272" sldId="1280"/>
            <ac:picMk id="8" creationId="{E25A7C51-2CB8-425C-A6EF-2618B6BFA202}"/>
          </ac:picMkLst>
        </pc:picChg>
      </pc:sldChg>
      <pc:sldChg chg="modSp new mod">
        <pc:chgData name="Archambault, Aude" userId="dfdf6e78-8d63-480c-bdce-0b0f3fd27a48" providerId="ADAL" clId="{E122A6D2-FFE2-4E43-B687-49C6E63617BC}" dt="2021-02-25T07:43:46.122" v="1287" actId="20577"/>
        <pc:sldMkLst>
          <pc:docMk/>
          <pc:sldMk cId="3835461869" sldId="1280"/>
        </pc:sldMkLst>
        <pc:spChg chg="mod">
          <ac:chgData name="Archambault, Aude" userId="dfdf6e78-8d63-480c-bdce-0b0f3fd27a48" providerId="ADAL" clId="{E122A6D2-FFE2-4E43-B687-49C6E63617BC}" dt="2021-02-25T07:43:46.122" v="1287" actId="20577"/>
          <ac:spMkLst>
            <pc:docMk/>
            <pc:sldMk cId="3835461869" sldId="1280"/>
            <ac:spMk id="2" creationId="{D732DA0C-0885-4C51-8BF7-C49C12750F79}"/>
          </ac:spMkLst>
        </pc:spChg>
        <pc:spChg chg="mod">
          <ac:chgData name="Archambault, Aude" userId="dfdf6e78-8d63-480c-bdce-0b0f3fd27a48" providerId="ADAL" clId="{E122A6D2-FFE2-4E43-B687-49C6E63617BC}" dt="2021-02-25T07:43:34.106" v="1285" actId="313"/>
          <ac:spMkLst>
            <pc:docMk/>
            <pc:sldMk cId="3835461869" sldId="1280"/>
            <ac:spMk id="3" creationId="{30E77E91-9EAC-4E4B-BE21-15700464DF7D}"/>
          </ac:spMkLst>
        </pc:spChg>
      </pc:sldChg>
      <pc:sldChg chg="addSp modSp new mod">
        <pc:chgData name="Archambault, Aude" userId="dfdf6e78-8d63-480c-bdce-0b0f3fd27a48" providerId="ADAL" clId="{E122A6D2-FFE2-4E43-B687-49C6E63617BC}" dt="2021-02-25T08:08:34.414" v="1442" actId="1076"/>
        <pc:sldMkLst>
          <pc:docMk/>
          <pc:sldMk cId="2075224101" sldId="1281"/>
        </pc:sldMkLst>
        <pc:spChg chg="mod">
          <ac:chgData name="Archambault, Aude" userId="dfdf6e78-8d63-480c-bdce-0b0f3fd27a48" providerId="ADAL" clId="{E122A6D2-FFE2-4E43-B687-49C6E63617BC}" dt="2021-02-25T07:46:31.636" v="1336" actId="14100"/>
          <ac:spMkLst>
            <pc:docMk/>
            <pc:sldMk cId="2075224101" sldId="1281"/>
            <ac:spMk id="2" creationId="{CC22D85A-9569-45CA-8ED1-48E11646A054}"/>
          </ac:spMkLst>
        </pc:spChg>
        <pc:spChg chg="mod">
          <ac:chgData name="Archambault, Aude" userId="dfdf6e78-8d63-480c-bdce-0b0f3fd27a48" providerId="ADAL" clId="{E122A6D2-FFE2-4E43-B687-49C6E63617BC}" dt="2021-02-25T08:08:31.645" v="1441" actId="20577"/>
          <ac:spMkLst>
            <pc:docMk/>
            <pc:sldMk cId="2075224101" sldId="1281"/>
            <ac:spMk id="3" creationId="{8217247A-C12B-48A4-B1DF-9CE32762FB43}"/>
          </ac:spMkLst>
        </pc:spChg>
        <pc:picChg chg="add mod">
          <ac:chgData name="Archambault, Aude" userId="dfdf6e78-8d63-480c-bdce-0b0f3fd27a48" providerId="ADAL" clId="{E122A6D2-FFE2-4E43-B687-49C6E63617BC}" dt="2021-02-25T08:08:34.414" v="1442" actId="1076"/>
          <ac:picMkLst>
            <pc:docMk/>
            <pc:sldMk cId="2075224101" sldId="1281"/>
            <ac:picMk id="5" creationId="{B70F753C-1DC7-4956-8E5B-03E148C924EA}"/>
          </ac:picMkLst>
        </pc:picChg>
      </pc:sldChg>
      <pc:sldChg chg="addSp modSp add del mod">
        <pc:chgData name="Archambault, Aude" userId="dfdf6e78-8d63-480c-bdce-0b0f3fd27a48" providerId="ADAL" clId="{E122A6D2-FFE2-4E43-B687-49C6E63617BC}" dt="2021-02-25T08:14:34.403" v="1521" actId="47"/>
        <pc:sldMkLst>
          <pc:docMk/>
          <pc:sldMk cId="2348603045" sldId="1282"/>
        </pc:sldMkLst>
        <pc:spChg chg="mod">
          <ac:chgData name="Archambault, Aude" userId="dfdf6e78-8d63-480c-bdce-0b0f3fd27a48" providerId="ADAL" clId="{E122A6D2-FFE2-4E43-B687-49C6E63617BC}" dt="2021-02-25T08:11:39.239" v="1445" actId="14100"/>
          <ac:spMkLst>
            <pc:docMk/>
            <pc:sldMk cId="2348603045" sldId="1282"/>
            <ac:spMk id="2" creationId="{5F096DFD-C985-4D21-883D-B250E9B7919D}"/>
          </ac:spMkLst>
        </pc:spChg>
        <pc:spChg chg="mod">
          <ac:chgData name="Archambault, Aude" userId="dfdf6e78-8d63-480c-bdce-0b0f3fd27a48" providerId="ADAL" clId="{E122A6D2-FFE2-4E43-B687-49C6E63617BC}" dt="2021-02-25T07:48:00.329" v="1356" actId="20577"/>
          <ac:spMkLst>
            <pc:docMk/>
            <pc:sldMk cId="2348603045" sldId="1282"/>
            <ac:spMk id="3" creationId="{B5E7166C-CD7A-41D9-8F21-11C812A6B510}"/>
          </ac:spMkLst>
        </pc:spChg>
        <pc:picChg chg="add mod">
          <ac:chgData name="Archambault, Aude" userId="dfdf6e78-8d63-480c-bdce-0b0f3fd27a48" providerId="ADAL" clId="{E122A6D2-FFE2-4E43-B687-49C6E63617BC}" dt="2021-02-25T07:48:52.675" v="1364" actId="1076"/>
          <ac:picMkLst>
            <pc:docMk/>
            <pc:sldMk cId="2348603045" sldId="1282"/>
            <ac:picMk id="4" creationId="{53F88E56-24C9-47AE-90CE-76E9E545133B}"/>
          </ac:picMkLst>
        </pc:picChg>
        <pc:picChg chg="add mod">
          <ac:chgData name="Archambault, Aude" userId="dfdf6e78-8d63-480c-bdce-0b0f3fd27a48" providerId="ADAL" clId="{E122A6D2-FFE2-4E43-B687-49C6E63617BC}" dt="2021-02-25T08:11:42.607" v="1447" actId="14100"/>
          <ac:picMkLst>
            <pc:docMk/>
            <pc:sldMk cId="2348603045" sldId="1282"/>
            <ac:picMk id="6" creationId="{975BAA93-11CF-4521-854F-8A12600306F7}"/>
          </ac:picMkLst>
        </pc:picChg>
      </pc:sldChg>
      <pc:sldChg chg="addSp delSp modSp new mod modClrScheme chgLayout">
        <pc:chgData name="Archambault, Aude" userId="dfdf6e78-8d63-480c-bdce-0b0f3fd27a48" providerId="ADAL" clId="{E122A6D2-FFE2-4E43-B687-49C6E63617BC}" dt="2021-02-25T08:14:24.556" v="1520" actId="113"/>
        <pc:sldMkLst>
          <pc:docMk/>
          <pc:sldMk cId="1056866242" sldId="1283"/>
        </pc:sldMkLst>
        <pc:spChg chg="mod">
          <ac:chgData name="Archambault, Aude" userId="dfdf6e78-8d63-480c-bdce-0b0f3fd27a48" providerId="ADAL" clId="{E122A6D2-FFE2-4E43-B687-49C6E63617BC}" dt="2021-02-25T08:14:24.556" v="1520" actId="113"/>
          <ac:spMkLst>
            <pc:docMk/>
            <pc:sldMk cId="1056866242" sldId="1283"/>
            <ac:spMk id="2" creationId="{36B1A792-38AC-4668-A01D-40D06F955370}"/>
          </ac:spMkLst>
        </pc:spChg>
        <pc:spChg chg="del">
          <ac:chgData name="Archambault, Aude" userId="dfdf6e78-8d63-480c-bdce-0b0f3fd27a48" providerId="ADAL" clId="{E122A6D2-FFE2-4E43-B687-49C6E63617BC}" dt="2021-02-25T07:52:03.054" v="1412" actId="26606"/>
          <ac:spMkLst>
            <pc:docMk/>
            <pc:sldMk cId="1056866242" sldId="1283"/>
            <ac:spMk id="3" creationId="{96CBE17C-E5C7-4374-91FA-7B40676E47D2}"/>
          </ac:spMkLst>
        </pc:spChg>
        <pc:spChg chg="add del mod">
          <ac:chgData name="Archambault, Aude" userId="dfdf6e78-8d63-480c-bdce-0b0f3fd27a48" providerId="ADAL" clId="{E122A6D2-FFE2-4E43-B687-49C6E63617BC}" dt="2021-02-25T08:14:05.084" v="1511" actId="478"/>
          <ac:spMkLst>
            <pc:docMk/>
            <pc:sldMk cId="1056866242" sldId="1283"/>
            <ac:spMk id="9" creationId="{A90CA423-6966-427D-BC2A-F6EF745525EB}"/>
          </ac:spMkLst>
        </pc:spChg>
        <pc:spChg chg="add del mod">
          <ac:chgData name="Archambault, Aude" userId="dfdf6e78-8d63-480c-bdce-0b0f3fd27a48" providerId="ADAL" clId="{E122A6D2-FFE2-4E43-B687-49C6E63617BC}" dt="2021-02-25T08:14:07.236" v="1512" actId="478"/>
          <ac:spMkLst>
            <pc:docMk/>
            <pc:sldMk cId="1056866242" sldId="1283"/>
            <ac:spMk id="11" creationId="{13BC9109-A722-4924-A336-2E432E5F15F8}"/>
          </ac:spMkLst>
        </pc:spChg>
        <pc:spChg chg="add mod">
          <ac:chgData name="Archambault, Aude" userId="dfdf6e78-8d63-480c-bdce-0b0f3fd27a48" providerId="ADAL" clId="{E122A6D2-FFE2-4E43-B687-49C6E63617BC}" dt="2021-02-25T08:13:46.233" v="1508"/>
          <ac:spMkLst>
            <pc:docMk/>
            <pc:sldMk cId="1056866242" sldId="1283"/>
            <ac:spMk id="13" creationId="{CEB32374-14E3-44A5-8C06-62F11239F91A}"/>
          </ac:spMkLst>
        </pc:spChg>
        <pc:picChg chg="add mod">
          <ac:chgData name="Archambault, Aude" userId="dfdf6e78-8d63-480c-bdce-0b0f3fd27a48" providerId="ADAL" clId="{E122A6D2-FFE2-4E43-B687-49C6E63617BC}" dt="2021-02-25T08:14:15.527" v="1515" actId="1076"/>
          <ac:picMkLst>
            <pc:docMk/>
            <pc:sldMk cId="1056866242" sldId="1283"/>
            <ac:picMk id="4" creationId="{89AEA6FB-C29F-4FC7-B4BC-3403161E48F8}"/>
          </ac:picMkLst>
        </pc:picChg>
        <pc:picChg chg="add mod">
          <ac:chgData name="Archambault, Aude" userId="dfdf6e78-8d63-480c-bdce-0b0f3fd27a48" providerId="ADAL" clId="{E122A6D2-FFE2-4E43-B687-49C6E63617BC}" dt="2021-02-25T08:13:22.918" v="1493" actId="1076"/>
          <ac:picMkLst>
            <pc:docMk/>
            <pc:sldMk cId="1056866242" sldId="1283"/>
            <ac:picMk id="7" creationId="{6FABA2B3-5F73-40C8-B88D-8BE1A5565EDD}"/>
          </ac:picMkLst>
        </pc:picChg>
      </pc:sldChg>
      <pc:sldChg chg="delSp modSp add del mod">
        <pc:chgData name="Archambault, Aude" userId="dfdf6e78-8d63-480c-bdce-0b0f3fd27a48" providerId="ADAL" clId="{E122A6D2-FFE2-4E43-B687-49C6E63617BC}" dt="2021-02-25T08:19:53.193" v="1612" actId="2696"/>
        <pc:sldMkLst>
          <pc:docMk/>
          <pc:sldMk cId="3090078278" sldId="1284"/>
        </pc:sldMkLst>
        <pc:spChg chg="mod">
          <ac:chgData name="Archambault, Aude" userId="dfdf6e78-8d63-480c-bdce-0b0f3fd27a48" providerId="ADAL" clId="{E122A6D2-FFE2-4E43-B687-49C6E63617BC}" dt="2021-02-25T08:15:42.563" v="1538" actId="14100"/>
          <ac:spMkLst>
            <pc:docMk/>
            <pc:sldMk cId="3090078278" sldId="1284"/>
            <ac:spMk id="2" creationId="{36B1A792-38AC-4668-A01D-40D06F955370}"/>
          </ac:spMkLst>
        </pc:spChg>
        <pc:picChg chg="del">
          <ac:chgData name="Archambault, Aude" userId="dfdf6e78-8d63-480c-bdce-0b0f3fd27a48" providerId="ADAL" clId="{E122A6D2-FFE2-4E43-B687-49C6E63617BC}" dt="2021-02-25T08:15:20.430" v="1524" actId="478"/>
          <ac:picMkLst>
            <pc:docMk/>
            <pc:sldMk cId="3090078278" sldId="1284"/>
            <ac:picMk id="4" creationId="{89AEA6FB-C29F-4FC7-B4BC-3403161E48F8}"/>
          </ac:picMkLst>
        </pc:picChg>
        <pc:picChg chg="del">
          <ac:chgData name="Archambault, Aude" userId="dfdf6e78-8d63-480c-bdce-0b0f3fd27a48" providerId="ADAL" clId="{E122A6D2-FFE2-4E43-B687-49C6E63617BC}" dt="2021-02-25T08:15:39.838" v="1537" actId="478"/>
          <ac:picMkLst>
            <pc:docMk/>
            <pc:sldMk cId="3090078278" sldId="1284"/>
            <ac:picMk id="7" creationId="{6FABA2B3-5F73-40C8-B88D-8BE1A5565EDD}"/>
          </ac:picMkLst>
        </pc:picChg>
      </pc:sldChg>
      <pc:sldChg chg="addSp modSp new mod modAnim">
        <pc:chgData name="Archambault, Aude" userId="dfdf6e78-8d63-480c-bdce-0b0f3fd27a48" providerId="ADAL" clId="{E122A6D2-FFE2-4E43-B687-49C6E63617BC}" dt="2021-02-25T08:19:49.510" v="1611"/>
        <pc:sldMkLst>
          <pc:docMk/>
          <pc:sldMk cId="1872827512" sldId="1285"/>
        </pc:sldMkLst>
        <pc:spChg chg="mod">
          <ac:chgData name="Archambault, Aude" userId="dfdf6e78-8d63-480c-bdce-0b0f3fd27a48" providerId="ADAL" clId="{E122A6D2-FFE2-4E43-B687-49C6E63617BC}" dt="2021-02-25T08:17:33.311" v="1588" actId="6549"/>
          <ac:spMkLst>
            <pc:docMk/>
            <pc:sldMk cId="1872827512" sldId="1285"/>
            <ac:spMk id="2" creationId="{DF59DD7C-C884-48F9-97B9-581DCCDDC157}"/>
          </ac:spMkLst>
        </pc:spChg>
        <pc:spChg chg="mod">
          <ac:chgData name="Archambault, Aude" userId="dfdf6e78-8d63-480c-bdce-0b0f3fd27a48" providerId="ADAL" clId="{E122A6D2-FFE2-4E43-B687-49C6E63617BC}" dt="2021-02-25T08:18:31.732" v="1598" actId="14100"/>
          <ac:spMkLst>
            <pc:docMk/>
            <pc:sldMk cId="1872827512" sldId="1285"/>
            <ac:spMk id="3" creationId="{5D431D7F-2D13-4318-B7F4-EDF6C7831085}"/>
          </ac:spMkLst>
        </pc:spChg>
        <pc:spChg chg="mod">
          <ac:chgData name="Archambault, Aude" userId="dfdf6e78-8d63-480c-bdce-0b0f3fd27a48" providerId="ADAL" clId="{E122A6D2-FFE2-4E43-B687-49C6E63617BC}" dt="2021-02-25T08:17:27.778" v="1587" actId="21"/>
          <ac:spMkLst>
            <pc:docMk/>
            <pc:sldMk cId="1872827512" sldId="1285"/>
            <ac:spMk id="4" creationId="{1B40D68D-F60F-4763-B99C-CE67036FB007}"/>
          </ac:spMkLst>
        </pc:spChg>
        <pc:spChg chg="mod">
          <ac:chgData name="Archambault, Aude" userId="dfdf6e78-8d63-480c-bdce-0b0f3fd27a48" providerId="ADAL" clId="{E122A6D2-FFE2-4E43-B687-49C6E63617BC}" dt="2021-02-25T08:18:23.071" v="1596" actId="255"/>
          <ac:spMkLst>
            <pc:docMk/>
            <pc:sldMk cId="1872827512" sldId="1285"/>
            <ac:spMk id="5" creationId="{4F1CA834-05D2-40D0-B383-557A36C43D0C}"/>
          </ac:spMkLst>
        </pc:spChg>
        <pc:spChg chg="mod">
          <ac:chgData name="Archambault, Aude" userId="dfdf6e78-8d63-480c-bdce-0b0f3fd27a48" providerId="ADAL" clId="{E122A6D2-FFE2-4E43-B687-49C6E63617BC}" dt="2021-02-25T08:19:49.510" v="1611"/>
          <ac:spMkLst>
            <pc:docMk/>
            <pc:sldMk cId="1872827512" sldId="1285"/>
            <ac:spMk id="6" creationId="{5D5A2A48-D4E7-44D2-B2D6-A8C0180D9B1A}"/>
          </ac:spMkLst>
        </pc:spChg>
        <pc:spChg chg="add mod">
          <ac:chgData name="Archambault, Aude" userId="dfdf6e78-8d63-480c-bdce-0b0f3fd27a48" providerId="ADAL" clId="{E122A6D2-FFE2-4E43-B687-49C6E63617BC}" dt="2021-02-25T08:19:27.323" v="1609" actId="14100"/>
          <ac:spMkLst>
            <pc:docMk/>
            <pc:sldMk cId="1872827512" sldId="1285"/>
            <ac:spMk id="7" creationId="{44E41A98-7253-4C73-A854-A55589DBC1D1}"/>
          </ac:spMkLst>
        </pc:spChg>
      </pc:sldChg>
      <pc:sldChg chg="addSp delSp modSp add mod">
        <pc:chgData name="Archambault, Aude" userId="dfdf6e78-8d63-480c-bdce-0b0f3fd27a48" providerId="ADAL" clId="{E122A6D2-FFE2-4E43-B687-49C6E63617BC}" dt="2021-02-25T08:22:38.047" v="1655" actId="113"/>
        <pc:sldMkLst>
          <pc:docMk/>
          <pc:sldMk cId="296850508" sldId="1286"/>
        </pc:sldMkLst>
        <pc:spChg chg="mod">
          <ac:chgData name="Archambault, Aude" userId="dfdf6e78-8d63-480c-bdce-0b0f3fd27a48" providerId="ADAL" clId="{E122A6D2-FFE2-4E43-B687-49C6E63617BC}" dt="2021-02-25T08:22:38.047" v="1655" actId="113"/>
          <ac:spMkLst>
            <pc:docMk/>
            <pc:sldMk cId="296850508" sldId="1286"/>
            <ac:spMk id="2" creationId="{CC22D85A-9569-45CA-8ED1-48E11646A054}"/>
          </ac:spMkLst>
        </pc:spChg>
        <pc:spChg chg="mod">
          <ac:chgData name="Archambault, Aude" userId="dfdf6e78-8d63-480c-bdce-0b0f3fd27a48" providerId="ADAL" clId="{E122A6D2-FFE2-4E43-B687-49C6E63617BC}" dt="2021-02-25T08:20:31.201" v="1615"/>
          <ac:spMkLst>
            <pc:docMk/>
            <pc:sldMk cId="296850508" sldId="1286"/>
            <ac:spMk id="3" creationId="{8217247A-C12B-48A4-B1DF-9CE32762FB43}"/>
          </ac:spMkLst>
        </pc:spChg>
        <pc:picChg chg="del">
          <ac:chgData name="Archambault, Aude" userId="dfdf6e78-8d63-480c-bdce-0b0f3fd27a48" providerId="ADAL" clId="{E122A6D2-FFE2-4E43-B687-49C6E63617BC}" dt="2021-02-25T08:20:43.532" v="1616" actId="478"/>
          <ac:picMkLst>
            <pc:docMk/>
            <pc:sldMk cId="296850508" sldId="1286"/>
            <ac:picMk id="5" creationId="{B70F753C-1DC7-4956-8E5B-03E148C924EA}"/>
          </ac:picMkLst>
        </pc:picChg>
        <pc:picChg chg="add mod">
          <ac:chgData name="Archambault, Aude" userId="dfdf6e78-8d63-480c-bdce-0b0f3fd27a48" providerId="ADAL" clId="{E122A6D2-FFE2-4E43-B687-49C6E63617BC}" dt="2021-02-25T08:21:20.329" v="1632" actId="1076"/>
          <ac:picMkLst>
            <pc:docMk/>
            <pc:sldMk cId="296850508" sldId="1286"/>
            <ac:picMk id="6" creationId="{9E3BF7DE-DEA5-4344-A7A1-845FFEF89FA9}"/>
          </ac:picMkLst>
        </pc:picChg>
      </pc:sldChg>
      <pc:sldChg chg="addSp delSp modSp new del mod modClrScheme chgLayout">
        <pc:chgData name="Archambault, Aude" userId="dfdf6e78-8d63-480c-bdce-0b0f3fd27a48" providerId="ADAL" clId="{E122A6D2-FFE2-4E43-B687-49C6E63617BC}" dt="2021-02-25T08:32:04.630" v="1714" actId="47"/>
        <pc:sldMkLst>
          <pc:docMk/>
          <pc:sldMk cId="875296091" sldId="1287"/>
        </pc:sldMkLst>
        <pc:spChg chg="add del">
          <ac:chgData name="Archambault, Aude" userId="dfdf6e78-8d63-480c-bdce-0b0f3fd27a48" providerId="ADAL" clId="{E122A6D2-FFE2-4E43-B687-49C6E63617BC}" dt="2021-02-25T08:25:56.849" v="1681" actId="26606"/>
          <ac:spMkLst>
            <pc:docMk/>
            <pc:sldMk cId="875296091" sldId="1287"/>
            <ac:spMk id="2" creationId="{23891325-2914-4B22-9A93-96CC969E5D00}"/>
          </ac:spMkLst>
        </pc:spChg>
        <pc:spChg chg="add del">
          <ac:chgData name="Archambault, Aude" userId="dfdf6e78-8d63-480c-bdce-0b0f3fd27a48" providerId="ADAL" clId="{E122A6D2-FFE2-4E43-B687-49C6E63617BC}" dt="2021-02-25T08:25:56.849" v="1681" actId="26606"/>
          <ac:spMkLst>
            <pc:docMk/>
            <pc:sldMk cId="875296091" sldId="1287"/>
            <ac:spMk id="3" creationId="{261C5C51-CA4E-4629-B32A-6DDB862B44C9}"/>
          </ac:spMkLst>
        </pc:spChg>
        <pc:picChg chg="del">
          <ac:chgData name="Archambault, Aude" userId="dfdf6e78-8d63-480c-bdce-0b0f3fd27a48" providerId="ADAL" clId="{E122A6D2-FFE2-4E43-B687-49C6E63617BC}" dt="2021-02-25T08:25:42.176" v="1678"/>
          <ac:picMkLst>
            <pc:docMk/>
            <pc:sldMk cId="875296091" sldId="1287"/>
            <ac:picMk id="4" creationId="{F9C628CE-77FB-4FB5-926C-F448B3D7139F}"/>
          </ac:picMkLst>
        </pc:picChg>
        <pc:picChg chg="mod">
          <ac:chgData name="Archambault, Aude" userId="dfdf6e78-8d63-480c-bdce-0b0f3fd27a48" providerId="ADAL" clId="{E122A6D2-FFE2-4E43-B687-49C6E63617BC}" dt="2021-02-25T08:26:00.612" v="1682" actId="27614"/>
          <ac:picMkLst>
            <pc:docMk/>
            <pc:sldMk cId="875296091" sldId="1287"/>
            <ac:picMk id="5" creationId="{D17310A1-27DD-4253-8BB3-B7345990AEC7}"/>
          </ac:picMkLst>
        </pc:picChg>
        <pc:picChg chg="del">
          <ac:chgData name="Archambault, Aude" userId="dfdf6e78-8d63-480c-bdce-0b0f3fd27a48" providerId="ADAL" clId="{E122A6D2-FFE2-4E43-B687-49C6E63617BC}" dt="2021-02-25T08:27:00.598" v="1687" actId="478"/>
          <ac:picMkLst>
            <pc:docMk/>
            <pc:sldMk cId="875296091" sldId="1287"/>
            <ac:picMk id="6" creationId="{629EE4CC-8509-41F5-978D-F16CDDD790AC}"/>
          </ac:picMkLst>
        </pc:picChg>
      </pc:sldChg>
      <pc:sldChg chg="add del setBg">
        <pc:chgData name="Archambault, Aude" userId="dfdf6e78-8d63-480c-bdce-0b0f3fd27a48" providerId="ADAL" clId="{E122A6D2-FFE2-4E43-B687-49C6E63617BC}" dt="2021-02-25T08:23:29.345" v="1657"/>
        <pc:sldMkLst>
          <pc:docMk/>
          <pc:sldMk cId="3876874229" sldId="1287"/>
        </pc:sldMkLst>
      </pc:sldChg>
      <pc:sldChg chg="add del setBg">
        <pc:chgData name="Archambault, Aude" userId="dfdf6e78-8d63-480c-bdce-0b0f3fd27a48" providerId="ADAL" clId="{E122A6D2-FFE2-4E43-B687-49C6E63617BC}" dt="2021-02-25T08:23:29.345" v="1657"/>
        <pc:sldMkLst>
          <pc:docMk/>
          <pc:sldMk cId="628623014" sldId="1288"/>
        </pc:sldMkLst>
      </pc:sldChg>
      <pc:sldChg chg="new del">
        <pc:chgData name="Archambault, Aude" userId="dfdf6e78-8d63-480c-bdce-0b0f3fd27a48" providerId="ADAL" clId="{E122A6D2-FFE2-4E43-B687-49C6E63617BC}" dt="2021-02-25T08:24:28.811" v="1668" actId="47"/>
        <pc:sldMkLst>
          <pc:docMk/>
          <pc:sldMk cId="721754437" sldId="1288"/>
        </pc:sldMkLst>
      </pc:sldChg>
      <pc:sldChg chg="new del">
        <pc:chgData name="Archambault, Aude" userId="dfdf6e78-8d63-480c-bdce-0b0f3fd27a48" providerId="ADAL" clId="{E122A6D2-FFE2-4E43-B687-49C6E63617BC}" dt="2021-02-25T08:28:26.530" v="1695" actId="47"/>
        <pc:sldMkLst>
          <pc:docMk/>
          <pc:sldMk cId="2607490179" sldId="1288"/>
        </pc:sldMkLst>
      </pc:sldChg>
      <pc:sldChg chg="delSp add mod setBg">
        <pc:chgData name="Archambault, Aude" userId="dfdf6e78-8d63-480c-bdce-0b0f3fd27a48" providerId="ADAL" clId="{E122A6D2-FFE2-4E43-B687-49C6E63617BC}" dt="2021-02-25T08:32:56.558" v="1719" actId="478"/>
        <pc:sldMkLst>
          <pc:docMk/>
          <pc:sldMk cId="3876874229" sldId="1288"/>
        </pc:sldMkLst>
        <pc:spChg chg="del">
          <ac:chgData name="Archambault, Aude" userId="dfdf6e78-8d63-480c-bdce-0b0f3fd27a48" providerId="ADAL" clId="{E122A6D2-FFE2-4E43-B687-49C6E63617BC}" dt="2021-02-25T08:32:56.558" v="1719" actId="478"/>
          <ac:spMkLst>
            <pc:docMk/>
            <pc:sldMk cId="3876874229" sldId="1288"/>
            <ac:spMk id="30" creationId="{6A7AA011-E1C0-41A1-ADF4-E4DA58BE6F00}"/>
          </ac:spMkLst>
        </pc:spChg>
      </pc:sldChg>
      <pc:sldChg chg="add del modNotesTx">
        <pc:chgData name="Archambault, Aude" userId="dfdf6e78-8d63-480c-bdce-0b0f3fd27a48" providerId="ADAL" clId="{E122A6D2-FFE2-4E43-B687-49C6E63617BC}" dt="2021-02-25T08:25:29.265" v="1677" actId="47"/>
        <pc:sldMkLst>
          <pc:docMk/>
          <pc:sldMk cId="4065861834" sldId="1288"/>
        </pc:sldMkLst>
      </pc:sldChg>
      <pc:sldChg chg="delSp add mod setBg">
        <pc:chgData name="Archambault, Aude" userId="dfdf6e78-8d63-480c-bdce-0b0f3fd27a48" providerId="ADAL" clId="{E122A6D2-FFE2-4E43-B687-49C6E63617BC}" dt="2021-02-25T08:33:00.295" v="1720" actId="478"/>
        <pc:sldMkLst>
          <pc:docMk/>
          <pc:sldMk cId="628623014" sldId="1289"/>
        </pc:sldMkLst>
        <pc:spChg chg="del">
          <ac:chgData name="Archambault, Aude" userId="dfdf6e78-8d63-480c-bdce-0b0f3fd27a48" providerId="ADAL" clId="{E122A6D2-FFE2-4E43-B687-49C6E63617BC}" dt="2021-02-25T08:33:00.295" v="1720" actId="478"/>
          <ac:spMkLst>
            <pc:docMk/>
            <pc:sldMk cId="628623014" sldId="1289"/>
            <ac:spMk id="4" creationId="{5089CF77-A65E-4788-A536-6AE695E10AA2}"/>
          </ac:spMkLst>
        </pc:spChg>
      </pc:sldChg>
      <pc:sldChg chg="add del setBg">
        <pc:chgData name="Archambault, Aude" userId="dfdf6e78-8d63-480c-bdce-0b0f3fd27a48" providerId="ADAL" clId="{E122A6D2-FFE2-4E43-B687-49C6E63617BC}" dt="2021-02-25T08:28:24.281" v="1693" actId="47"/>
        <pc:sldMkLst>
          <pc:docMk/>
          <pc:sldMk cId="3628335777" sldId="1289"/>
        </pc:sldMkLst>
      </pc:sldChg>
      <pc:sldChg chg="add del setBg">
        <pc:chgData name="Archambault, Aude" userId="dfdf6e78-8d63-480c-bdce-0b0f3fd27a48" providerId="ADAL" clId="{E122A6D2-FFE2-4E43-B687-49C6E63617BC}" dt="2021-02-25T08:25:24.805" v="1676"/>
        <pc:sldMkLst>
          <pc:docMk/>
          <pc:sldMk cId="3876874229" sldId="1289"/>
        </pc:sldMkLst>
      </pc:sldChg>
      <pc:sldChg chg="add del setBg">
        <pc:chgData name="Archambault, Aude" userId="dfdf6e78-8d63-480c-bdce-0b0f3fd27a48" providerId="ADAL" clId="{E122A6D2-FFE2-4E43-B687-49C6E63617BC}" dt="2021-02-25T08:23:29.345" v="1657"/>
        <pc:sldMkLst>
          <pc:docMk/>
          <pc:sldMk cId="3886113788" sldId="1289"/>
        </pc:sldMkLst>
      </pc:sldChg>
      <pc:sldChg chg="add del setBg">
        <pc:chgData name="Archambault, Aude" userId="dfdf6e78-8d63-480c-bdce-0b0f3fd27a48" providerId="ADAL" clId="{E122A6D2-FFE2-4E43-B687-49C6E63617BC}" dt="2021-02-25T08:25:24.805" v="1676"/>
        <pc:sldMkLst>
          <pc:docMk/>
          <pc:sldMk cId="628623014" sldId="1290"/>
        </pc:sldMkLst>
      </pc:sldChg>
      <pc:sldChg chg="delSp modSp add mod setBg">
        <pc:chgData name="Archambault, Aude" userId="dfdf6e78-8d63-480c-bdce-0b0f3fd27a48" providerId="ADAL" clId="{E122A6D2-FFE2-4E43-B687-49C6E63617BC}" dt="2021-02-25T08:32:44.189" v="1716" actId="14100"/>
        <pc:sldMkLst>
          <pc:docMk/>
          <pc:sldMk cId="3886113788" sldId="1290"/>
        </pc:sldMkLst>
        <pc:spChg chg="mod">
          <ac:chgData name="Archambault, Aude" userId="dfdf6e78-8d63-480c-bdce-0b0f3fd27a48" providerId="ADAL" clId="{E122A6D2-FFE2-4E43-B687-49C6E63617BC}" dt="2021-02-25T08:32:44.189" v="1716" actId="14100"/>
          <ac:spMkLst>
            <pc:docMk/>
            <pc:sldMk cId="3886113788" sldId="1290"/>
            <ac:spMk id="5"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6"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7"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8"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9"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10"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11"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12"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17"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18"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19"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20"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21"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22"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23"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24"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25"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26" creationId="{00000000-0000-0000-0000-000000000000}"/>
          </ac:spMkLst>
        </pc:spChg>
        <pc:spChg chg="mod">
          <ac:chgData name="Archambault, Aude" userId="dfdf6e78-8d63-480c-bdce-0b0f3fd27a48" providerId="ADAL" clId="{E122A6D2-FFE2-4E43-B687-49C6E63617BC}" dt="2021-02-25T08:32:44.189" v="1716" actId="14100"/>
          <ac:spMkLst>
            <pc:docMk/>
            <pc:sldMk cId="3886113788" sldId="1290"/>
            <ac:spMk id="27" creationId="{00000000-0000-0000-0000-000000000000}"/>
          </ac:spMkLst>
        </pc:spChg>
        <pc:spChg chg="del">
          <ac:chgData name="Archambault, Aude" userId="dfdf6e78-8d63-480c-bdce-0b0f3fd27a48" providerId="ADAL" clId="{E122A6D2-FFE2-4E43-B687-49C6E63617BC}" dt="2021-02-25T08:32:37.900" v="1715" actId="478"/>
          <ac:spMkLst>
            <pc:docMk/>
            <pc:sldMk cId="3886113788" sldId="1290"/>
            <ac:spMk id="30" creationId="{7365B2BF-0351-48AE-8AB1-02511EA4214B}"/>
          </ac:spMkLst>
        </pc:spChg>
        <pc:grpChg chg="mod">
          <ac:chgData name="Archambault, Aude" userId="dfdf6e78-8d63-480c-bdce-0b0f3fd27a48" providerId="ADAL" clId="{E122A6D2-FFE2-4E43-B687-49C6E63617BC}" dt="2021-02-25T08:32:44.189" v="1716" actId="14100"/>
          <ac:grpSpMkLst>
            <pc:docMk/>
            <pc:sldMk cId="3886113788" sldId="1290"/>
            <ac:grpSpMk id="4" creationId="{00000000-0000-0000-0000-000000000000}"/>
          </ac:grpSpMkLst>
        </pc:grpChg>
        <pc:grpChg chg="mod">
          <ac:chgData name="Archambault, Aude" userId="dfdf6e78-8d63-480c-bdce-0b0f3fd27a48" providerId="ADAL" clId="{E122A6D2-FFE2-4E43-B687-49C6E63617BC}" dt="2021-02-25T08:32:44.189" v="1716" actId="14100"/>
          <ac:grpSpMkLst>
            <pc:docMk/>
            <pc:sldMk cId="3886113788" sldId="1290"/>
            <ac:grpSpMk id="13" creationId="{00000000-0000-0000-0000-000000000000}"/>
          </ac:grpSpMkLst>
        </pc:grpChg>
      </pc:sldChg>
      <pc:sldChg chg="add del setBg">
        <pc:chgData name="Archambault, Aude" userId="dfdf6e78-8d63-480c-bdce-0b0f3fd27a48" providerId="ADAL" clId="{E122A6D2-FFE2-4E43-B687-49C6E63617BC}" dt="2021-02-25T08:25:24.805" v="1676"/>
        <pc:sldMkLst>
          <pc:docMk/>
          <pc:sldMk cId="3886113788" sldId="1291"/>
        </pc:sldMkLst>
      </pc:sldChg>
      <pc:sldMasterChg chg="delSldLayout">
        <pc:chgData name="Archambault, Aude" userId="dfdf6e78-8d63-480c-bdce-0b0f3fd27a48" providerId="ADAL" clId="{E122A6D2-FFE2-4E43-B687-49C6E63617BC}" dt="2021-02-25T08:28:25.543" v="1694" actId="47"/>
        <pc:sldMasterMkLst>
          <pc:docMk/>
          <pc:sldMasterMk cId="3261537267" sldId="2147484034"/>
        </pc:sldMasterMkLst>
        <pc:sldLayoutChg chg="del">
          <pc:chgData name="Archambault, Aude" userId="dfdf6e78-8d63-480c-bdce-0b0f3fd27a48" providerId="ADAL" clId="{E122A6D2-FFE2-4E43-B687-49C6E63617BC}" dt="2021-02-25T08:25:29.265" v="1677" actId="47"/>
          <pc:sldLayoutMkLst>
            <pc:docMk/>
            <pc:sldMasterMk cId="3261537267" sldId="2147484034"/>
            <pc:sldLayoutMk cId="1873458813" sldId="2147484043"/>
          </pc:sldLayoutMkLst>
        </pc:sldLayoutChg>
        <pc:sldLayoutChg chg="del">
          <pc:chgData name="Archambault, Aude" userId="dfdf6e78-8d63-480c-bdce-0b0f3fd27a48" providerId="ADAL" clId="{E122A6D2-FFE2-4E43-B687-49C6E63617BC}" dt="2021-02-25T07:03:39.223" v="1064" actId="47"/>
          <pc:sldLayoutMkLst>
            <pc:docMk/>
            <pc:sldMasterMk cId="3261537267" sldId="2147484034"/>
            <pc:sldLayoutMk cId="2144594393" sldId="2147484043"/>
          </pc:sldLayoutMkLst>
        </pc:sldLayoutChg>
        <pc:sldLayoutChg chg="del">
          <pc:chgData name="Archambault, Aude" userId="dfdf6e78-8d63-480c-bdce-0b0f3fd27a48" providerId="ADAL" clId="{E122A6D2-FFE2-4E43-B687-49C6E63617BC}" dt="2021-02-25T08:28:25.543" v="1694" actId="47"/>
          <pc:sldLayoutMkLst>
            <pc:docMk/>
            <pc:sldMasterMk cId="3261537267" sldId="2147484034"/>
            <pc:sldLayoutMk cId="3817960087" sldId="2147484043"/>
          </pc:sldLayoutMkLst>
        </pc:sldLayoutChg>
      </pc:sldMasterChg>
      <pc:sldMasterChg chg="del delSldLayout">
        <pc:chgData name="Archambault, Aude" userId="dfdf6e78-8d63-480c-bdce-0b0f3fd27a48" providerId="ADAL" clId="{E122A6D2-FFE2-4E43-B687-49C6E63617BC}" dt="2021-02-24T21:02:42.739" v="632" actId="47"/>
        <pc:sldMasterMkLst>
          <pc:docMk/>
          <pc:sldMasterMk cId="1459705501" sldId="2147484043"/>
        </pc:sldMasterMkLst>
        <pc:sldLayoutChg chg="del">
          <pc:chgData name="Archambault, Aude" userId="dfdf6e78-8d63-480c-bdce-0b0f3fd27a48" providerId="ADAL" clId="{E122A6D2-FFE2-4E43-B687-49C6E63617BC}" dt="2021-02-24T21:02:42.739" v="632" actId="47"/>
          <pc:sldLayoutMkLst>
            <pc:docMk/>
            <pc:sldMasterMk cId="1459705501" sldId="2147484043"/>
            <pc:sldLayoutMk cId="3269068554" sldId="2147484044"/>
          </pc:sldLayoutMkLst>
        </pc:sldLayoutChg>
        <pc:sldLayoutChg chg="del">
          <pc:chgData name="Archambault, Aude" userId="dfdf6e78-8d63-480c-bdce-0b0f3fd27a48" providerId="ADAL" clId="{E122A6D2-FFE2-4E43-B687-49C6E63617BC}" dt="2021-02-24T21:02:42.739" v="632" actId="47"/>
          <pc:sldLayoutMkLst>
            <pc:docMk/>
            <pc:sldMasterMk cId="1459705501" sldId="2147484043"/>
            <pc:sldLayoutMk cId="4218517705" sldId="2147484045"/>
          </pc:sldLayoutMkLst>
        </pc:sldLayoutChg>
        <pc:sldLayoutChg chg="del">
          <pc:chgData name="Archambault, Aude" userId="dfdf6e78-8d63-480c-bdce-0b0f3fd27a48" providerId="ADAL" clId="{E122A6D2-FFE2-4E43-B687-49C6E63617BC}" dt="2021-02-24T21:02:42.739" v="632" actId="47"/>
          <pc:sldLayoutMkLst>
            <pc:docMk/>
            <pc:sldMasterMk cId="1459705501" sldId="2147484043"/>
            <pc:sldLayoutMk cId="3280436982" sldId="2147484046"/>
          </pc:sldLayoutMkLst>
        </pc:sldLayoutChg>
        <pc:sldLayoutChg chg="del">
          <pc:chgData name="Archambault, Aude" userId="dfdf6e78-8d63-480c-bdce-0b0f3fd27a48" providerId="ADAL" clId="{E122A6D2-FFE2-4E43-B687-49C6E63617BC}" dt="2021-02-24T21:02:42.739" v="632" actId="47"/>
          <pc:sldLayoutMkLst>
            <pc:docMk/>
            <pc:sldMasterMk cId="1459705501" sldId="2147484043"/>
            <pc:sldLayoutMk cId="226354924" sldId="2147484047"/>
          </pc:sldLayoutMkLst>
        </pc:sldLayoutChg>
        <pc:sldLayoutChg chg="del">
          <pc:chgData name="Archambault, Aude" userId="dfdf6e78-8d63-480c-bdce-0b0f3fd27a48" providerId="ADAL" clId="{E122A6D2-FFE2-4E43-B687-49C6E63617BC}" dt="2021-02-24T21:02:42.739" v="632" actId="47"/>
          <pc:sldLayoutMkLst>
            <pc:docMk/>
            <pc:sldMasterMk cId="1459705501" sldId="2147484043"/>
            <pc:sldLayoutMk cId="2883958844" sldId="2147484048"/>
          </pc:sldLayoutMkLst>
        </pc:sldLayoutChg>
        <pc:sldLayoutChg chg="del">
          <pc:chgData name="Archambault, Aude" userId="dfdf6e78-8d63-480c-bdce-0b0f3fd27a48" providerId="ADAL" clId="{E122A6D2-FFE2-4E43-B687-49C6E63617BC}" dt="2021-02-24T21:02:42.739" v="632" actId="47"/>
          <pc:sldLayoutMkLst>
            <pc:docMk/>
            <pc:sldMasterMk cId="1459705501" sldId="2147484043"/>
            <pc:sldLayoutMk cId="1296250244" sldId="2147484049"/>
          </pc:sldLayoutMkLst>
        </pc:sldLayoutChg>
        <pc:sldLayoutChg chg="del">
          <pc:chgData name="Archambault, Aude" userId="dfdf6e78-8d63-480c-bdce-0b0f3fd27a48" providerId="ADAL" clId="{E122A6D2-FFE2-4E43-B687-49C6E63617BC}" dt="2021-02-24T21:02:42.739" v="632" actId="47"/>
          <pc:sldLayoutMkLst>
            <pc:docMk/>
            <pc:sldMasterMk cId="1459705501" sldId="2147484043"/>
            <pc:sldLayoutMk cId="208537033" sldId="2147484050"/>
          </pc:sldLayoutMkLst>
        </pc:sldLayoutChg>
        <pc:sldLayoutChg chg="del">
          <pc:chgData name="Archambault, Aude" userId="dfdf6e78-8d63-480c-bdce-0b0f3fd27a48" providerId="ADAL" clId="{E122A6D2-FFE2-4E43-B687-49C6E63617BC}" dt="2021-02-24T21:02:42.739" v="632" actId="47"/>
          <pc:sldLayoutMkLst>
            <pc:docMk/>
            <pc:sldMasterMk cId="1459705501" sldId="2147484043"/>
            <pc:sldLayoutMk cId="4097739928" sldId="2147484051"/>
          </pc:sldLayoutMkLst>
        </pc:sldLayoutChg>
        <pc:sldLayoutChg chg="del">
          <pc:chgData name="Archambault, Aude" userId="dfdf6e78-8d63-480c-bdce-0b0f3fd27a48" providerId="ADAL" clId="{E122A6D2-FFE2-4E43-B687-49C6E63617BC}" dt="2021-02-24T21:02:42.739" v="632" actId="47"/>
          <pc:sldLayoutMkLst>
            <pc:docMk/>
            <pc:sldMasterMk cId="1459705501" sldId="2147484043"/>
            <pc:sldLayoutMk cId="4117533834" sldId="2147484052"/>
          </pc:sldLayoutMkLst>
        </pc:sldLayoutChg>
      </pc:sldMasterChg>
    </pc:docChg>
  </pc:docChgLst>
  <pc:docChgLst>
    <pc:chgData name="Archambault, Aude" userId="dfdf6e78-8d63-480c-bdce-0b0f3fd27a48" providerId="ADAL" clId="{0C3E0F99-75A4-4F46-9E9D-905F0BE660C4}"/>
    <pc:docChg chg="modSld">
      <pc:chgData name="Archambault, Aude" userId="dfdf6e78-8d63-480c-bdce-0b0f3fd27a48" providerId="ADAL" clId="{0C3E0F99-75A4-4F46-9E9D-905F0BE660C4}" dt="2021-03-05T10:53:52.338" v="0" actId="13926"/>
      <pc:docMkLst>
        <pc:docMk/>
      </pc:docMkLst>
      <pc:sldChg chg="modSp mod">
        <pc:chgData name="Archambault, Aude" userId="dfdf6e78-8d63-480c-bdce-0b0f3fd27a48" providerId="ADAL" clId="{0C3E0F99-75A4-4F46-9E9D-905F0BE660C4}" dt="2021-03-05T10:53:52.338" v="0" actId="13926"/>
        <pc:sldMkLst>
          <pc:docMk/>
          <pc:sldMk cId="1216201173" sldId="1276"/>
        </pc:sldMkLst>
        <pc:graphicFrameChg chg="modGraphic">
          <ac:chgData name="Archambault, Aude" userId="dfdf6e78-8d63-480c-bdce-0b0f3fd27a48" providerId="ADAL" clId="{0C3E0F99-75A4-4F46-9E9D-905F0BE660C4}" dt="2021-03-05T10:53:52.338" v="0" actId="13926"/>
          <ac:graphicFrameMkLst>
            <pc:docMk/>
            <pc:sldMk cId="1216201173" sldId="1276"/>
            <ac:graphicFrameMk id="4" creationId="{AEE8CD8E-E084-4ED9-B63D-47BD810E9041}"/>
          </ac:graphicFrameMkLst>
        </pc:graphicFrameChg>
      </pc:sldChg>
    </pc:docChg>
  </pc:docChgLst>
  <pc:docChgLst>
    <pc:chgData name="Archambault, Aude" userId="dfdf6e78-8d63-480c-bdce-0b0f3fd27a48" providerId="ADAL" clId="{CAAECFA6-6C1D-42AA-BC71-93EDBBFEAF74}"/>
    <pc:docChg chg="undo custSel addSld delSld modSld modSection">
      <pc:chgData name="Archambault, Aude" userId="dfdf6e78-8d63-480c-bdce-0b0f3fd27a48" providerId="ADAL" clId="{CAAECFA6-6C1D-42AA-BC71-93EDBBFEAF74}" dt="2021-02-27T21:06:55.410" v="754" actId="20577"/>
      <pc:docMkLst>
        <pc:docMk/>
      </pc:docMkLst>
      <pc:sldChg chg="modSp mod">
        <pc:chgData name="Archambault, Aude" userId="dfdf6e78-8d63-480c-bdce-0b0f3fd27a48" providerId="ADAL" clId="{CAAECFA6-6C1D-42AA-BC71-93EDBBFEAF74}" dt="2021-02-27T20:03:45.978" v="3"/>
        <pc:sldMkLst>
          <pc:docMk/>
          <pc:sldMk cId="76914611" sldId="256"/>
        </pc:sldMkLst>
        <pc:spChg chg="mod">
          <ac:chgData name="Archambault, Aude" userId="dfdf6e78-8d63-480c-bdce-0b0f3fd27a48" providerId="ADAL" clId="{CAAECFA6-6C1D-42AA-BC71-93EDBBFEAF74}" dt="2021-02-27T20:03:27.184" v="1" actId="20577"/>
          <ac:spMkLst>
            <pc:docMk/>
            <pc:sldMk cId="76914611" sldId="256"/>
            <ac:spMk id="2" creationId="{00000000-0000-0000-0000-000000000000}"/>
          </ac:spMkLst>
        </pc:spChg>
        <pc:spChg chg="mod">
          <ac:chgData name="Archambault, Aude" userId="dfdf6e78-8d63-480c-bdce-0b0f3fd27a48" providerId="ADAL" clId="{CAAECFA6-6C1D-42AA-BC71-93EDBBFEAF74}" dt="2021-02-27T20:03:40.468" v="2"/>
          <ac:spMkLst>
            <pc:docMk/>
            <pc:sldMk cId="76914611" sldId="256"/>
            <ac:spMk id="3" creationId="{00000000-0000-0000-0000-000000000000}"/>
          </ac:spMkLst>
        </pc:spChg>
        <pc:spChg chg="mod">
          <ac:chgData name="Archambault, Aude" userId="dfdf6e78-8d63-480c-bdce-0b0f3fd27a48" providerId="ADAL" clId="{CAAECFA6-6C1D-42AA-BC71-93EDBBFEAF74}" dt="2021-02-27T20:03:45.978" v="3"/>
          <ac:spMkLst>
            <pc:docMk/>
            <pc:sldMk cId="76914611" sldId="256"/>
            <ac:spMk id="5" creationId="{9F909D28-9ADD-4481-9F67-827B4146DA44}"/>
          </ac:spMkLst>
        </pc:spChg>
      </pc:sldChg>
      <pc:sldChg chg="modSp mod">
        <pc:chgData name="Archambault, Aude" userId="dfdf6e78-8d63-480c-bdce-0b0f3fd27a48" providerId="ADAL" clId="{CAAECFA6-6C1D-42AA-BC71-93EDBBFEAF74}" dt="2021-02-27T20:08:02.954" v="85"/>
        <pc:sldMkLst>
          <pc:docMk/>
          <pc:sldMk cId="1920782211" sldId="263"/>
        </pc:sldMkLst>
        <pc:spChg chg="mod">
          <ac:chgData name="Archambault, Aude" userId="dfdf6e78-8d63-480c-bdce-0b0f3fd27a48" providerId="ADAL" clId="{CAAECFA6-6C1D-42AA-BC71-93EDBBFEAF74}" dt="2021-02-27T20:08:02.954" v="85"/>
          <ac:spMkLst>
            <pc:docMk/>
            <pc:sldMk cId="1920782211" sldId="263"/>
            <ac:spMk id="3" creationId="{FFF5BAE0-B3D7-1A47-8260-AE7CCF256CC8}"/>
          </ac:spMkLst>
        </pc:spChg>
      </pc:sldChg>
      <pc:sldChg chg="add del setBg">
        <pc:chgData name="Archambault, Aude" userId="dfdf6e78-8d63-480c-bdce-0b0f3fd27a48" providerId="ADAL" clId="{CAAECFA6-6C1D-42AA-BC71-93EDBBFEAF74}" dt="2021-02-27T21:06:43.892" v="749"/>
        <pc:sldMkLst>
          <pc:docMk/>
          <pc:sldMk cId="186462377" sldId="264"/>
        </pc:sldMkLst>
      </pc:sldChg>
      <pc:sldChg chg="modSp mod">
        <pc:chgData name="Archambault, Aude" userId="dfdf6e78-8d63-480c-bdce-0b0f3fd27a48" providerId="ADAL" clId="{CAAECFA6-6C1D-42AA-BC71-93EDBBFEAF74}" dt="2021-02-27T21:06:55.410" v="754" actId="20577"/>
        <pc:sldMkLst>
          <pc:docMk/>
          <pc:sldMk cId="3793482313" sldId="266"/>
        </pc:sldMkLst>
        <pc:spChg chg="mod">
          <ac:chgData name="Archambault, Aude" userId="dfdf6e78-8d63-480c-bdce-0b0f3fd27a48" providerId="ADAL" clId="{CAAECFA6-6C1D-42AA-BC71-93EDBBFEAF74}" dt="2021-02-27T21:06:55.410" v="754" actId="20577"/>
          <ac:spMkLst>
            <pc:docMk/>
            <pc:sldMk cId="3793482313" sldId="266"/>
            <ac:spMk id="2" creationId="{02AF5B37-DB93-1948-B649-E3DD22AC30F8}"/>
          </ac:spMkLst>
        </pc:spChg>
      </pc:sldChg>
      <pc:sldChg chg="modSp add del mod setBg">
        <pc:chgData name="Archambault, Aude" userId="dfdf6e78-8d63-480c-bdce-0b0f3fd27a48" providerId="ADAL" clId="{CAAECFA6-6C1D-42AA-BC71-93EDBBFEAF74}" dt="2021-02-27T21:06:43.892" v="749"/>
        <pc:sldMkLst>
          <pc:docMk/>
          <pc:sldMk cId="1519925233" sldId="269"/>
        </pc:sldMkLst>
        <pc:spChg chg="mod">
          <ac:chgData name="Archambault, Aude" userId="dfdf6e78-8d63-480c-bdce-0b0f3fd27a48" providerId="ADAL" clId="{CAAECFA6-6C1D-42AA-BC71-93EDBBFEAF74}" dt="2021-02-27T20:58:38.442" v="732"/>
          <ac:spMkLst>
            <pc:docMk/>
            <pc:sldMk cId="1519925233" sldId="269"/>
            <ac:spMk id="5"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6"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7"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8"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9"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10"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11"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12"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17"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18"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19"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20" creationId="{00000000-0000-0000-0000-000000000000}"/>
          </ac:spMkLst>
        </pc:spChg>
        <pc:spChg chg="mod">
          <ac:chgData name="Archambault, Aude" userId="dfdf6e78-8d63-480c-bdce-0b0f3fd27a48" providerId="ADAL" clId="{CAAECFA6-6C1D-42AA-BC71-93EDBBFEAF74}" dt="2021-02-27T20:58:47.291" v="742" actId="403"/>
          <ac:spMkLst>
            <pc:docMk/>
            <pc:sldMk cId="1519925233" sldId="269"/>
            <ac:spMk id="21"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22"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23"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24"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25"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26" creationId="{00000000-0000-0000-0000-000000000000}"/>
          </ac:spMkLst>
        </pc:spChg>
        <pc:spChg chg="mod">
          <ac:chgData name="Archambault, Aude" userId="dfdf6e78-8d63-480c-bdce-0b0f3fd27a48" providerId="ADAL" clId="{CAAECFA6-6C1D-42AA-BC71-93EDBBFEAF74}" dt="2021-02-27T20:58:38.442" v="732"/>
          <ac:spMkLst>
            <pc:docMk/>
            <pc:sldMk cId="1519925233" sldId="269"/>
            <ac:spMk id="27" creationId="{00000000-0000-0000-0000-000000000000}"/>
          </ac:spMkLst>
        </pc:spChg>
        <pc:grpChg chg="mod">
          <ac:chgData name="Archambault, Aude" userId="dfdf6e78-8d63-480c-bdce-0b0f3fd27a48" providerId="ADAL" clId="{CAAECFA6-6C1D-42AA-BC71-93EDBBFEAF74}" dt="2021-02-27T20:58:38.442" v="732"/>
          <ac:grpSpMkLst>
            <pc:docMk/>
            <pc:sldMk cId="1519925233" sldId="269"/>
            <ac:grpSpMk id="3" creationId="{FC30321D-87C2-4935-93DB-81D81DE71AD3}"/>
          </ac:grpSpMkLst>
        </pc:grpChg>
        <pc:grpChg chg="mod">
          <ac:chgData name="Archambault, Aude" userId="dfdf6e78-8d63-480c-bdce-0b0f3fd27a48" providerId="ADAL" clId="{CAAECFA6-6C1D-42AA-BC71-93EDBBFEAF74}" dt="2021-02-27T20:58:38.442" v="732"/>
          <ac:grpSpMkLst>
            <pc:docMk/>
            <pc:sldMk cId="1519925233" sldId="269"/>
            <ac:grpSpMk id="4" creationId="{00000000-0000-0000-0000-000000000000}"/>
          </ac:grpSpMkLst>
        </pc:grpChg>
        <pc:grpChg chg="mod">
          <ac:chgData name="Archambault, Aude" userId="dfdf6e78-8d63-480c-bdce-0b0f3fd27a48" providerId="ADAL" clId="{CAAECFA6-6C1D-42AA-BC71-93EDBBFEAF74}" dt="2021-02-27T20:58:38.442" v="732"/>
          <ac:grpSpMkLst>
            <pc:docMk/>
            <pc:sldMk cId="1519925233" sldId="269"/>
            <ac:grpSpMk id="13" creationId="{00000000-0000-0000-0000-000000000000}"/>
          </ac:grpSpMkLst>
        </pc:grpChg>
        <pc:picChg chg="mod">
          <ac:chgData name="Archambault, Aude" userId="dfdf6e78-8d63-480c-bdce-0b0f3fd27a48" providerId="ADAL" clId="{CAAECFA6-6C1D-42AA-BC71-93EDBBFEAF74}" dt="2021-02-27T20:58:38.442" v="732"/>
          <ac:picMkLst>
            <pc:docMk/>
            <pc:sldMk cId="1519925233" sldId="269"/>
            <ac:picMk id="28" creationId="{00000000-0000-0000-0000-000000000000}"/>
          </ac:picMkLst>
        </pc:picChg>
      </pc:sldChg>
      <pc:sldChg chg="modSp mod">
        <pc:chgData name="Archambault, Aude" userId="dfdf6e78-8d63-480c-bdce-0b0f3fd27a48" providerId="ADAL" clId="{CAAECFA6-6C1D-42AA-BC71-93EDBBFEAF74}" dt="2021-02-27T20:08:12.566" v="86"/>
        <pc:sldMkLst>
          <pc:docMk/>
          <pc:sldMk cId="2013017907" sldId="271"/>
        </pc:sldMkLst>
        <pc:spChg chg="mod">
          <ac:chgData name="Archambault, Aude" userId="dfdf6e78-8d63-480c-bdce-0b0f3fd27a48" providerId="ADAL" clId="{CAAECFA6-6C1D-42AA-BC71-93EDBBFEAF74}" dt="2021-02-27T20:08:12.566" v="86"/>
          <ac:spMkLst>
            <pc:docMk/>
            <pc:sldMk cId="2013017907" sldId="271"/>
            <ac:spMk id="3" creationId="{FFF5BAE0-B3D7-1A47-8260-AE7CCF256CC8}"/>
          </ac:spMkLst>
        </pc:spChg>
      </pc:sldChg>
      <pc:sldChg chg="modSp mod">
        <pc:chgData name="Archambault, Aude" userId="dfdf6e78-8d63-480c-bdce-0b0f3fd27a48" providerId="ADAL" clId="{CAAECFA6-6C1D-42AA-BC71-93EDBBFEAF74}" dt="2021-02-27T20:08:24.513" v="87"/>
        <pc:sldMkLst>
          <pc:docMk/>
          <pc:sldMk cId="3941331068" sldId="272"/>
        </pc:sldMkLst>
        <pc:spChg chg="mod">
          <ac:chgData name="Archambault, Aude" userId="dfdf6e78-8d63-480c-bdce-0b0f3fd27a48" providerId="ADAL" clId="{CAAECFA6-6C1D-42AA-BC71-93EDBBFEAF74}" dt="2021-02-27T20:08:24.513" v="87"/>
          <ac:spMkLst>
            <pc:docMk/>
            <pc:sldMk cId="3941331068" sldId="272"/>
            <ac:spMk id="3" creationId="{FFF5BAE0-B3D7-1A47-8260-AE7CCF256CC8}"/>
          </ac:spMkLst>
        </pc:spChg>
      </pc:sldChg>
      <pc:sldChg chg="addSp delSp del mod">
        <pc:chgData name="Archambault, Aude" userId="dfdf6e78-8d63-480c-bdce-0b0f3fd27a48" providerId="ADAL" clId="{CAAECFA6-6C1D-42AA-BC71-93EDBBFEAF74}" dt="2021-02-27T20:10:35.032" v="93" actId="47"/>
        <pc:sldMkLst>
          <pc:docMk/>
          <pc:sldMk cId="1831183263" sldId="273"/>
        </pc:sldMkLst>
        <pc:spChg chg="add del">
          <ac:chgData name="Archambault, Aude" userId="dfdf6e78-8d63-480c-bdce-0b0f3fd27a48" providerId="ADAL" clId="{CAAECFA6-6C1D-42AA-BC71-93EDBBFEAF74}" dt="2021-02-27T20:10:27.547" v="91" actId="22"/>
          <ac:spMkLst>
            <pc:docMk/>
            <pc:sldMk cId="1831183263" sldId="273"/>
            <ac:spMk id="6" creationId="{CC1FD0F0-B61B-41D6-B5D0-C0589120552D}"/>
          </ac:spMkLst>
        </pc:spChg>
      </pc:sldChg>
      <pc:sldChg chg="modSp mod">
        <pc:chgData name="Archambault, Aude" userId="dfdf6e78-8d63-480c-bdce-0b0f3fd27a48" providerId="ADAL" clId="{CAAECFA6-6C1D-42AA-BC71-93EDBBFEAF74}" dt="2021-02-27T20:16:25.759" v="133"/>
        <pc:sldMkLst>
          <pc:docMk/>
          <pc:sldMk cId="3664316791" sldId="274"/>
        </pc:sldMkLst>
        <pc:spChg chg="mod">
          <ac:chgData name="Archambault, Aude" userId="dfdf6e78-8d63-480c-bdce-0b0f3fd27a48" providerId="ADAL" clId="{CAAECFA6-6C1D-42AA-BC71-93EDBBFEAF74}" dt="2021-02-27T20:12:39.201" v="132" actId="255"/>
          <ac:spMkLst>
            <pc:docMk/>
            <pc:sldMk cId="3664316791" sldId="274"/>
            <ac:spMk id="2" creationId="{AF7AEBEB-9701-444A-9A76-299F24A48559}"/>
          </ac:spMkLst>
        </pc:spChg>
        <pc:spChg chg="mod">
          <ac:chgData name="Archambault, Aude" userId="dfdf6e78-8d63-480c-bdce-0b0f3fd27a48" providerId="ADAL" clId="{CAAECFA6-6C1D-42AA-BC71-93EDBBFEAF74}" dt="2021-02-27T20:16:25.759" v="133"/>
          <ac:spMkLst>
            <pc:docMk/>
            <pc:sldMk cId="3664316791" sldId="274"/>
            <ac:spMk id="3" creationId="{30854F6E-321F-964E-9804-059D073C12AD}"/>
          </ac:spMkLst>
        </pc:spChg>
      </pc:sldChg>
      <pc:sldChg chg="add del setBg">
        <pc:chgData name="Archambault, Aude" userId="dfdf6e78-8d63-480c-bdce-0b0f3fd27a48" providerId="ADAL" clId="{CAAECFA6-6C1D-42AA-BC71-93EDBBFEAF74}" dt="2021-02-27T21:06:43.892" v="749"/>
        <pc:sldMkLst>
          <pc:docMk/>
          <pc:sldMk cId="591300865" sldId="279"/>
        </pc:sldMkLst>
      </pc:sldChg>
      <pc:sldChg chg="add del setBg">
        <pc:chgData name="Archambault, Aude" userId="dfdf6e78-8d63-480c-bdce-0b0f3fd27a48" providerId="ADAL" clId="{CAAECFA6-6C1D-42AA-BC71-93EDBBFEAF74}" dt="2021-02-27T21:06:43.892" v="749"/>
        <pc:sldMkLst>
          <pc:docMk/>
          <pc:sldMk cId="4257384703" sldId="280"/>
        </pc:sldMkLst>
      </pc:sldChg>
      <pc:sldChg chg="modSp add del setBg">
        <pc:chgData name="Archambault, Aude" userId="dfdf6e78-8d63-480c-bdce-0b0f3fd27a48" providerId="ADAL" clId="{CAAECFA6-6C1D-42AA-BC71-93EDBBFEAF74}" dt="2021-02-27T21:06:43.892" v="749"/>
        <pc:sldMkLst>
          <pc:docMk/>
          <pc:sldMk cId="2831191265" sldId="301"/>
        </pc:sldMkLst>
        <pc:spChg chg="mod">
          <ac:chgData name="Archambault, Aude" userId="dfdf6e78-8d63-480c-bdce-0b0f3fd27a48" providerId="ADAL" clId="{CAAECFA6-6C1D-42AA-BC71-93EDBBFEAF74}" dt="2021-02-27T20:59:44.034" v="746"/>
          <ac:spMkLst>
            <pc:docMk/>
            <pc:sldMk cId="2831191265" sldId="301"/>
            <ac:spMk id="5"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6"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7"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8"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9"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10"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11"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12"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17"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18"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19"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20"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21"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22"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23"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24"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25"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26" creationId="{00000000-0000-0000-0000-000000000000}"/>
          </ac:spMkLst>
        </pc:spChg>
        <pc:spChg chg="mod">
          <ac:chgData name="Archambault, Aude" userId="dfdf6e78-8d63-480c-bdce-0b0f3fd27a48" providerId="ADAL" clId="{CAAECFA6-6C1D-42AA-BC71-93EDBBFEAF74}" dt="2021-02-27T20:59:44.034" v="746"/>
          <ac:spMkLst>
            <pc:docMk/>
            <pc:sldMk cId="2831191265" sldId="301"/>
            <ac:spMk id="27" creationId="{00000000-0000-0000-0000-000000000000}"/>
          </ac:spMkLst>
        </pc:spChg>
        <pc:grpChg chg="mod">
          <ac:chgData name="Archambault, Aude" userId="dfdf6e78-8d63-480c-bdce-0b0f3fd27a48" providerId="ADAL" clId="{CAAECFA6-6C1D-42AA-BC71-93EDBBFEAF74}" dt="2021-02-27T20:59:44.034" v="746"/>
          <ac:grpSpMkLst>
            <pc:docMk/>
            <pc:sldMk cId="2831191265" sldId="301"/>
            <ac:grpSpMk id="4" creationId="{00000000-0000-0000-0000-000000000000}"/>
          </ac:grpSpMkLst>
        </pc:grpChg>
        <pc:grpChg chg="mod">
          <ac:chgData name="Archambault, Aude" userId="dfdf6e78-8d63-480c-bdce-0b0f3fd27a48" providerId="ADAL" clId="{CAAECFA6-6C1D-42AA-BC71-93EDBBFEAF74}" dt="2021-02-27T20:59:44.034" v="746"/>
          <ac:grpSpMkLst>
            <pc:docMk/>
            <pc:sldMk cId="2831191265" sldId="301"/>
            <ac:grpSpMk id="13" creationId="{00000000-0000-0000-0000-000000000000}"/>
          </ac:grpSpMkLst>
        </pc:grpChg>
      </pc:sldChg>
      <pc:sldChg chg="del">
        <pc:chgData name="Archambault, Aude" userId="dfdf6e78-8d63-480c-bdce-0b0f3fd27a48" providerId="ADAL" clId="{CAAECFA6-6C1D-42AA-BC71-93EDBBFEAF74}" dt="2021-02-27T20:16:43.751" v="135" actId="47"/>
        <pc:sldMkLst>
          <pc:docMk/>
          <pc:sldMk cId="668022109" sldId="302"/>
        </pc:sldMkLst>
      </pc:sldChg>
      <pc:sldChg chg="del">
        <pc:chgData name="Archambault, Aude" userId="dfdf6e78-8d63-480c-bdce-0b0f3fd27a48" providerId="ADAL" clId="{CAAECFA6-6C1D-42AA-BC71-93EDBBFEAF74}" dt="2021-02-27T20:16:55.573" v="137" actId="47"/>
        <pc:sldMkLst>
          <pc:docMk/>
          <pc:sldMk cId="1762611848" sldId="303"/>
        </pc:sldMkLst>
      </pc:sldChg>
      <pc:sldChg chg="del">
        <pc:chgData name="Archambault, Aude" userId="dfdf6e78-8d63-480c-bdce-0b0f3fd27a48" providerId="ADAL" clId="{CAAECFA6-6C1D-42AA-BC71-93EDBBFEAF74}" dt="2021-02-27T20:17:03.962" v="139" actId="47"/>
        <pc:sldMkLst>
          <pc:docMk/>
          <pc:sldMk cId="1458816675" sldId="304"/>
        </pc:sldMkLst>
      </pc:sldChg>
      <pc:sldChg chg="add del setBg">
        <pc:chgData name="Archambault, Aude" userId="dfdf6e78-8d63-480c-bdce-0b0f3fd27a48" providerId="ADAL" clId="{CAAECFA6-6C1D-42AA-BC71-93EDBBFEAF74}" dt="2021-02-27T21:06:43.892" v="749"/>
        <pc:sldMkLst>
          <pc:docMk/>
          <pc:sldMk cId="574819577" sldId="306"/>
        </pc:sldMkLst>
      </pc:sldChg>
      <pc:sldChg chg="add del setBg">
        <pc:chgData name="Archambault, Aude" userId="dfdf6e78-8d63-480c-bdce-0b0f3fd27a48" providerId="ADAL" clId="{CAAECFA6-6C1D-42AA-BC71-93EDBBFEAF74}" dt="2021-02-27T21:06:43.892" v="749"/>
        <pc:sldMkLst>
          <pc:docMk/>
          <pc:sldMk cId="4142775769" sldId="307"/>
        </pc:sldMkLst>
      </pc:sldChg>
      <pc:sldChg chg="modSp mod">
        <pc:chgData name="Archambault, Aude" userId="dfdf6e78-8d63-480c-bdce-0b0f3fd27a48" providerId="ADAL" clId="{CAAECFA6-6C1D-42AA-BC71-93EDBBFEAF74}" dt="2021-02-27T20:18:39.728" v="146" actId="27636"/>
        <pc:sldMkLst>
          <pc:docMk/>
          <pc:sldMk cId="3285118281" sldId="308"/>
        </pc:sldMkLst>
        <pc:spChg chg="mod">
          <ac:chgData name="Archambault, Aude" userId="dfdf6e78-8d63-480c-bdce-0b0f3fd27a48" providerId="ADAL" clId="{CAAECFA6-6C1D-42AA-BC71-93EDBBFEAF74}" dt="2021-02-27T20:18:39.728" v="146" actId="27636"/>
          <ac:spMkLst>
            <pc:docMk/>
            <pc:sldMk cId="3285118281" sldId="308"/>
            <ac:spMk id="3" creationId="{8E4B7806-1898-4C19-9D32-E84723F4E15E}"/>
          </ac:spMkLst>
        </pc:spChg>
      </pc:sldChg>
      <pc:sldChg chg="del">
        <pc:chgData name="Archambault, Aude" userId="dfdf6e78-8d63-480c-bdce-0b0f3fd27a48" providerId="ADAL" clId="{CAAECFA6-6C1D-42AA-BC71-93EDBBFEAF74}" dt="2021-02-27T20:21:51.438" v="163" actId="47"/>
        <pc:sldMkLst>
          <pc:docMk/>
          <pc:sldMk cId="194348203" sldId="309"/>
        </pc:sldMkLst>
      </pc:sldChg>
      <pc:sldChg chg="del">
        <pc:chgData name="Archambault, Aude" userId="dfdf6e78-8d63-480c-bdce-0b0f3fd27a48" providerId="ADAL" clId="{CAAECFA6-6C1D-42AA-BC71-93EDBBFEAF74}" dt="2021-02-27T20:19:02.190" v="150" actId="47"/>
        <pc:sldMkLst>
          <pc:docMk/>
          <pc:sldMk cId="411415590" sldId="310"/>
        </pc:sldMkLst>
      </pc:sldChg>
      <pc:sldChg chg="add">
        <pc:chgData name="Archambault, Aude" userId="dfdf6e78-8d63-480c-bdce-0b0f3fd27a48" providerId="ADAL" clId="{CAAECFA6-6C1D-42AA-BC71-93EDBBFEAF74}" dt="2021-02-27T20:19:19.255" v="151"/>
        <pc:sldMkLst>
          <pc:docMk/>
          <pc:sldMk cId="3261565227" sldId="311"/>
        </pc:sldMkLst>
      </pc:sldChg>
      <pc:sldChg chg="addSp modSp add mod modAnim">
        <pc:chgData name="Archambault, Aude" userId="dfdf6e78-8d63-480c-bdce-0b0f3fd27a48" providerId="ADAL" clId="{CAAECFA6-6C1D-42AA-BC71-93EDBBFEAF74}" dt="2021-02-27T20:20:51.080" v="159" actId="14100"/>
        <pc:sldMkLst>
          <pc:docMk/>
          <pc:sldMk cId="338613295" sldId="314"/>
        </pc:sldMkLst>
        <pc:graphicFrameChg chg="mod">
          <ac:chgData name="Archambault, Aude" userId="dfdf6e78-8d63-480c-bdce-0b0f3fd27a48" providerId="ADAL" clId="{CAAECFA6-6C1D-42AA-BC71-93EDBBFEAF74}" dt="2021-02-27T20:20:51.080" v="159" actId="14100"/>
          <ac:graphicFrameMkLst>
            <pc:docMk/>
            <pc:sldMk cId="338613295" sldId="314"/>
            <ac:graphicFrameMk id="4" creationId="{9667ED9B-2D40-4E35-BB88-DAC9DF76BD6B}"/>
          </ac:graphicFrameMkLst>
        </pc:graphicFrameChg>
        <pc:picChg chg="add mod">
          <ac:chgData name="Archambault, Aude" userId="dfdf6e78-8d63-480c-bdce-0b0f3fd27a48" providerId="ADAL" clId="{CAAECFA6-6C1D-42AA-BC71-93EDBBFEAF74}" dt="2021-02-27T20:20:45.927" v="158" actId="14100"/>
          <ac:picMkLst>
            <pc:docMk/>
            <pc:sldMk cId="338613295" sldId="314"/>
            <ac:picMk id="5" creationId="{B9BB408F-6C46-4C07-AE65-8FDFE36140FD}"/>
          </ac:picMkLst>
        </pc:picChg>
        <pc:picChg chg="add mod">
          <ac:chgData name="Archambault, Aude" userId="dfdf6e78-8d63-480c-bdce-0b0f3fd27a48" providerId="ADAL" clId="{CAAECFA6-6C1D-42AA-BC71-93EDBBFEAF74}" dt="2021-02-27T20:20:45.927" v="158" actId="14100"/>
          <ac:picMkLst>
            <pc:docMk/>
            <pc:sldMk cId="338613295" sldId="314"/>
            <ac:picMk id="6" creationId="{F14CF2BD-4E7E-424B-A446-BDB1BDEB4263}"/>
          </ac:picMkLst>
        </pc:picChg>
      </pc:sldChg>
      <pc:sldChg chg="del">
        <pc:chgData name="Archambault, Aude" userId="dfdf6e78-8d63-480c-bdce-0b0f3fd27a48" providerId="ADAL" clId="{CAAECFA6-6C1D-42AA-BC71-93EDBBFEAF74}" dt="2021-02-27T20:22:58.191" v="166" actId="47"/>
        <pc:sldMkLst>
          <pc:docMk/>
          <pc:sldMk cId="3617758975" sldId="315"/>
        </pc:sldMkLst>
      </pc:sldChg>
      <pc:sldChg chg="add del setBg modNotesTx">
        <pc:chgData name="Archambault, Aude" userId="dfdf6e78-8d63-480c-bdce-0b0f3fd27a48" providerId="ADAL" clId="{CAAECFA6-6C1D-42AA-BC71-93EDBBFEAF74}" dt="2021-02-27T21:06:43.892" v="749"/>
        <pc:sldMkLst>
          <pc:docMk/>
          <pc:sldMk cId="2495329646" sldId="1203"/>
        </pc:sldMkLst>
      </pc:sldChg>
      <pc:sldChg chg="add del setBg">
        <pc:chgData name="Archambault, Aude" userId="dfdf6e78-8d63-480c-bdce-0b0f3fd27a48" providerId="ADAL" clId="{CAAECFA6-6C1D-42AA-BC71-93EDBBFEAF74}" dt="2021-02-27T21:06:43.892" v="749"/>
        <pc:sldMkLst>
          <pc:docMk/>
          <pc:sldMk cId="3459011727" sldId="1206"/>
        </pc:sldMkLst>
      </pc:sldChg>
      <pc:sldChg chg="add del setBg">
        <pc:chgData name="Archambault, Aude" userId="dfdf6e78-8d63-480c-bdce-0b0f3fd27a48" providerId="ADAL" clId="{CAAECFA6-6C1D-42AA-BC71-93EDBBFEAF74}" dt="2021-02-27T21:06:43.892" v="749"/>
        <pc:sldMkLst>
          <pc:docMk/>
          <pc:sldMk cId="3610548308" sldId="1232"/>
        </pc:sldMkLst>
      </pc:sldChg>
      <pc:sldChg chg="modSp mod">
        <pc:chgData name="Archambault, Aude" userId="dfdf6e78-8d63-480c-bdce-0b0f3fd27a48" providerId="ADAL" clId="{CAAECFA6-6C1D-42AA-BC71-93EDBBFEAF74}" dt="2021-02-27T20:07:50.476" v="84" actId="313"/>
        <pc:sldMkLst>
          <pc:docMk/>
          <pc:sldMk cId="1313925118" sldId="1261"/>
        </pc:sldMkLst>
        <pc:spChg chg="mod">
          <ac:chgData name="Archambault, Aude" userId="dfdf6e78-8d63-480c-bdce-0b0f3fd27a48" providerId="ADAL" clId="{CAAECFA6-6C1D-42AA-BC71-93EDBBFEAF74}" dt="2021-02-27T20:05:32.191" v="4"/>
          <ac:spMkLst>
            <pc:docMk/>
            <pc:sldMk cId="1313925118" sldId="1261"/>
            <ac:spMk id="3" creationId="{015B08EA-2CD7-4FD1-BF02-3B83AD55A698}"/>
          </ac:spMkLst>
        </pc:spChg>
        <pc:graphicFrameChg chg="mod">
          <ac:chgData name="Archambault, Aude" userId="dfdf6e78-8d63-480c-bdce-0b0f3fd27a48" providerId="ADAL" clId="{CAAECFA6-6C1D-42AA-BC71-93EDBBFEAF74}" dt="2021-02-27T20:07:50.476" v="84" actId="313"/>
          <ac:graphicFrameMkLst>
            <pc:docMk/>
            <pc:sldMk cId="1313925118" sldId="1261"/>
            <ac:graphicFrameMk id="4" creationId="{F1FE8761-D70A-4B05-8C47-AEAC48B1BA53}"/>
          </ac:graphicFrameMkLst>
        </pc:graphicFrameChg>
      </pc:sldChg>
      <pc:sldChg chg="modSp mod">
        <pc:chgData name="Archambault, Aude" userId="dfdf6e78-8d63-480c-bdce-0b0f3fd27a48" providerId="ADAL" clId="{CAAECFA6-6C1D-42AA-BC71-93EDBBFEAF74}" dt="2021-02-27T20:08:39.533" v="88"/>
        <pc:sldMkLst>
          <pc:docMk/>
          <pc:sldMk cId="2717169735" sldId="1262"/>
        </pc:sldMkLst>
        <pc:spChg chg="mod">
          <ac:chgData name="Archambault, Aude" userId="dfdf6e78-8d63-480c-bdce-0b0f3fd27a48" providerId="ADAL" clId="{CAAECFA6-6C1D-42AA-BC71-93EDBBFEAF74}" dt="2021-02-27T20:08:39.533" v="88"/>
          <ac:spMkLst>
            <pc:docMk/>
            <pc:sldMk cId="2717169735" sldId="1262"/>
            <ac:spMk id="3" creationId="{FFF5BAE0-B3D7-1A47-8260-AE7CCF256CC8}"/>
          </ac:spMkLst>
        </pc:spChg>
      </pc:sldChg>
      <pc:sldChg chg="modSp mod">
        <pc:chgData name="Archambault, Aude" userId="dfdf6e78-8d63-480c-bdce-0b0f3fd27a48" providerId="ADAL" clId="{CAAECFA6-6C1D-42AA-BC71-93EDBBFEAF74}" dt="2021-02-27T20:08:51.647" v="89"/>
        <pc:sldMkLst>
          <pc:docMk/>
          <pc:sldMk cId="2462710321" sldId="1264"/>
        </pc:sldMkLst>
        <pc:spChg chg="mod">
          <ac:chgData name="Archambault, Aude" userId="dfdf6e78-8d63-480c-bdce-0b0f3fd27a48" providerId="ADAL" clId="{CAAECFA6-6C1D-42AA-BC71-93EDBBFEAF74}" dt="2021-02-27T20:08:51.647" v="89"/>
          <ac:spMkLst>
            <pc:docMk/>
            <pc:sldMk cId="2462710321" sldId="1264"/>
            <ac:spMk id="3" creationId="{FFF5BAE0-B3D7-1A47-8260-AE7CCF256CC8}"/>
          </ac:spMkLst>
        </pc:spChg>
      </pc:sldChg>
      <pc:sldChg chg="modSp mod">
        <pc:chgData name="Archambault, Aude" userId="dfdf6e78-8d63-480c-bdce-0b0f3fd27a48" providerId="ADAL" clId="{CAAECFA6-6C1D-42AA-BC71-93EDBBFEAF74}" dt="2021-02-27T20:18:09.818" v="143" actId="20577"/>
        <pc:sldMkLst>
          <pc:docMk/>
          <pc:sldMk cId="59555033" sldId="1265"/>
        </pc:sldMkLst>
        <pc:spChg chg="mod">
          <ac:chgData name="Archambault, Aude" userId="dfdf6e78-8d63-480c-bdce-0b0f3fd27a48" providerId="ADAL" clId="{CAAECFA6-6C1D-42AA-BC71-93EDBBFEAF74}" dt="2021-02-27T20:17:59.070" v="142" actId="27636"/>
          <ac:spMkLst>
            <pc:docMk/>
            <pc:sldMk cId="59555033" sldId="1265"/>
            <ac:spMk id="3" creationId="{5B119245-1C51-4401-96C2-9D9CA02721B0}"/>
          </ac:spMkLst>
        </pc:spChg>
        <pc:graphicFrameChg chg="mod">
          <ac:chgData name="Archambault, Aude" userId="dfdf6e78-8d63-480c-bdce-0b0f3fd27a48" providerId="ADAL" clId="{CAAECFA6-6C1D-42AA-BC71-93EDBBFEAF74}" dt="2021-02-27T20:18:09.818" v="143" actId="20577"/>
          <ac:graphicFrameMkLst>
            <pc:docMk/>
            <pc:sldMk cId="59555033" sldId="1265"/>
            <ac:graphicFrameMk id="4" creationId="{F8BA4494-0D0B-4805-A031-D348484071E5}"/>
          </ac:graphicFrameMkLst>
        </pc:graphicFrameChg>
      </pc:sldChg>
      <pc:sldChg chg="del">
        <pc:chgData name="Archambault, Aude" userId="dfdf6e78-8d63-480c-bdce-0b0f3fd27a48" providerId="ADAL" clId="{CAAECFA6-6C1D-42AA-BC71-93EDBBFEAF74}" dt="2021-02-27T20:18:51.679" v="148" actId="47"/>
        <pc:sldMkLst>
          <pc:docMk/>
          <pc:sldMk cId="517000638" sldId="1267"/>
        </pc:sldMkLst>
      </pc:sldChg>
      <pc:sldChg chg="del">
        <pc:chgData name="Archambault, Aude" userId="dfdf6e78-8d63-480c-bdce-0b0f3fd27a48" providerId="ADAL" clId="{CAAECFA6-6C1D-42AA-BC71-93EDBBFEAF74}" dt="2021-02-27T20:19:26.640" v="152" actId="47"/>
        <pc:sldMkLst>
          <pc:docMk/>
          <pc:sldMk cId="2142247513" sldId="1269"/>
        </pc:sldMkLst>
      </pc:sldChg>
      <pc:sldChg chg="del">
        <pc:chgData name="Archambault, Aude" userId="dfdf6e78-8d63-480c-bdce-0b0f3fd27a48" providerId="ADAL" clId="{CAAECFA6-6C1D-42AA-BC71-93EDBBFEAF74}" dt="2021-02-27T20:20:19.281" v="154" actId="47"/>
        <pc:sldMkLst>
          <pc:docMk/>
          <pc:sldMk cId="3676163065" sldId="1271"/>
        </pc:sldMkLst>
      </pc:sldChg>
      <pc:sldChg chg="del">
        <pc:chgData name="Archambault, Aude" userId="dfdf6e78-8d63-480c-bdce-0b0f3fd27a48" providerId="ADAL" clId="{CAAECFA6-6C1D-42AA-BC71-93EDBBFEAF74}" dt="2021-02-27T20:20:56.073" v="160" actId="47"/>
        <pc:sldMkLst>
          <pc:docMk/>
          <pc:sldMk cId="2844142907" sldId="1272"/>
        </pc:sldMkLst>
      </pc:sldChg>
      <pc:sldChg chg="del">
        <pc:chgData name="Archambault, Aude" userId="dfdf6e78-8d63-480c-bdce-0b0f3fd27a48" providerId="ADAL" clId="{CAAECFA6-6C1D-42AA-BC71-93EDBBFEAF74}" dt="2021-02-27T20:21:08.315" v="162" actId="47"/>
        <pc:sldMkLst>
          <pc:docMk/>
          <pc:sldMk cId="2352920407" sldId="1273"/>
        </pc:sldMkLst>
      </pc:sldChg>
      <pc:sldChg chg="modSp mod">
        <pc:chgData name="Archambault, Aude" userId="dfdf6e78-8d63-480c-bdce-0b0f3fd27a48" providerId="ADAL" clId="{CAAECFA6-6C1D-42AA-BC71-93EDBBFEAF74}" dt="2021-02-27T20:25:29.069" v="186"/>
        <pc:sldMkLst>
          <pc:docMk/>
          <pc:sldMk cId="1031573725" sldId="1274"/>
        </pc:sldMkLst>
        <pc:spChg chg="mod">
          <ac:chgData name="Archambault, Aude" userId="dfdf6e78-8d63-480c-bdce-0b0f3fd27a48" providerId="ADAL" clId="{CAAECFA6-6C1D-42AA-BC71-93EDBBFEAF74}" dt="2021-02-27T20:25:29.069" v="186"/>
          <ac:spMkLst>
            <pc:docMk/>
            <pc:sldMk cId="1031573725" sldId="1274"/>
            <ac:spMk id="4" creationId="{661767C5-C154-4331-95EA-1B00215F5EE8}"/>
          </ac:spMkLst>
        </pc:spChg>
        <pc:spChg chg="mod">
          <ac:chgData name="Archambault, Aude" userId="dfdf6e78-8d63-480c-bdce-0b0f3fd27a48" providerId="ADAL" clId="{CAAECFA6-6C1D-42AA-BC71-93EDBBFEAF74}" dt="2021-02-27T20:25:15.434" v="183"/>
          <ac:spMkLst>
            <pc:docMk/>
            <pc:sldMk cId="1031573725" sldId="1274"/>
            <ac:spMk id="6" creationId="{5222FE36-BF59-40A6-AFA0-3D93613D8965}"/>
          </ac:spMkLst>
        </pc:spChg>
      </pc:sldChg>
      <pc:sldChg chg="modSp mod">
        <pc:chgData name="Archambault, Aude" userId="dfdf6e78-8d63-480c-bdce-0b0f3fd27a48" providerId="ADAL" clId="{CAAECFA6-6C1D-42AA-BC71-93EDBBFEAF74}" dt="2021-02-27T20:28:41.908" v="226" actId="20577"/>
        <pc:sldMkLst>
          <pc:docMk/>
          <pc:sldMk cId="1207436916" sldId="1275"/>
        </pc:sldMkLst>
        <pc:spChg chg="mod">
          <ac:chgData name="Archambault, Aude" userId="dfdf6e78-8d63-480c-bdce-0b0f3fd27a48" providerId="ADAL" clId="{CAAECFA6-6C1D-42AA-BC71-93EDBBFEAF74}" dt="2021-02-27T20:28:41.908" v="226" actId="20577"/>
          <ac:spMkLst>
            <pc:docMk/>
            <pc:sldMk cId="1207436916" sldId="1275"/>
            <ac:spMk id="2" creationId="{5F096DFD-C985-4D21-883D-B250E9B7919D}"/>
          </ac:spMkLst>
        </pc:spChg>
        <pc:spChg chg="mod">
          <ac:chgData name="Archambault, Aude" userId="dfdf6e78-8d63-480c-bdce-0b0f3fd27a48" providerId="ADAL" clId="{CAAECFA6-6C1D-42AA-BC71-93EDBBFEAF74}" dt="2021-02-27T20:26:17.080" v="188" actId="27636"/>
          <ac:spMkLst>
            <pc:docMk/>
            <pc:sldMk cId="1207436916" sldId="1275"/>
            <ac:spMk id="3" creationId="{B5E7166C-CD7A-41D9-8F21-11C812A6B510}"/>
          </ac:spMkLst>
        </pc:spChg>
      </pc:sldChg>
      <pc:sldChg chg="modSp mod">
        <pc:chgData name="Archambault, Aude" userId="dfdf6e78-8d63-480c-bdce-0b0f3fd27a48" providerId="ADAL" clId="{CAAECFA6-6C1D-42AA-BC71-93EDBBFEAF74}" dt="2021-02-27T20:32:42.694" v="248" actId="6549"/>
        <pc:sldMkLst>
          <pc:docMk/>
          <pc:sldMk cId="1216201173" sldId="1276"/>
        </pc:sldMkLst>
        <pc:spChg chg="mod">
          <ac:chgData name="Archambault, Aude" userId="dfdf6e78-8d63-480c-bdce-0b0f3fd27a48" providerId="ADAL" clId="{CAAECFA6-6C1D-42AA-BC71-93EDBBFEAF74}" dt="2021-02-27T20:29:28.250" v="227" actId="6549"/>
          <ac:spMkLst>
            <pc:docMk/>
            <pc:sldMk cId="1216201173" sldId="1276"/>
            <ac:spMk id="3" creationId="{F04F7E88-D2CB-4738-92FC-BA50FA676DBE}"/>
          </ac:spMkLst>
        </pc:spChg>
        <pc:graphicFrameChg chg="mod modGraphic">
          <ac:chgData name="Archambault, Aude" userId="dfdf6e78-8d63-480c-bdce-0b0f3fd27a48" providerId="ADAL" clId="{CAAECFA6-6C1D-42AA-BC71-93EDBBFEAF74}" dt="2021-02-27T20:32:42.694" v="248" actId="6549"/>
          <ac:graphicFrameMkLst>
            <pc:docMk/>
            <pc:sldMk cId="1216201173" sldId="1276"/>
            <ac:graphicFrameMk id="4" creationId="{AEE8CD8E-E084-4ED9-B63D-47BD810E9041}"/>
          </ac:graphicFrameMkLst>
        </pc:graphicFrameChg>
      </pc:sldChg>
      <pc:sldChg chg="modSp mod">
        <pc:chgData name="Archambault, Aude" userId="dfdf6e78-8d63-480c-bdce-0b0f3fd27a48" providerId="ADAL" clId="{CAAECFA6-6C1D-42AA-BC71-93EDBBFEAF74}" dt="2021-02-27T20:34:30.457" v="260" actId="20577"/>
        <pc:sldMkLst>
          <pc:docMk/>
          <pc:sldMk cId="2001750796" sldId="1277"/>
        </pc:sldMkLst>
        <pc:spChg chg="mod">
          <ac:chgData name="Archambault, Aude" userId="dfdf6e78-8d63-480c-bdce-0b0f3fd27a48" providerId="ADAL" clId="{CAAECFA6-6C1D-42AA-BC71-93EDBBFEAF74}" dt="2021-02-27T20:34:20.016" v="256" actId="20577"/>
          <ac:spMkLst>
            <pc:docMk/>
            <pc:sldMk cId="2001750796" sldId="1277"/>
            <ac:spMk id="3" creationId="{EEB0D433-D4F4-44E3-83E2-FA2D9B37DF08}"/>
          </ac:spMkLst>
        </pc:spChg>
        <pc:spChg chg="mod">
          <ac:chgData name="Archambault, Aude" userId="dfdf6e78-8d63-480c-bdce-0b0f3fd27a48" providerId="ADAL" clId="{CAAECFA6-6C1D-42AA-BC71-93EDBBFEAF74}" dt="2021-02-27T20:34:30.457" v="260" actId="20577"/>
          <ac:spMkLst>
            <pc:docMk/>
            <pc:sldMk cId="2001750796" sldId="1277"/>
            <ac:spMk id="6" creationId="{5222FE36-BF59-40A6-AFA0-3D93613D8965}"/>
          </ac:spMkLst>
        </pc:spChg>
      </pc:sldChg>
      <pc:sldChg chg="modSp mod">
        <pc:chgData name="Archambault, Aude" userId="dfdf6e78-8d63-480c-bdce-0b0f3fd27a48" providerId="ADAL" clId="{CAAECFA6-6C1D-42AA-BC71-93EDBBFEAF74}" dt="2021-02-27T20:40:53.852" v="382" actId="27636"/>
        <pc:sldMkLst>
          <pc:docMk/>
          <pc:sldMk cId="3634033926" sldId="1278"/>
        </pc:sldMkLst>
        <pc:spChg chg="mod">
          <ac:chgData name="Archambault, Aude" userId="dfdf6e78-8d63-480c-bdce-0b0f3fd27a48" providerId="ADAL" clId="{CAAECFA6-6C1D-42AA-BC71-93EDBBFEAF74}" dt="2021-02-27T20:40:53.852" v="382" actId="27636"/>
          <ac:spMkLst>
            <pc:docMk/>
            <pc:sldMk cId="3634033926" sldId="1278"/>
            <ac:spMk id="3" creationId="{A7938969-4724-4B37-887A-0089D7FF484B}"/>
          </ac:spMkLst>
        </pc:spChg>
      </pc:sldChg>
      <pc:sldChg chg="modSp mod">
        <pc:chgData name="Archambault, Aude" userId="dfdf6e78-8d63-480c-bdce-0b0f3fd27a48" providerId="ADAL" clId="{CAAECFA6-6C1D-42AA-BC71-93EDBBFEAF74}" dt="2021-02-27T20:39:28.967" v="379" actId="6549"/>
        <pc:sldMkLst>
          <pc:docMk/>
          <pc:sldMk cId="3035746491" sldId="1279"/>
        </pc:sldMkLst>
        <pc:spChg chg="mod">
          <ac:chgData name="Archambault, Aude" userId="dfdf6e78-8d63-480c-bdce-0b0f3fd27a48" providerId="ADAL" clId="{CAAECFA6-6C1D-42AA-BC71-93EDBBFEAF74}" dt="2021-02-27T20:35:39.088" v="323" actId="20577"/>
          <ac:spMkLst>
            <pc:docMk/>
            <pc:sldMk cId="3035746491" sldId="1279"/>
            <ac:spMk id="3" creationId="{B5E7166C-CD7A-41D9-8F21-11C812A6B510}"/>
          </ac:spMkLst>
        </pc:spChg>
        <pc:spChg chg="mod">
          <ac:chgData name="Archambault, Aude" userId="dfdf6e78-8d63-480c-bdce-0b0f3fd27a48" providerId="ADAL" clId="{CAAECFA6-6C1D-42AA-BC71-93EDBBFEAF74}" dt="2021-02-27T20:39:28.967" v="379" actId="6549"/>
          <ac:spMkLst>
            <pc:docMk/>
            <pc:sldMk cId="3035746491" sldId="1279"/>
            <ac:spMk id="4" creationId="{FC64507B-D924-4FBA-ADD4-B3202E66C2A1}"/>
          </ac:spMkLst>
        </pc:spChg>
      </pc:sldChg>
      <pc:sldChg chg="modSp mod">
        <pc:chgData name="Archambault, Aude" userId="dfdf6e78-8d63-480c-bdce-0b0f3fd27a48" providerId="ADAL" clId="{CAAECFA6-6C1D-42AA-BC71-93EDBBFEAF74}" dt="2021-02-27T20:47:00.185" v="465" actId="20577"/>
        <pc:sldMkLst>
          <pc:docMk/>
          <pc:sldMk cId="3835461869" sldId="1280"/>
        </pc:sldMkLst>
        <pc:spChg chg="mod">
          <ac:chgData name="Archambault, Aude" userId="dfdf6e78-8d63-480c-bdce-0b0f3fd27a48" providerId="ADAL" clId="{CAAECFA6-6C1D-42AA-BC71-93EDBBFEAF74}" dt="2021-02-27T20:47:00.185" v="465" actId="20577"/>
          <ac:spMkLst>
            <pc:docMk/>
            <pc:sldMk cId="3835461869" sldId="1280"/>
            <ac:spMk id="2" creationId="{D732DA0C-0885-4C51-8BF7-C49C12750F79}"/>
          </ac:spMkLst>
        </pc:spChg>
        <pc:spChg chg="mod">
          <ac:chgData name="Archambault, Aude" userId="dfdf6e78-8d63-480c-bdce-0b0f3fd27a48" providerId="ADAL" clId="{CAAECFA6-6C1D-42AA-BC71-93EDBBFEAF74}" dt="2021-02-27T20:42:59.285" v="383"/>
          <ac:spMkLst>
            <pc:docMk/>
            <pc:sldMk cId="3835461869" sldId="1280"/>
            <ac:spMk id="3" creationId="{30E77E91-9EAC-4E4B-BE21-15700464DF7D}"/>
          </ac:spMkLst>
        </pc:spChg>
      </pc:sldChg>
      <pc:sldChg chg="modSp mod">
        <pc:chgData name="Archambault, Aude" userId="dfdf6e78-8d63-480c-bdce-0b0f3fd27a48" providerId="ADAL" clId="{CAAECFA6-6C1D-42AA-BC71-93EDBBFEAF74}" dt="2021-02-27T20:50:19.308" v="553" actId="113"/>
        <pc:sldMkLst>
          <pc:docMk/>
          <pc:sldMk cId="2075224101" sldId="1281"/>
        </pc:sldMkLst>
        <pc:spChg chg="mod">
          <ac:chgData name="Archambault, Aude" userId="dfdf6e78-8d63-480c-bdce-0b0f3fd27a48" providerId="ADAL" clId="{CAAECFA6-6C1D-42AA-BC71-93EDBBFEAF74}" dt="2021-02-27T20:50:19.308" v="553" actId="113"/>
          <ac:spMkLst>
            <pc:docMk/>
            <pc:sldMk cId="2075224101" sldId="1281"/>
            <ac:spMk id="2" creationId="{CC22D85A-9569-45CA-8ED1-48E11646A054}"/>
          </ac:spMkLst>
        </pc:spChg>
        <pc:spChg chg="mod">
          <ac:chgData name="Archambault, Aude" userId="dfdf6e78-8d63-480c-bdce-0b0f3fd27a48" providerId="ADAL" clId="{CAAECFA6-6C1D-42AA-BC71-93EDBBFEAF74}" dt="2021-02-27T20:48:52.367" v="523" actId="313"/>
          <ac:spMkLst>
            <pc:docMk/>
            <pc:sldMk cId="2075224101" sldId="1281"/>
            <ac:spMk id="3" creationId="{8217247A-C12B-48A4-B1DF-9CE32762FB43}"/>
          </ac:spMkLst>
        </pc:spChg>
      </pc:sldChg>
      <pc:sldChg chg="addSp delSp modSp mod">
        <pc:chgData name="Archambault, Aude" userId="dfdf6e78-8d63-480c-bdce-0b0f3fd27a48" providerId="ADAL" clId="{CAAECFA6-6C1D-42AA-BC71-93EDBBFEAF74}" dt="2021-02-27T20:52:23.672" v="571" actId="1076"/>
        <pc:sldMkLst>
          <pc:docMk/>
          <pc:sldMk cId="1056866242" sldId="1283"/>
        </pc:sldMkLst>
        <pc:spChg chg="mod">
          <ac:chgData name="Archambault, Aude" userId="dfdf6e78-8d63-480c-bdce-0b0f3fd27a48" providerId="ADAL" clId="{CAAECFA6-6C1D-42AA-BC71-93EDBBFEAF74}" dt="2021-02-27T20:51:51.170" v="567" actId="27636"/>
          <ac:spMkLst>
            <pc:docMk/>
            <pc:sldMk cId="1056866242" sldId="1283"/>
            <ac:spMk id="2" creationId="{36B1A792-38AC-4668-A01D-40D06F955370}"/>
          </ac:spMkLst>
        </pc:spChg>
        <pc:spChg chg="mod">
          <ac:chgData name="Archambault, Aude" userId="dfdf6e78-8d63-480c-bdce-0b0f3fd27a48" providerId="ADAL" clId="{CAAECFA6-6C1D-42AA-BC71-93EDBBFEAF74}" dt="2021-02-27T20:50:44.738" v="557" actId="20577"/>
          <ac:spMkLst>
            <pc:docMk/>
            <pc:sldMk cId="1056866242" sldId="1283"/>
            <ac:spMk id="13" creationId="{CEB32374-14E3-44A5-8C06-62F11239F91A}"/>
          </ac:spMkLst>
        </pc:spChg>
        <pc:picChg chg="add mod">
          <ac:chgData name="Archambault, Aude" userId="dfdf6e78-8d63-480c-bdce-0b0f3fd27a48" providerId="ADAL" clId="{CAAECFA6-6C1D-42AA-BC71-93EDBBFEAF74}" dt="2021-02-27T20:52:23.672" v="571" actId="1076"/>
          <ac:picMkLst>
            <pc:docMk/>
            <pc:sldMk cId="1056866242" sldId="1283"/>
            <ac:picMk id="5" creationId="{949B8CED-5251-4841-B837-DDD22F03C2BC}"/>
          </ac:picMkLst>
        </pc:picChg>
        <pc:picChg chg="del">
          <ac:chgData name="Archambault, Aude" userId="dfdf6e78-8d63-480c-bdce-0b0f3fd27a48" providerId="ADAL" clId="{CAAECFA6-6C1D-42AA-BC71-93EDBBFEAF74}" dt="2021-02-27T20:52:18.605" v="568" actId="478"/>
          <ac:picMkLst>
            <pc:docMk/>
            <pc:sldMk cId="1056866242" sldId="1283"/>
            <ac:picMk id="7" creationId="{6FABA2B3-5F73-40C8-B88D-8BE1A5565EDD}"/>
          </ac:picMkLst>
        </pc:picChg>
      </pc:sldChg>
      <pc:sldChg chg="modSp mod modAnim">
        <pc:chgData name="Archambault, Aude" userId="dfdf6e78-8d63-480c-bdce-0b0f3fd27a48" providerId="ADAL" clId="{CAAECFA6-6C1D-42AA-BC71-93EDBBFEAF74}" dt="2021-02-27T20:55:14.997" v="668" actId="5793"/>
        <pc:sldMkLst>
          <pc:docMk/>
          <pc:sldMk cId="1872827512" sldId="1285"/>
        </pc:sldMkLst>
        <pc:spChg chg="mod">
          <ac:chgData name="Archambault, Aude" userId="dfdf6e78-8d63-480c-bdce-0b0f3fd27a48" providerId="ADAL" clId="{CAAECFA6-6C1D-42AA-BC71-93EDBBFEAF74}" dt="2021-02-27T20:54:04.419" v="622" actId="20577"/>
          <ac:spMkLst>
            <pc:docMk/>
            <pc:sldMk cId="1872827512" sldId="1285"/>
            <ac:spMk id="3" creationId="{5D431D7F-2D13-4318-B7F4-EDF6C7831085}"/>
          </ac:spMkLst>
        </pc:spChg>
        <pc:spChg chg="mod">
          <ac:chgData name="Archambault, Aude" userId="dfdf6e78-8d63-480c-bdce-0b0f3fd27a48" providerId="ADAL" clId="{CAAECFA6-6C1D-42AA-BC71-93EDBBFEAF74}" dt="2021-02-27T20:54:45.717" v="633" actId="6549"/>
          <ac:spMkLst>
            <pc:docMk/>
            <pc:sldMk cId="1872827512" sldId="1285"/>
            <ac:spMk id="5" creationId="{4F1CA834-05D2-40D0-B383-557A36C43D0C}"/>
          </ac:spMkLst>
        </pc:spChg>
        <pc:spChg chg="mod">
          <ac:chgData name="Archambault, Aude" userId="dfdf6e78-8d63-480c-bdce-0b0f3fd27a48" providerId="ADAL" clId="{CAAECFA6-6C1D-42AA-BC71-93EDBBFEAF74}" dt="2021-02-27T20:52:34.223" v="572"/>
          <ac:spMkLst>
            <pc:docMk/>
            <pc:sldMk cId="1872827512" sldId="1285"/>
            <ac:spMk id="6" creationId="{5D5A2A48-D4E7-44D2-B2D6-A8C0180D9B1A}"/>
          </ac:spMkLst>
        </pc:spChg>
        <pc:spChg chg="mod">
          <ac:chgData name="Archambault, Aude" userId="dfdf6e78-8d63-480c-bdce-0b0f3fd27a48" providerId="ADAL" clId="{CAAECFA6-6C1D-42AA-BC71-93EDBBFEAF74}" dt="2021-02-27T20:55:14.997" v="668" actId="5793"/>
          <ac:spMkLst>
            <pc:docMk/>
            <pc:sldMk cId="1872827512" sldId="1285"/>
            <ac:spMk id="7" creationId="{44E41A98-7253-4C73-A854-A55589DBC1D1}"/>
          </ac:spMkLst>
        </pc:spChg>
      </pc:sldChg>
      <pc:sldChg chg="modSp mod">
        <pc:chgData name="Archambault, Aude" userId="dfdf6e78-8d63-480c-bdce-0b0f3fd27a48" providerId="ADAL" clId="{CAAECFA6-6C1D-42AA-BC71-93EDBBFEAF74}" dt="2021-02-27T20:57:05.708" v="725" actId="255"/>
        <pc:sldMkLst>
          <pc:docMk/>
          <pc:sldMk cId="296850508" sldId="1286"/>
        </pc:sldMkLst>
        <pc:spChg chg="mod">
          <ac:chgData name="Archambault, Aude" userId="dfdf6e78-8d63-480c-bdce-0b0f3fd27a48" providerId="ADAL" clId="{CAAECFA6-6C1D-42AA-BC71-93EDBBFEAF74}" dt="2021-02-27T20:57:05.708" v="725" actId="255"/>
          <ac:spMkLst>
            <pc:docMk/>
            <pc:sldMk cId="296850508" sldId="1286"/>
            <ac:spMk id="2" creationId="{CC22D85A-9569-45CA-8ED1-48E11646A054}"/>
          </ac:spMkLst>
        </pc:spChg>
        <pc:spChg chg="mod">
          <ac:chgData name="Archambault, Aude" userId="dfdf6e78-8d63-480c-bdce-0b0f3fd27a48" providerId="ADAL" clId="{CAAECFA6-6C1D-42AA-BC71-93EDBBFEAF74}" dt="2021-02-27T20:55:59.069" v="703" actId="313"/>
          <ac:spMkLst>
            <pc:docMk/>
            <pc:sldMk cId="296850508" sldId="1286"/>
            <ac:spMk id="3" creationId="{8217247A-C12B-48A4-B1DF-9CE32762FB43}"/>
          </ac:spMkLst>
        </pc:spChg>
        <pc:picChg chg="mod">
          <ac:chgData name="Archambault, Aude" userId="dfdf6e78-8d63-480c-bdce-0b0f3fd27a48" providerId="ADAL" clId="{CAAECFA6-6C1D-42AA-BC71-93EDBBFEAF74}" dt="2021-02-27T20:56:57.967" v="723" actId="14100"/>
          <ac:picMkLst>
            <pc:docMk/>
            <pc:sldMk cId="296850508" sldId="1286"/>
            <ac:picMk id="6" creationId="{9E3BF7DE-DEA5-4344-A7A1-845FFEF89FA9}"/>
          </ac:picMkLst>
        </pc:picChg>
      </pc:sldChg>
      <pc:sldChg chg="del">
        <pc:chgData name="Archambault, Aude" userId="dfdf6e78-8d63-480c-bdce-0b0f3fd27a48" providerId="ADAL" clId="{CAAECFA6-6C1D-42AA-BC71-93EDBBFEAF74}" dt="2021-02-27T21:06:23.151" v="747" actId="47"/>
        <pc:sldMkLst>
          <pc:docMk/>
          <pc:sldMk cId="3876874229" sldId="1288"/>
        </pc:sldMkLst>
      </pc:sldChg>
      <pc:sldChg chg="del">
        <pc:chgData name="Archambault, Aude" userId="dfdf6e78-8d63-480c-bdce-0b0f3fd27a48" providerId="ADAL" clId="{CAAECFA6-6C1D-42AA-BC71-93EDBBFEAF74}" dt="2021-02-27T21:06:23.151" v="747" actId="47"/>
        <pc:sldMkLst>
          <pc:docMk/>
          <pc:sldMk cId="628623014" sldId="1289"/>
        </pc:sldMkLst>
      </pc:sldChg>
      <pc:sldChg chg="del">
        <pc:chgData name="Archambault, Aude" userId="dfdf6e78-8d63-480c-bdce-0b0f3fd27a48" providerId="ADAL" clId="{CAAECFA6-6C1D-42AA-BC71-93EDBBFEAF74}" dt="2021-02-27T21:06:23.151" v="747" actId="47"/>
        <pc:sldMkLst>
          <pc:docMk/>
          <pc:sldMk cId="3886113788" sldId="1290"/>
        </pc:sldMkLst>
      </pc:sldChg>
      <pc:sldChg chg="modSp add mod">
        <pc:chgData name="Archambault, Aude" userId="dfdf6e78-8d63-480c-bdce-0b0f3fd27a48" providerId="ADAL" clId="{CAAECFA6-6C1D-42AA-BC71-93EDBBFEAF74}" dt="2021-02-27T20:10:59.498" v="96" actId="6549"/>
        <pc:sldMkLst>
          <pc:docMk/>
          <pc:sldMk cId="2778651169" sldId="1291"/>
        </pc:sldMkLst>
        <pc:spChg chg="mod">
          <ac:chgData name="Archambault, Aude" userId="dfdf6e78-8d63-480c-bdce-0b0f3fd27a48" providerId="ADAL" clId="{CAAECFA6-6C1D-42AA-BC71-93EDBBFEAF74}" dt="2021-02-27T20:10:59.498" v="96" actId="6549"/>
          <ac:spMkLst>
            <pc:docMk/>
            <pc:sldMk cId="2778651169" sldId="1291"/>
            <ac:spMk id="2" creationId="{AF7AEBEB-9701-444A-9A76-299F24A48559}"/>
          </ac:spMkLst>
        </pc:spChg>
      </pc:sldChg>
      <pc:sldChg chg="add">
        <pc:chgData name="Archambault, Aude" userId="dfdf6e78-8d63-480c-bdce-0b0f3fd27a48" providerId="ADAL" clId="{CAAECFA6-6C1D-42AA-BC71-93EDBBFEAF74}" dt="2021-02-27T20:16:40.786" v="134"/>
        <pc:sldMkLst>
          <pc:docMk/>
          <pc:sldMk cId="3428690811" sldId="1292"/>
        </pc:sldMkLst>
      </pc:sldChg>
      <pc:sldChg chg="add">
        <pc:chgData name="Archambault, Aude" userId="dfdf6e78-8d63-480c-bdce-0b0f3fd27a48" providerId="ADAL" clId="{CAAECFA6-6C1D-42AA-BC71-93EDBBFEAF74}" dt="2021-02-27T20:16:53.962" v="136"/>
        <pc:sldMkLst>
          <pc:docMk/>
          <pc:sldMk cId="2303517009" sldId="1293"/>
        </pc:sldMkLst>
      </pc:sldChg>
      <pc:sldChg chg="add">
        <pc:chgData name="Archambault, Aude" userId="dfdf6e78-8d63-480c-bdce-0b0f3fd27a48" providerId="ADAL" clId="{CAAECFA6-6C1D-42AA-BC71-93EDBBFEAF74}" dt="2021-02-27T20:17:02.712" v="138"/>
        <pc:sldMkLst>
          <pc:docMk/>
          <pc:sldMk cId="3525946024" sldId="1294"/>
        </pc:sldMkLst>
      </pc:sldChg>
      <pc:sldChg chg="add">
        <pc:chgData name="Archambault, Aude" userId="dfdf6e78-8d63-480c-bdce-0b0f3fd27a48" providerId="ADAL" clId="{CAAECFA6-6C1D-42AA-BC71-93EDBBFEAF74}" dt="2021-02-27T20:18:47.114" v="147"/>
        <pc:sldMkLst>
          <pc:docMk/>
          <pc:sldMk cId="2180365306" sldId="1295"/>
        </pc:sldMkLst>
      </pc:sldChg>
      <pc:sldChg chg="add">
        <pc:chgData name="Archambault, Aude" userId="dfdf6e78-8d63-480c-bdce-0b0f3fd27a48" providerId="ADAL" clId="{CAAECFA6-6C1D-42AA-BC71-93EDBBFEAF74}" dt="2021-02-27T20:19:00.807" v="149"/>
        <pc:sldMkLst>
          <pc:docMk/>
          <pc:sldMk cId="4138046017" sldId="1296"/>
        </pc:sldMkLst>
      </pc:sldChg>
      <pc:sldChg chg="add">
        <pc:chgData name="Archambault, Aude" userId="dfdf6e78-8d63-480c-bdce-0b0f3fd27a48" providerId="ADAL" clId="{CAAECFA6-6C1D-42AA-BC71-93EDBBFEAF74}" dt="2021-02-27T20:20:17.239" v="153"/>
        <pc:sldMkLst>
          <pc:docMk/>
          <pc:sldMk cId="2357943365" sldId="1297"/>
        </pc:sldMkLst>
      </pc:sldChg>
      <pc:sldChg chg="add">
        <pc:chgData name="Archambault, Aude" userId="dfdf6e78-8d63-480c-bdce-0b0f3fd27a48" providerId="ADAL" clId="{CAAECFA6-6C1D-42AA-BC71-93EDBBFEAF74}" dt="2021-02-27T20:22:56.192" v="165"/>
        <pc:sldMkLst>
          <pc:docMk/>
          <pc:sldMk cId="1175653419" sldId="1298"/>
        </pc:sldMkLst>
      </pc:sldChg>
      <pc:sldChg chg="add del">
        <pc:chgData name="Archambault, Aude" userId="dfdf6e78-8d63-480c-bdce-0b0f3fd27a48" providerId="ADAL" clId="{CAAECFA6-6C1D-42AA-BC71-93EDBBFEAF74}" dt="2021-02-27T20:22:50.830" v="164" actId="47"/>
        <pc:sldMkLst>
          <pc:docMk/>
          <pc:sldMk cId="3370367589" sldId="1298"/>
        </pc:sldMkLst>
      </pc:sldChg>
      <pc:sldChg chg="add setBg">
        <pc:chgData name="Archambault, Aude" userId="dfdf6e78-8d63-480c-bdce-0b0f3fd27a48" providerId="ADAL" clId="{CAAECFA6-6C1D-42AA-BC71-93EDBBFEAF74}" dt="2021-02-27T21:06:43.892" v="749"/>
        <pc:sldMkLst>
          <pc:docMk/>
          <pc:sldMk cId="3876874229" sldId="1299"/>
        </pc:sldMkLst>
      </pc:sldChg>
      <pc:sldChg chg="add setBg">
        <pc:chgData name="Archambault, Aude" userId="dfdf6e78-8d63-480c-bdce-0b0f3fd27a48" providerId="ADAL" clId="{CAAECFA6-6C1D-42AA-BC71-93EDBBFEAF74}" dt="2021-02-27T21:06:43.892" v="749"/>
        <pc:sldMkLst>
          <pc:docMk/>
          <pc:sldMk cId="628623014" sldId="1300"/>
        </pc:sldMkLst>
      </pc:sldChg>
      <pc:sldChg chg="add setBg">
        <pc:chgData name="Archambault, Aude" userId="dfdf6e78-8d63-480c-bdce-0b0f3fd27a48" providerId="ADAL" clId="{CAAECFA6-6C1D-42AA-BC71-93EDBBFEAF74}" dt="2021-02-27T21:06:43.892" v="749"/>
        <pc:sldMkLst>
          <pc:docMk/>
          <pc:sldMk cId="3886113788" sldId="1301"/>
        </pc:sldMkLst>
      </pc:sldChg>
      <pc:sldMasterChg chg="delSldLayout">
        <pc:chgData name="Archambault, Aude" userId="dfdf6e78-8d63-480c-bdce-0b0f3fd27a48" providerId="ADAL" clId="{CAAECFA6-6C1D-42AA-BC71-93EDBBFEAF74}" dt="2021-02-27T21:06:23.151" v="747" actId="47"/>
        <pc:sldMasterMkLst>
          <pc:docMk/>
          <pc:sldMasterMk cId="3261537267" sldId="2147484034"/>
        </pc:sldMasterMkLst>
        <pc:sldLayoutChg chg="del">
          <pc:chgData name="Archambault, Aude" userId="dfdf6e78-8d63-480c-bdce-0b0f3fd27a48" providerId="ADAL" clId="{CAAECFA6-6C1D-42AA-BC71-93EDBBFEAF74}" dt="2021-02-27T21:06:23.151" v="747" actId="47"/>
          <pc:sldLayoutMkLst>
            <pc:docMk/>
            <pc:sldMasterMk cId="3261537267" sldId="2147484034"/>
            <pc:sldLayoutMk cId="4084355438" sldId="2147484043"/>
          </pc:sldLayoutMkLst>
        </pc:sldLayoutChg>
        <pc:sldLayoutChg chg="del">
          <pc:chgData name="Archambault, Aude" userId="dfdf6e78-8d63-480c-bdce-0b0f3fd27a48" providerId="ADAL" clId="{CAAECFA6-6C1D-42AA-BC71-93EDBBFEAF74}" dt="2021-02-27T21:06:23.151" v="747" actId="47"/>
          <pc:sldLayoutMkLst>
            <pc:docMk/>
            <pc:sldMasterMk cId="3261537267" sldId="2147484034"/>
            <pc:sldLayoutMk cId="2005193716" sldId="214748404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738B7-939C-4655-AFF5-4BD6FA00A8A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CF364C6-67F1-4A48-9DFA-03400AB9E659}">
      <dgm:prSet phldrT="[Text]"/>
      <dgm:spPr/>
      <dgm:t>
        <a:bodyPr/>
        <a:lstStyle/>
        <a:p>
          <a:pPr>
            <a:buNone/>
          </a:pPr>
          <a:r>
            <a:rPr lang="fr-FR" dirty="0"/>
            <a:t>Session 0 : Introduction et accueil</a:t>
          </a:r>
          <a:endParaRPr lang="en-US" dirty="0"/>
        </a:p>
      </dgm:t>
    </dgm:pt>
    <dgm:pt modelId="{DA32E463-F66B-457A-8D25-BA6AAFF431E2}" type="parTrans" cxnId="{07CF2F06-7FA2-4AA3-BC84-4127E961EFF4}">
      <dgm:prSet/>
      <dgm:spPr/>
      <dgm:t>
        <a:bodyPr/>
        <a:lstStyle/>
        <a:p>
          <a:endParaRPr lang="en-US"/>
        </a:p>
      </dgm:t>
    </dgm:pt>
    <dgm:pt modelId="{75F93971-66C0-4A6F-9166-58A477FEF880}" type="sibTrans" cxnId="{07CF2F06-7FA2-4AA3-BC84-4127E961EFF4}">
      <dgm:prSet/>
      <dgm:spPr/>
      <dgm:t>
        <a:bodyPr/>
        <a:lstStyle/>
        <a:p>
          <a:endParaRPr lang="en-US"/>
        </a:p>
      </dgm:t>
    </dgm:pt>
    <dgm:pt modelId="{41399878-C114-46CB-A67B-798DF804C546}">
      <dgm:prSet phldrT="[Text]"/>
      <dgm:spPr/>
      <dgm:t>
        <a:bodyPr/>
        <a:lstStyle/>
        <a:p>
          <a:r>
            <a:rPr lang="en-US" dirty="0"/>
            <a:t>Session 1 : Concepts </a:t>
          </a:r>
          <a:r>
            <a:rPr lang="en-US" dirty="0" err="1"/>
            <a:t>clés</a:t>
          </a:r>
          <a:endParaRPr lang="en-US" dirty="0"/>
        </a:p>
      </dgm:t>
    </dgm:pt>
    <dgm:pt modelId="{55C848D4-D0BE-4DE5-AC3F-87FCCA33B206}" type="parTrans" cxnId="{9FE6E360-83CB-484F-8887-477615AE37CC}">
      <dgm:prSet/>
      <dgm:spPr/>
      <dgm:t>
        <a:bodyPr/>
        <a:lstStyle/>
        <a:p>
          <a:endParaRPr lang="en-US"/>
        </a:p>
      </dgm:t>
    </dgm:pt>
    <dgm:pt modelId="{6078D270-89DC-46A4-B71B-95A245D738F0}" type="sibTrans" cxnId="{9FE6E360-83CB-484F-8887-477615AE37CC}">
      <dgm:prSet/>
      <dgm:spPr/>
      <dgm:t>
        <a:bodyPr/>
        <a:lstStyle/>
        <a:p>
          <a:endParaRPr lang="en-US"/>
        </a:p>
      </dgm:t>
    </dgm:pt>
    <dgm:pt modelId="{4471D290-E026-45A4-8746-555CCB973F74}">
      <dgm:prSet phldrT="[Text]"/>
      <dgm:spPr/>
      <dgm:t>
        <a:bodyPr/>
        <a:lstStyle/>
        <a:p>
          <a:r>
            <a:rPr lang="en-US" dirty="0"/>
            <a:t>Session 2 : </a:t>
          </a:r>
          <a:r>
            <a:rPr lang="en-US" dirty="0" err="1"/>
            <a:t>Comprendre</a:t>
          </a:r>
          <a:r>
            <a:rPr lang="en-US" dirty="0"/>
            <a:t> la PEAS</a:t>
          </a:r>
        </a:p>
      </dgm:t>
    </dgm:pt>
    <dgm:pt modelId="{A6A079EC-EA91-4791-A05F-36F921A54B30}" type="parTrans" cxnId="{CF093EB0-A6C0-412F-A417-CA826DC2C83E}">
      <dgm:prSet/>
      <dgm:spPr/>
      <dgm:t>
        <a:bodyPr/>
        <a:lstStyle/>
        <a:p>
          <a:endParaRPr lang="en-US"/>
        </a:p>
      </dgm:t>
    </dgm:pt>
    <dgm:pt modelId="{030E326D-DEAA-4B66-95F3-E399E8047FBD}" type="sibTrans" cxnId="{CF093EB0-A6C0-412F-A417-CA826DC2C83E}">
      <dgm:prSet/>
      <dgm:spPr/>
      <dgm:t>
        <a:bodyPr/>
        <a:lstStyle/>
        <a:p>
          <a:endParaRPr lang="en-US"/>
        </a:p>
      </dgm:t>
    </dgm:pt>
    <dgm:pt modelId="{63CDFB2E-C125-4D71-BD19-DCD643F2BDF5}">
      <dgm:prSet/>
      <dgm:spPr/>
      <dgm:t>
        <a:bodyPr/>
        <a:lstStyle/>
        <a:p>
          <a:r>
            <a:rPr lang="fr-FR" dirty="0"/>
            <a:t>Session 3 : Qui sommes-nous? Valeurs centrales de l’organisation?</a:t>
          </a:r>
          <a:endParaRPr lang="en-US" dirty="0"/>
        </a:p>
      </dgm:t>
    </dgm:pt>
    <dgm:pt modelId="{26832118-A11A-4E5F-BF08-46DA1F5B8D10}" type="parTrans" cxnId="{AB0880A5-06FE-46B7-83C4-9E770CF1E2E6}">
      <dgm:prSet/>
      <dgm:spPr/>
      <dgm:t>
        <a:bodyPr/>
        <a:lstStyle/>
        <a:p>
          <a:endParaRPr lang="en-US"/>
        </a:p>
      </dgm:t>
    </dgm:pt>
    <dgm:pt modelId="{0F66716F-7B9A-41CD-957F-1A4B5951A89C}" type="sibTrans" cxnId="{AB0880A5-06FE-46B7-83C4-9E770CF1E2E6}">
      <dgm:prSet/>
      <dgm:spPr/>
      <dgm:t>
        <a:bodyPr/>
        <a:lstStyle/>
        <a:p>
          <a:endParaRPr lang="en-US"/>
        </a:p>
      </dgm:t>
    </dgm:pt>
    <dgm:pt modelId="{EA5675E2-9FF8-448C-AA6F-94CF0256E958}">
      <dgm:prSet/>
      <dgm:spPr/>
      <dgm:t>
        <a:bodyPr/>
        <a:lstStyle/>
        <a:p>
          <a:r>
            <a:rPr lang="fr-FR" noProof="0" dirty="0"/>
            <a:t>Session 4: Exercice des quatre options de réponse </a:t>
          </a:r>
        </a:p>
      </dgm:t>
    </dgm:pt>
    <dgm:pt modelId="{8F1C9745-D990-40FF-9479-8411CCB9476A}" type="parTrans" cxnId="{E0BBFA04-6D35-4EFB-9B06-83BBF99A55BD}">
      <dgm:prSet/>
      <dgm:spPr/>
      <dgm:t>
        <a:bodyPr/>
        <a:lstStyle/>
        <a:p>
          <a:endParaRPr lang="en-US"/>
        </a:p>
      </dgm:t>
    </dgm:pt>
    <dgm:pt modelId="{79BEF46D-F7DF-4903-BB54-52932ECED4E4}" type="sibTrans" cxnId="{E0BBFA04-6D35-4EFB-9B06-83BBF99A55BD}">
      <dgm:prSet/>
      <dgm:spPr/>
      <dgm:t>
        <a:bodyPr/>
        <a:lstStyle/>
        <a:p>
          <a:endParaRPr lang="en-US"/>
        </a:p>
      </dgm:t>
    </dgm:pt>
    <dgm:pt modelId="{A92480B4-0850-4640-B1C8-3C6E324B7402}" type="pres">
      <dgm:prSet presAssocID="{6D8738B7-939C-4655-AFF5-4BD6FA00A8A1}" presName="Name0" presStyleCnt="0">
        <dgm:presLayoutVars>
          <dgm:chMax val="7"/>
          <dgm:chPref val="7"/>
          <dgm:dir/>
        </dgm:presLayoutVars>
      </dgm:prSet>
      <dgm:spPr/>
    </dgm:pt>
    <dgm:pt modelId="{99A02D25-CC0E-4447-8C36-0EA9BE8EBD1A}" type="pres">
      <dgm:prSet presAssocID="{6D8738B7-939C-4655-AFF5-4BD6FA00A8A1}" presName="Name1" presStyleCnt="0"/>
      <dgm:spPr/>
    </dgm:pt>
    <dgm:pt modelId="{595BAF7A-CBBE-4B13-90BF-B64CAF246B28}" type="pres">
      <dgm:prSet presAssocID="{6D8738B7-939C-4655-AFF5-4BD6FA00A8A1}" presName="cycle" presStyleCnt="0"/>
      <dgm:spPr/>
    </dgm:pt>
    <dgm:pt modelId="{0CBB1985-B33C-4B18-A4AD-E1D43E848536}" type="pres">
      <dgm:prSet presAssocID="{6D8738B7-939C-4655-AFF5-4BD6FA00A8A1}" presName="srcNode" presStyleLbl="node1" presStyleIdx="0" presStyleCnt="5"/>
      <dgm:spPr/>
    </dgm:pt>
    <dgm:pt modelId="{25DCBB40-6507-4F70-93FF-4E640F145DC4}" type="pres">
      <dgm:prSet presAssocID="{6D8738B7-939C-4655-AFF5-4BD6FA00A8A1}" presName="conn" presStyleLbl="parChTrans1D2" presStyleIdx="0" presStyleCnt="1"/>
      <dgm:spPr/>
    </dgm:pt>
    <dgm:pt modelId="{69600483-D7EA-416D-ADE7-0B8DCA31D5A7}" type="pres">
      <dgm:prSet presAssocID="{6D8738B7-939C-4655-AFF5-4BD6FA00A8A1}" presName="extraNode" presStyleLbl="node1" presStyleIdx="0" presStyleCnt="5"/>
      <dgm:spPr/>
    </dgm:pt>
    <dgm:pt modelId="{E7D80C19-96DC-464E-B5FB-D1D1C405CC2E}" type="pres">
      <dgm:prSet presAssocID="{6D8738B7-939C-4655-AFF5-4BD6FA00A8A1}" presName="dstNode" presStyleLbl="node1" presStyleIdx="0" presStyleCnt="5"/>
      <dgm:spPr/>
    </dgm:pt>
    <dgm:pt modelId="{D0F15E0F-6CB7-4C79-835F-0F8CF944EA3C}" type="pres">
      <dgm:prSet presAssocID="{9CF364C6-67F1-4A48-9DFA-03400AB9E659}" presName="text_1" presStyleLbl="node1" presStyleIdx="0" presStyleCnt="5">
        <dgm:presLayoutVars>
          <dgm:bulletEnabled val="1"/>
        </dgm:presLayoutVars>
      </dgm:prSet>
      <dgm:spPr/>
    </dgm:pt>
    <dgm:pt modelId="{BCD96D80-9E7E-409B-85A2-904EF66140DA}" type="pres">
      <dgm:prSet presAssocID="{9CF364C6-67F1-4A48-9DFA-03400AB9E659}" presName="accent_1" presStyleCnt="0"/>
      <dgm:spPr/>
    </dgm:pt>
    <dgm:pt modelId="{19B6FAB4-5F71-4E54-9F84-262BE69BD11E}" type="pres">
      <dgm:prSet presAssocID="{9CF364C6-67F1-4A48-9DFA-03400AB9E659}" presName="accentRepeatNode" presStyleLbl="solidFgAcc1" presStyleIdx="0" presStyleCnt="5"/>
      <dgm:spPr/>
    </dgm:pt>
    <dgm:pt modelId="{0026FC40-8C7B-4AA8-AA17-C567C806F355}" type="pres">
      <dgm:prSet presAssocID="{41399878-C114-46CB-A67B-798DF804C546}" presName="text_2" presStyleLbl="node1" presStyleIdx="1" presStyleCnt="5" custLinFactNeighborX="0">
        <dgm:presLayoutVars>
          <dgm:bulletEnabled val="1"/>
        </dgm:presLayoutVars>
      </dgm:prSet>
      <dgm:spPr/>
    </dgm:pt>
    <dgm:pt modelId="{E9DE1ACC-B6CF-402B-87B3-1BF8C7B62FCD}" type="pres">
      <dgm:prSet presAssocID="{41399878-C114-46CB-A67B-798DF804C546}" presName="accent_2" presStyleCnt="0"/>
      <dgm:spPr/>
    </dgm:pt>
    <dgm:pt modelId="{A0ADB814-7FF6-48BB-9EA1-AE6FE6F9AFD0}" type="pres">
      <dgm:prSet presAssocID="{41399878-C114-46CB-A67B-798DF804C546}" presName="accentRepeatNode" presStyleLbl="solidFgAcc1" presStyleIdx="1" presStyleCnt="5"/>
      <dgm:spPr/>
    </dgm:pt>
    <dgm:pt modelId="{817A2CEB-6BE0-4E3A-AC6A-6FFC8F2CEABE}" type="pres">
      <dgm:prSet presAssocID="{4471D290-E026-45A4-8746-555CCB973F74}" presName="text_3" presStyleLbl="node1" presStyleIdx="2" presStyleCnt="5">
        <dgm:presLayoutVars>
          <dgm:bulletEnabled val="1"/>
        </dgm:presLayoutVars>
      </dgm:prSet>
      <dgm:spPr/>
    </dgm:pt>
    <dgm:pt modelId="{2054A2BD-C82A-440D-8328-8E1F215A53F7}" type="pres">
      <dgm:prSet presAssocID="{4471D290-E026-45A4-8746-555CCB973F74}" presName="accent_3" presStyleCnt="0"/>
      <dgm:spPr/>
    </dgm:pt>
    <dgm:pt modelId="{5D65BEF3-DCD3-4C8B-938F-1E0D38584B1A}" type="pres">
      <dgm:prSet presAssocID="{4471D290-E026-45A4-8746-555CCB973F74}" presName="accentRepeatNode" presStyleLbl="solidFgAcc1" presStyleIdx="2" presStyleCnt="5"/>
      <dgm:spPr/>
    </dgm:pt>
    <dgm:pt modelId="{0A101D35-9EC1-4278-A8C7-45B1C8728881}" type="pres">
      <dgm:prSet presAssocID="{63CDFB2E-C125-4D71-BD19-DCD643F2BDF5}" presName="text_4" presStyleLbl="node1" presStyleIdx="3" presStyleCnt="5">
        <dgm:presLayoutVars>
          <dgm:bulletEnabled val="1"/>
        </dgm:presLayoutVars>
      </dgm:prSet>
      <dgm:spPr/>
    </dgm:pt>
    <dgm:pt modelId="{07A28AC9-AFFE-4C79-83CD-DE33CDCA8BD3}" type="pres">
      <dgm:prSet presAssocID="{63CDFB2E-C125-4D71-BD19-DCD643F2BDF5}" presName="accent_4" presStyleCnt="0"/>
      <dgm:spPr/>
    </dgm:pt>
    <dgm:pt modelId="{644B36DD-6BCE-475D-869A-7CF8D731F6DF}" type="pres">
      <dgm:prSet presAssocID="{63CDFB2E-C125-4D71-BD19-DCD643F2BDF5}" presName="accentRepeatNode" presStyleLbl="solidFgAcc1" presStyleIdx="3" presStyleCnt="5"/>
      <dgm:spPr/>
    </dgm:pt>
    <dgm:pt modelId="{1C4F9A21-E9C4-433D-8A72-5BE0CF542AD4}" type="pres">
      <dgm:prSet presAssocID="{EA5675E2-9FF8-448C-AA6F-94CF0256E958}" presName="text_5" presStyleLbl="node1" presStyleIdx="4" presStyleCnt="5">
        <dgm:presLayoutVars>
          <dgm:bulletEnabled val="1"/>
        </dgm:presLayoutVars>
      </dgm:prSet>
      <dgm:spPr/>
    </dgm:pt>
    <dgm:pt modelId="{753A4CF5-C918-412A-8FBB-D9CB67CB1F30}" type="pres">
      <dgm:prSet presAssocID="{EA5675E2-9FF8-448C-AA6F-94CF0256E958}" presName="accent_5" presStyleCnt="0"/>
      <dgm:spPr/>
    </dgm:pt>
    <dgm:pt modelId="{39BF406A-4D8D-42A3-99E7-66A61FFAC971}" type="pres">
      <dgm:prSet presAssocID="{EA5675E2-9FF8-448C-AA6F-94CF0256E958}" presName="accentRepeatNode" presStyleLbl="solidFgAcc1" presStyleIdx="4" presStyleCnt="5"/>
      <dgm:spPr/>
    </dgm:pt>
  </dgm:ptLst>
  <dgm:cxnLst>
    <dgm:cxn modelId="{E0BBFA04-6D35-4EFB-9B06-83BBF99A55BD}" srcId="{6D8738B7-939C-4655-AFF5-4BD6FA00A8A1}" destId="{EA5675E2-9FF8-448C-AA6F-94CF0256E958}" srcOrd="4" destOrd="0" parTransId="{8F1C9745-D990-40FF-9479-8411CCB9476A}" sibTransId="{79BEF46D-F7DF-4903-BB54-52932ECED4E4}"/>
    <dgm:cxn modelId="{07CF2F06-7FA2-4AA3-BC84-4127E961EFF4}" srcId="{6D8738B7-939C-4655-AFF5-4BD6FA00A8A1}" destId="{9CF364C6-67F1-4A48-9DFA-03400AB9E659}" srcOrd="0" destOrd="0" parTransId="{DA32E463-F66B-457A-8D25-BA6AAFF431E2}" sibTransId="{75F93971-66C0-4A6F-9166-58A477FEF880}"/>
    <dgm:cxn modelId="{EE30D11A-811E-40F2-88A1-D42C201FB267}" type="presOf" srcId="{41399878-C114-46CB-A67B-798DF804C546}" destId="{0026FC40-8C7B-4AA8-AA17-C567C806F355}" srcOrd="0" destOrd="0" presId="urn:microsoft.com/office/officeart/2008/layout/VerticalCurvedList"/>
    <dgm:cxn modelId="{9FE6E360-83CB-484F-8887-477615AE37CC}" srcId="{6D8738B7-939C-4655-AFF5-4BD6FA00A8A1}" destId="{41399878-C114-46CB-A67B-798DF804C546}" srcOrd="1" destOrd="0" parTransId="{55C848D4-D0BE-4DE5-AC3F-87FCCA33B206}" sibTransId="{6078D270-89DC-46A4-B71B-95A245D738F0}"/>
    <dgm:cxn modelId="{10CD454B-337A-4E53-813E-CAE9A74DF2B4}" type="presOf" srcId="{EA5675E2-9FF8-448C-AA6F-94CF0256E958}" destId="{1C4F9A21-E9C4-433D-8A72-5BE0CF542AD4}" srcOrd="0" destOrd="0" presId="urn:microsoft.com/office/officeart/2008/layout/VerticalCurvedList"/>
    <dgm:cxn modelId="{B66E976B-42E8-4A0E-95B7-1F9285C0C2D9}" type="presOf" srcId="{9CF364C6-67F1-4A48-9DFA-03400AB9E659}" destId="{D0F15E0F-6CB7-4C79-835F-0F8CF944EA3C}" srcOrd="0" destOrd="0" presId="urn:microsoft.com/office/officeart/2008/layout/VerticalCurvedList"/>
    <dgm:cxn modelId="{4F39856E-A6CD-4C70-91B1-4180429C9B9E}" type="presOf" srcId="{4471D290-E026-45A4-8746-555CCB973F74}" destId="{817A2CEB-6BE0-4E3A-AC6A-6FFC8F2CEABE}" srcOrd="0" destOrd="0" presId="urn:microsoft.com/office/officeart/2008/layout/VerticalCurvedList"/>
    <dgm:cxn modelId="{BE294971-1827-4DEF-82DF-52C3383EE92A}" type="presOf" srcId="{75F93971-66C0-4A6F-9166-58A477FEF880}" destId="{25DCBB40-6507-4F70-93FF-4E640F145DC4}" srcOrd="0" destOrd="0" presId="urn:microsoft.com/office/officeart/2008/layout/VerticalCurvedList"/>
    <dgm:cxn modelId="{C01E1B7D-804A-48A0-8DEC-94E04B6942E4}" type="presOf" srcId="{63CDFB2E-C125-4D71-BD19-DCD643F2BDF5}" destId="{0A101D35-9EC1-4278-A8C7-45B1C8728881}" srcOrd="0" destOrd="0" presId="urn:microsoft.com/office/officeart/2008/layout/VerticalCurvedList"/>
    <dgm:cxn modelId="{AB0880A5-06FE-46B7-83C4-9E770CF1E2E6}" srcId="{6D8738B7-939C-4655-AFF5-4BD6FA00A8A1}" destId="{63CDFB2E-C125-4D71-BD19-DCD643F2BDF5}" srcOrd="3" destOrd="0" parTransId="{26832118-A11A-4E5F-BF08-46DA1F5B8D10}" sibTransId="{0F66716F-7B9A-41CD-957F-1A4B5951A89C}"/>
    <dgm:cxn modelId="{CF093EB0-A6C0-412F-A417-CA826DC2C83E}" srcId="{6D8738B7-939C-4655-AFF5-4BD6FA00A8A1}" destId="{4471D290-E026-45A4-8746-555CCB973F74}" srcOrd="2" destOrd="0" parTransId="{A6A079EC-EA91-4791-A05F-36F921A54B30}" sibTransId="{030E326D-DEAA-4B66-95F3-E399E8047FBD}"/>
    <dgm:cxn modelId="{9C723DEE-3DE3-4D53-B14F-E9EF5310688D}" type="presOf" srcId="{6D8738B7-939C-4655-AFF5-4BD6FA00A8A1}" destId="{A92480B4-0850-4640-B1C8-3C6E324B7402}" srcOrd="0" destOrd="0" presId="urn:microsoft.com/office/officeart/2008/layout/VerticalCurvedList"/>
    <dgm:cxn modelId="{3C0D1A31-E5AE-430F-A47D-5AA26296B284}" type="presParOf" srcId="{A92480B4-0850-4640-B1C8-3C6E324B7402}" destId="{99A02D25-CC0E-4447-8C36-0EA9BE8EBD1A}" srcOrd="0" destOrd="0" presId="urn:microsoft.com/office/officeart/2008/layout/VerticalCurvedList"/>
    <dgm:cxn modelId="{C4B39AD4-F12B-4489-AC06-B46C06FC948E}" type="presParOf" srcId="{99A02D25-CC0E-4447-8C36-0EA9BE8EBD1A}" destId="{595BAF7A-CBBE-4B13-90BF-B64CAF246B28}" srcOrd="0" destOrd="0" presId="urn:microsoft.com/office/officeart/2008/layout/VerticalCurvedList"/>
    <dgm:cxn modelId="{D4B0653D-3A69-471D-9156-4881BD94F251}" type="presParOf" srcId="{595BAF7A-CBBE-4B13-90BF-B64CAF246B28}" destId="{0CBB1985-B33C-4B18-A4AD-E1D43E848536}" srcOrd="0" destOrd="0" presId="urn:microsoft.com/office/officeart/2008/layout/VerticalCurvedList"/>
    <dgm:cxn modelId="{367632B6-3D0F-4F69-81B3-F19E2474B1A6}" type="presParOf" srcId="{595BAF7A-CBBE-4B13-90BF-B64CAF246B28}" destId="{25DCBB40-6507-4F70-93FF-4E640F145DC4}" srcOrd="1" destOrd="0" presId="urn:microsoft.com/office/officeart/2008/layout/VerticalCurvedList"/>
    <dgm:cxn modelId="{23D304E0-3E7F-47E3-AF64-1773092623BF}" type="presParOf" srcId="{595BAF7A-CBBE-4B13-90BF-B64CAF246B28}" destId="{69600483-D7EA-416D-ADE7-0B8DCA31D5A7}" srcOrd="2" destOrd="0" presId="urn:microsoft.com/office/officeart/2008/layout/VerticalCurvedList"/>
    <dgm:cxn modelId="{6F07A550-2375-4EE4-9B2B-9FDCCB4A1087}" type="presParOf" srcId="{595BAF7A-CBBE-4B13-90BF-B64CAF246B28}" destId="{E7D80C19-96DC-464E-B5FB-D1D1C405CC2E}" srcOrd="3" destOrd="0" presId="urn:microsoft.com/office/officeart/2008/layout/VerticalCurvedList"/>
    <dgm:cxn modelId="{098007F7-2215-4AD8-ABBB-AAF122FB42DE}" type="presParOf" srcId="{99A02D25-CC0E-4447-8C36-0EA9BE8EBD1A}" destId="{D0F15E0F-6CB7-4C79-835F-0F8CF944EA3C}" srcOrd="1" destOrd="0" presId="urn:microsoft.com/office/officeart/2008/layout/VerticalCurvedList"/>
    <dgm:cxn modelId="{B1A72A3F-A4C0-4D60-B089-0D43A7D53EA8}" type="presParOf" srcId="{99A02D25-CC0E-4447-8C36-0EA9BE8EBD1A}" destId="{BCD96D80-9E7E-409B-85A2-904EF66140DA}" srcOrd="2" destOrd="0" presId="urn:microsoft.com/office/officeart/2008/layout/VerticalCurvedList"/>
    <dgm:cxn modelId="{1DCF00C6-633C-4706-8452-1BB87C1102F8}" type="presParOf" srcId="{BCD96D80-9E7E-409B-85A2-904EF66140DA}" destId="{19B6FAB4-5F71-4E54-9F84-262BE69BD11E}" srcOrd="0" destOrd="0" presId="urn:microsoft.com/office/officeart/2008/layout/VerticalCurvedList"/>
    <dgm:cxn modelId="{0DEA5F9A-A211-488A-B4FC-A690F3D83445}" type="presParOf" srcId="{99A02D25-CC0E-4447-8C36-0EA9BE8EBD1A}" destId="{0026FC40-8C7B-4AA8-AA17-C567C806F355}" srcOrd="3" destOrd="0" presId="urn:microsoft.com/office/officeart/2008/layout/VerticalCurvedList"/>
    <dgm:cxn modelId="{FC03A1FF-61C7-42B3-A033-73013CD7CC58}" type="presParOf" srcId="{99A02D25-CC0E-4447-8C36-0EA9BE8EBD1A}" destId="{E9DE1ACC-B6CF-402B-87B3-1BF8C7B62FCD}" srcOrd="4" destOrd="0" presId="urn:microsoft.com/office/officeart/2008/layout/VerticalCurvedList"/>
    <dgm:cxn modelId="{27E1394E-6839-480B-B08A-0EA2A127860F}" type="presParOf" srcId="{E9DE1ACC-B6CF-402B-87B3-1BF8C7B62FCD}" destId="{A0ADB814-7FF6-48BB-9EA1-AE6FE6F9AFD0}" srcOrd="0" destOrd="0" presId="urn:microsoft.com/office/officeart/2008/layout/VerticalCurvedList"/>
    <dgm:cxn modelId="{7F661450-75B3-476A-8F0F-A86BCAB768DC}" type="presParOf" srcId="{99A02D25-CC0E-4447-8C36-0EA9BE8EBD1A}" destId="{817A2CEB-6BE0-4E3A-AC6A-6FFC8F2CEABE}" srcOrd="5" destOrd="0" presId="urn:microsoft.com/office/officeart/2008/layout/VerticalCurvedList"/>
    <dgm:cxn modelId="{B9F06E4D-BDFD-4878-B98A-AB3341221BF7}" type="presParOf" srcId="{99A02D25-CC0E-4447-8C36-0EA9BE8EBD1A}" destId="{2054A2BD-C82A-440D-8328-8E1F215A53F7}" srcOrd="6" destOrd="0" presId="urn:microsoft.com/office/officeart/2008/layout/VerticalCurvedList"/>
    <dgm:cxn modelId="{7B2E3C80-4BA2-4411-874C-76D82E5EF0D9}" type="presParOf" srcId="{2054A2BD-C82A-440D-8328-8E1F215A53F7}" destId="{5D65BEF3-DCD3-4C8B-938F-1E0D38584B1A}" srcOrd="0" destOrd="0" presId="urn:microsoft.com/office/officeart/2008/layout/VerticalCurvedList"/>
    <dgm:cxn modelId="{B87E8B70-C216-44AF-9347-B0379A35E656}" type="presParOf" srcId="{99A02D25-CC0E-4447-8C36-0EA9BE8EBD1A}" destId="{0A101D35-9EC1-4278-A8C7-45B1C8728881}" srcOrd="7" destOrd="0" presId="urn:microsoft.com/office/officeart/2008/layout/VerticalCurvedList"/>
    <dgm:cxn modelId="{83A0B3AE-4348-4235-965C-71BC39A8DE92}" type="presParOf" srcId="{99A02D25-CC0E-4447-8C36-0EA9BE8EBD1A}" destId="{07A28AC9-AFFE-4C79-83CD-DE33CDCA8BD3}" srcOrd="8" destOrd="0" presId="urn:microsoft.com/office/officeart/2008/layout/VerticalCurvedList"/>
    <dgm:cxn modelId="{851E15E9-BB42-4833-88DC-6B6B350EF947}" type="presParOf" srcId="{07A28AC9-AFFE-4C79-83CD-DE33CDCA8BD3}" destId="{644B36DD-6BCE-475D-869A-7CF8D731F6DF}" srcOrd="0" destOrd="0" presId="urn:microsoft.com/office/officeart/2008/layout/VerticalCurvedList"/>
    <dgm:cxn modelId="{780CDDA2-7C4F-4DEB-BCDF-CEB36C35F4EE}" type="presParOf" srcId="{99A02D25-CC0E-4447-8C36-0EA9BE8EBD1A}" destId="{1C4F9A21-E9C4-433D-8A72-5BE0CF542AD4}" srcOrd="9" destOrd="0" presId="urn:microsoft.com/office/officeart/2008/layout/VerticalCurvedList"/>
    <dgm:cxn modelId="{953CAC1C-03A2-4848-9EB3-4801E8899D25}" type="presParOf" srcId="{99A02D25-CC0E-4447-8C36-0EA9BE8EBD1A}" destId="{753A4CF5-C918-412A-8FBB-D9CB67CB1F30}" srcOrd="10" destOrd="0" presId="urn:microsoft.com/office/officeart/2008/layout/VerticalCurvedList"/>
    <dgm:cxn modelId="{874F9A09-C75D-40D1-9B7B-52EA32350F2E}" type="presParOf" srcId="{753A4CF5-C918-412A-8FBB-D9CB67CB1F30}" destId="{39BF406A-4D8D-42A3-99E7-66A61FFAC9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3E3A3-FBFB-468A-BDC4-41CBEEB3CB5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610CEF5-40F9-4B4A-8086-CC351A5C3203}">
      <dgm:prSet phldrT="[Text]"/>
      <dgm:spPr/>
      <dgm:t>
        <a:bodyPr/>
        <a:lstStyle/>
        <a:p>
          <a:r>
            <a:rPr lang="en-US" dirty="0" err="1"/>
            <a:t>Pouvoir</a:t>
          </a:r>
          <a:endParaRPr lang="en-US" dirty="0"/>
        </a:p>
      </dgm:t>
    </dgm:pt>
    <dgm:pt modelId="{2F3258C7-0313-47F3-85E3-E24003DC20A2}" type="parTrans" cxnId="{B4EFE82A-1BEE-49B7-8886-C167942AC75E}">
      <dgm:prSet/>
      <dgm:spPr/>
      <dgm:t>
        <a:bodyPr/>
        <a:lstStyle/>
        <a:p>
          <a:endParaRPr lang="en-US"/>
        </a:p>
      </dgm:t>
    </dgm:pt>
    <dgm:pt modelId="{2D0A3088-3030-4423-9642-0C80311025C0}" type="sibTrans" cxnId="{B4EFE82A-1BEE-49B7-8886-C167942AC75E}">
      <dgm:prSet/>
      <dgm:spPr/>
      <dgm:t>
        <a:bodyPr/>
        <a:lstStyle/>
        <a:p>
          <a:endParaRPr lang="en-US"/>
        </a:p>
      </dgm:t>
    </dgm:pt>
    <dgm:pt modelId="{5D00CCE5-87B9-4C8E-A0AD-CD2BFCF723AA}">
      <dgm:prSet phldrT="[Text]"/>
      <dgm:spPr/>
      <dgm:t>
        <a:bodyPr/>
        <a:lstStyle/>
        <a:p>
          <a:r>
            <a:rPr lang="en-US" dirty="0"/>
            <a:t>Exploitation </a:t>
          </a:r>
          <a:r>
            <a:rPr lang="en-US" dirty="0" err="1"/>
            <a:t>sexuelle</a:t>
          </a:r>
          <a:endParaRPr lang="en-US" dirty="0"/>
        </a:p>
      </dgm:t>
    </dgm:pt>
    <dgm:pt modelId="{E444FA15-FC99-4AB3-8BB2-CF89C745E42F}" type="parTrans" cxnId="{8E0B344D-C7BD-4412-8743-0BD92CCE980D}">
      <dgm:prSet/>
      <dgm:spPr/>
      <dgm:t>
        <a:bodyPr/>
        <a:lstStyle/>
        <a:p>
          <a:endParaRPr lang="en-US"/>
        </a:p>
      </dgm:t>
    </dgm:pt>
    <dgm:pt modelId="{86E32971-7759-4DC8-8BB9-B9FD70EFC6B6}" type="sibTrans" cxnId="{8E0B344D-C7BD-4412-8743-0BD92CCE980D}">
      <dgm:prSet/>
      <dgm:spPr/>
      <dgm:t>
        <a:bodyPr/>
        <a:lstStyle/>
        <a:p>
          <a:endParaRPr lang="en-US"/>
        </a:p>
      </dgm:t>
    </dgm:pt>
    <dgm:pt modelId="{EF660B25-6C4D-459C-AF1D-42D2DA2FE085}">
      <dgm:prSet phldrT="[Text]"/>
      <dgm:spPr/>
      <dgm:t>
        <a:bodyPr/>
        <a:lstStyle/>
        <a:p>
          <a:r>
            <a:rPr lang="en-US" dirty="0" err="1"/>
            <a:t>Abus</a:t>
          </a:r>
          <a:endParaRPr lang="en-US" dirty="0"/>
        </a:p>
      </dgm:t>
    </dgm:pt>
    <dgm:pt modelId="{6061B533-2A2D-408F-8E63-6BDF641A433A}" type="parTrans" cxnId="{ED7B0F02-FE46-4491-AF38-94F3CAE5CE2E}">
      <dgm:prSet/>
      <dgm:spPr/>
      <dgm:t>
        <a:bodyPr/>
        <a:lstStyle/>
        <a:p>
          <a:endParaRPr lang="en-US"/>
        </a:p>
      </dgm:t>
    </dgm:pt>
    <dgm:pt modelId="{7613A667-E748-4C7E-9A11-8EE20B16BE70}" type="sibTrans" cxnId="{ED7B0F02-FE46-4491-AF38-94F3CAE5CE2E}">
      <dgm:prSet/>
      <dgm:spPr/>
      <dgm:t>
        <a:bodyPr/>
        <a:lstStyle/>
        <a:p>
          <a:endParaRPr lang="en-US"/>
        </a:p>
      </dgm:t>
    </dgm:pt>
    <dgm:pt modelId="{317A300E-A0E2-4F98-99F4-0B36DC2ED588}" type="pres">
      <dgm:prSet presAssocID="{0B73E3A3-FBFB-468A-BDC4-41CBEEB3CB5D}" presName="diagram" presStyleCnt="0">
        <dgm:presLayoutVars>
          <dgm:dir/>
          <dgm:resizeHandles val="exact"/>
        </dgm:presLayoutVars>
      </dgm:prSet>
      <dgm:spPr/>
    </dgm:pt>
    <dgm:pt modelId="{D13EB925-F248-4FD2-ACDA-B51DCBFEF722}" type="pres">
      <dgm:prSet presAssocID="{2610CEF5-40F9-4B4A-8086-CC351A5C3203}" presName="node" presStyleLbl="node1" presStyleIdx="0" presStyleCnt="3">
        <dgm:presLayoutVars>
          <dgm:bulletEnabled val="1"/>
        </dgm:presLayoutVars>
      </dgm:prSet>
      <dgm:spPr/>
    </dgm:pt>
    <dgm:pt modelId="{A624B3D2-37C7-4857-8453-61243361DB85}" type="pres">
      <dgm:prSet presAssocID="{2D0A3088-3030-4423-9642-0C80311025C0}" presName="sibTrans" presStyleCnt="0"/>
      <dgm:spPr/>
    </dgm:pt>
    <dgm:pt modelId="{4A18130B-35C6-41B2-A01C-87F031C53928}" type="pres">
      <dgm:prSet presAssocID="{5D00CCE5-87B9-4C8E-A0AD-CD2BFCF723AA}" presName="node" presStyleLbl="node1" presStyleIdx="1" presStyleCnt="3">
        <dgm:presLayoutVars>
          <dgm:bulletEnabled val="1"/>
        </dgm:presLayoutVars>
      </dgm:prSet>
      <dgm:spPr/>
    </dgm:pt>
    <dgm:pt modelId="{DB1E1865-A0C3-40A5-96B1-4B575F0EEE1C}" type="pres">
      <dgm:prSet presAssocID="{86E32971-7759-4DC8-8BB9-B9FD70EFC6B6}" presName="sibTrans" presStyleCnt="0"/>
      <dgm:spPr/>
    </dgm:pt>
    <dgm:pt modelId="{8C113476-FF02-42C5-AA09-046AE4E12723}" type="pres">
      <dgm:prSet presAssocID="{EF660B25-6C4D-459C-AF1D-42D2DA2FE085}" presName="node" presStyleLbl="node1" presStyleIdx="2" presStyleCnt="3">
        <dgm:presLayoutVars>
          <dgm:bulletEnabled val="1"/>
        </dgm:presLayoutVars>
      </dgm:prSet>
      <dgm:spPr/>
    </dgm:pt>
  </dgm:ptLst>
  <dgm:cxnLst>
    <dgm:cxn modelId="{ED7B0F02-FE46-4491-AF38-94F3CAE5CE2E}" srcId="{0B73E3A3-FBFB-468A-BDC4-41CBEEB3CB5D}" destId="{EF660B25-6C4D-459C-AF1D-42D2DA2FE085}" srcOrd="2" destOrd="0" parTransId="{6061B533-2A2D-408F-8E63-6BDF641A433A}" sibTransId="{7613A667-E748-4C7E-9A11-8EE20B16BE70}"/>
    <dgm:cxn modelId="{E104A426-E451-42CC-8005-230FB9F1C07E}" type="presOf" srcId="{0B73E3A3-FBFB-468A-BDC4-41CBEEB3CB5D}" destId="{317A300E-A0E2-4F98-99F4-0B36DC2ED588}" srcOrd="0" destOrd="0" presId="urn:microsoft.com/office/officeart/2005/8/layout/default"/>
    <dgm:cxn modelId="{B4EFE82A-1BEE-49B7-8886-C167942AC75E}" srcId="{0B73E3A3-FBFB-468A-BDC4-41CBEEB3CB5D}" destId="{2610CEF5-40F9-4B4A-8086-CC351A5C3203}" srcOrd="0" destOrd="0" parTransId="{2F3258C7-0313-47F3-85E3-E24003DC20A2}" sibTransId="{2D0A3088-3030-4423-9642-0C80311025C0}"/>
    <dgm:cxn modelId="{28D3954B-B58B-4A9C-8584-A33F9AC1DC0A}" type="presOf" srcId="{5D00CCE5-87B9-4C8E-A0AD-CD2BFCF723AA}" destId="{4A18130B-35C6-41B2-A01C-87F031C53928}" srcOrd="0" destOrd="0" presId="urn:microsoft.com/office/officeart/2005/8/layout/default"/>
    <dgm:cxn modelId="{8E0B344D-C7BD-4412-8743-0BD92CCE980D}" srcId="{0B73E3A3-FBFB-468A-BDC4-41CBEEB3CB5D}" destId="{5D00CCE5-87B9-4C8E-A0AD-CD2BFCF723AA}" srcOrd="1" destOrd="0" parTransId="{E444FA15-FC99-4AB3-8BB2-CF89C745E42F}" sibTransId="{86E32971-7759-4DC8-8BB9-B9FD70EFC6B6}"/>
    <dgm:cxn modelId="{18193A54-7B1E-49FE-B1F9-77BD788AA1E4}" type="presOf" srcId="{EF660B25-6C4D-459C-AF1D-42D2DA2FE085}" destId="{8C113476-FF02-42C5-AA09-046AE4E12723}" srcOrd="0" destOrd="0" presId="urn:microsoft.com/office/officeart/2005/8/layout/default"/>
    <dgm:cxn modelId="{FADACBA1-53B0-491A-81D1-1FA440353EC7}" type="presOf" srcId="{2610CEF5-40F9-4B4A-8086-CC351A5C3203}" destId="{D13EB925-F248-4FD2-ACDA-B51DCBFEF722}" srcOrd="0" destOrd="0" presId="urn:microsoft.com/office/officeart/2005/8/layout/default"/>
    <dgm:cxn modelId="{6436556F-DA55-4ECB-9126-1C3CA3463BF7}" type="presParOf" srcId="{317A300E-A0E2-4F98-99F4-0B36DC2ED588}" destId="{D13EB925-F248-4FD2-ACDA-B51DCBFEF722}" srcOrd="0" destOrd="0" presId="urn:microsoft.com/office/officeart/2005/8/layout/default"/>
    <dgm:cxn modelId="{93273FB8-9C57-4625-9320-09F606143C26}" type="presParOf" srcId="{317A300E-A0E2-4F98-99F4-0B36DC2ED588}" destId="{A624B3D2-37C7-4857-8453-61243361DB85}" srcOrd="1" destOrd="0" presId="urn:microsoft.com/office/officeart/2005/8/layout/default"/>
    <dgm:cxn modelId="{60EFE036-9282-4149-9261-84D6419FF783}" type="presParOf" srcId="{317A300E-A0E2-4F98-99F4-0B36DC2ED588}" destId="{4A18130B-35C6-41B2-A01C-87F031C53928}" srcOrd="2" destOrd="0" presId="urn:microsoft.com/office/officeart/2005/8/layout/default"/>
    <dgm:cxn modelId="{69F1E711-3754-4BA8-A387-1CB1AE7A9281}" type="presParOf" srcId="{317A300E-A0E2-4F98-99F4-0B36DC2ED588}" destId="{DB1E1865-A0C3-40A5-96B1-4B575F0EEE1C}" srcOrd="3" destOrd="0" presId="urn:microsoft.com/office/officeart/2005/8/layout/default"/>
    <dgm:cxn modelId="{EA600863-6892-427E-8E9F-0A45B29F622E}" type="presParOf" srcId="{317A300E-A0E2-4F98-99F4-0B36DC2ED588}" destId="{8C113476-FF02-42C5-AA09-046AE4E1272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A5FB5-DAE6-44FC-861E-4EAE37D4545C}" type="doc">
      <dgm:prSet loTypeId="urn:microsoft.com/office/officeart/2005/8/layout/gear1" loCatId="cycle" qsTypeId="urn:microsoft.com/office/officeart/2005/8/quickstyle/simple1" qsCatId="simple" csTypeId="urn:microsoft.com/office/officeart/2005/8/colors/colorful3" csCatId="colorful" phldr="1"/>
      <dgm:spPr/>
    </dgm:pt>
    <dgm:pt modelId="{46591F16-2F29-4DE5-9191-EB24FC0B78C4}">
      <dgm:prSet phldrT="[Text]"/>
      <dgm:spPr/>
      <dgm:t>
        <a:bodyPr/>
        <a:lstStyle/>
        <a:p>
          <a:r>
            <a:rPr lang="en-GB" dirty="0"/>
            <a:t>Droits de </a:t>
          </a:r>
          <a:r>
            <a:rPr lang="en-GB" dirty="0" err="1"/>
            <a:t>l’homme</a:t>
          </a:r>
          <a:r>
            <a:rPr lang="en-GB" dirty="0"/>
            <a:t> 
</a:t>
          </a:r>
        </a:p>
      </dgm:t>
    </dgm:pt>
    <dgm:pt modelId="{889FF7B5-DEB3-4B6B-908F-BB80AB73613D}" type="parTrans" cxnId="{CC57C884-8DE3-43DA-9145-E26B1EA6D200}">
      <dgm:prSet/>
      <dgm:spPr/>
      <dgm:t>
        <a:bodyPr/>
        <a:lstStyle/>
        <a:p>
          <a:endParaRPr lang="en-GB"/>
        </a:p>
      </dgm:t>
    </dgm:pt>
    <dgm:pt modelId="{D447EA97-8409-4E4E-87A9-CD3984D4C45F}" type="sibTrans" cxnId="{CC57C884-8DE3-43DA-9145-E26B1EA6D200}">
      <dgm:prSet/>
      <dgm:spPr/>
      <dgm:t>
        <a:bodyPr/>
        <a:lstStyle/>
        <a:p>
          <a:endParaRPr lang="en-GB"/>
        </a:p>
      </dgm:t>
    </dgm:pt>
    <dgm:pt modelId="{D561EF92-70E0-4EE4-A263-9BDE4BB44145}">
      <dgm:prSet phldrT="[Text]"/>
      <dgm:spPr/>
      <dgm:t>
        <a:bodyPr/>
        <a:lstStyle/>
        <a:p>
          <a:r>
            <a:rPr lang="en-GB" dirty="0"/>
            <a:t>Violence  </a:t>
          </a:r>
        </a:p>
      </dgm:t>
    </dgm:pt>
    <dgm:pt modelId="{E2614FA9-D17B-4778-962F-6B40C1467DDC}" type="parTrans" cxnId="{5A02A420-621F-455B-AC9F-41BDF645BE67}">
      <dgm:prSet/>
      <dgm:spPr/>
      <dgm:t>
        <a:bodyPr/>
        <a:lstStyle/>
        <a:p>
          <a:endParaRPr lang="en-GB"/>
        </a:p>
      </dgm:t>
    </dgm:pt>
    <dgm:pt modelId="{90EA9214-AB38-4982-8472-D26CBDA78171}" type="sibTrans" cxnId="{5A02A420-621F-455B-AC9F-41BDF645BE67}">
      <dgm:prSet/>
      <dgm:spPr/>
      <dgm:t>
        <a:bodyPr/>
        <a:lstStyle/>
        <a:p>
          <a:endParaRPr lang="en-GB"/>
        </a:p>
      </dgm:t>
    </dgm:pt>
    <dgm:pt modelId="{75D93960-0170-457C-A4DC-F928879C41C7}">
      <dgm:prSet phldrT="[Text]"/>
      <dgm:spPr/>
      <dgm:t>
        <a:bodyPr/>
        <a:lstStyle/>
        <a:p>
          <a:r>
            <a:rPr lang="en-GB" dirty="0"/>
            <a:t>VGB </a:t>
          </a:r>
        </a:p>
      </dgm:t>
    </dgm:pt>
    <dgm:pt modelId="{C0D1E0B3-BD3A-42B4-9BE6-FD448A33DDA4}" type="parTrans" cxnId="{E3B28D23-70FD-4D54-82CE-A6E86693C143}">
      <dgm:prSet/>
      <dgm:spPr/>
      <dgm:t>
        <a:bodyPr/>
        <a:lstStyle/>
        <a:p>
          <a:endParaRPr lang="en-GB"/>
        </a:p>
      </dgm:t>
    </dgm:pt>
    <dgm:pt modelId="{9D1FD474-D1D7-4325-95C9-D2F61058F070}" type="sibTrans" cxnId="{E3B28D23-70FD-4D54-82CE-A6E86693C143}">
      <dgm:prSet/>
      <dgm:spPr/>
      <dgm:t>
        <a:bodyPr/>
        <a:lstStyle/>
        <a:p>
          <a:endParaRPr lang="en-GB"/>
        </a:p>
      </dgm:t>
    </dgm:pt>
    <dgm:pt modelId="{FE686A7C-A9AB-4CCF-951B-C86CB4950B1B}">
      <dgm:prSet phldrT="[Text]"/>
      <dgm:spPr/>
      <dgm:t>
        <a:bodyPr/>
        <a:lstStyle/>
        <a:p>
          <a:r>
            <a:rPr lang="en-GB" dirty="0"/>
            <a:t>Exploitation </a:t>
          </a:r>
        </a:p>
      </dgm:t>
    </dgm:pt>
    <dgm:pt modelId="{CA39A036-CE09-4776-BEFA-F966EA363422}" type="parTrans" cxnId="{3067F020-4AC0-4635-B1E7-9C57DE1E77F2}">
      <dgm:prSet/>
      <dgm:spPr/>
      <dgm:t>
        <a:bodyPr/>
        <a:lstStyle/>
        <a:p>
          <a:endParaRPr lang="en-GB"/>
        </a:p>
      </dgm:t>
    </dgm:pt>
    <dgm:pt modelId="{1DCA10AB-0480-4F44-8D09-6C416922A50D}" type="sibTrans" cxnId="{3067F020-4AC0-4635-B1E7-9C57DE1E77F2}">
      <dgm:prSet/>
      <dgm:spPr/>
      <dgm:t>
        <a:bodyPr/>
        <a:lstStyle/>
        <a:p>
          <a:endParaRPr lang="en-GB"/>
        </a:p>
      </dgm:t>
    </dgm:pt>
    <dgm:pt modelId="{04543069-E167-4806-AA4C-F9001BBFB94E}">
      <dgm:prSet phldrT="[Text]"/>
      <dgm:spPr/>
      <dgm:t>
        <a:bodyPr/>
        <a:lstStyle/>
        <a:p>
          <a:r>
            <a:rPr lang="en-GB" dirty="0" err="1"/>
            <a:t>Abus</a:t>
          </a:r>
          <a:endParaRPr lang="en-GB" dirty="0"/>
        </a:p>
      </dgm:t>
    </dgm:pt>
    <dgm:pt modelId="{35AA1A45-21EF-49CD-BCBB-6ED14FE250F3}" type="parTrans" cxnId="{3C000843-2D7F-4668-9B02-7B4DC304D9AC}">
      <dgm:prSet/>
      <dgm:spPr/>
      <dgm:t>
        <a:bodyPr/>
        <a:lstStyle/>
        <a:p>
          <a:endParaRPr lang="en-GB"/>
        </a:p>
      </dgm:t>
    </dgm:pt>
    <dgm:pt modelId="{0A6A5FF8-D84C-46C4-A940-BCE842437F3A}" type="sibTrans" cxnId="{3C000843-2D7F-4668-9B02-7B4DC304D9AC}">
      <dgm:prSet/>
      <dgm:spPr/>
      <dgm:t>
        <a:bodyPr/>
        <a:lstStyle/>
        <a:p>
          <a:endParaRPr lang="en-GB"/>
        </a:p>
      </dgm:t>
    </dgm:pt>
    <dgm:pt modelId="{35F4A2CD-E022-47CE-8AF1-0B0DB5B07AF5}">
      <dgm:prSet phldrT="[Text]"/>
      <dgm:spPr/>
      <dgm:t>
        <a:bodyPr/>
        <a:lstStyle/>
        <a:p>
          <a:r>
            <a:rPr lang="en-GB" dirty="0"/>
            <a:t>Genre </a:t>
          </a:r>
        </a:p>
      </dgm:t>
    </dgm:pt>
    <dgm:pt modelId="{EC7CF8D0-F783-4269-87E3-4AC30610C147}" type="sibTrans" cxnId="{007442C4-A66B-4FDA-9F44-9013BA33AC24}">
      <dgm:prSet/>
      <dgm:spPr/>
      <dgm:t>
        <a:bodyPr/>
        <a:lstStyle/>
        <a:p>
          <a:endParaRPr lang="en-GB"/>
        </a:p>
      </dgm:t>
    </dgm:pt>
    <dgm:pt modelId="{0145BC8B-FED0-4152-BC0E-C6FF940BC9B8}" type="parTrans" cxnId="{007442C4-A66B-4FDA-9F44-9013BA33AC24}">
      <dgm:prSet/>
      <dgm:spPr/>
      <dgm:t>
        <a:bodyPr/>
        <a:lstStyle/>
        <a:p>
          <a:endParaRPr lang="en-GB"/>
        </a:p>
      </dgm:t>
    </dgm:pt>
    <dgm:pt modelId="{D5E2404D-93EE-4046-8FDA-1661DE35578F}">
      <dgm:prSet phldrT="[Text]"/>
      <dgm:spPr/>
      <dgm:t>
        <a:bodyPr/>
        <a:lstStyle/>
        <a:p>
          <a:r>
            <a:rPr lang="en-GB" dirty="0" err="1"/>
            <a:t>Pouvoir</a:t>
          </a:r>
          <a:endParaRPr lang="en-GB" dirty="0"/>
        </a:p>
      </dgm:t>
    </dgm:pt>
    <dgm:pt modelId="{880A10EA-CAF5-44C3-8A18-F3DA5E22F75A}" type="parTrans" cxnId="{F8A273B0-C4DA-4BCF-9C37-AD80C2C4263C}">
      <dgm:prSet/>
      <dgm:spPr/>
      <dgm:t>
        <a:bodyPr/>
        <a:lstStyle/>
        <a:p>
          <a:endParaRPr lang="en-US"/>
        </a:p>
      </dgm:t>
    </dgm:pt>
    <dgm:pt modelId="{658BAF2D-3003-458C-ACB7-166063FF9DDC}" type="sibTrans" cxnId="{F8A273B0-C4DA-4BCF-9C37-AD80C2C4263C}">
      <dgm:prSet/>
      <dgm:spPr/>
      <dgm:t>
        <a:bodyPr/>
        <a:lstStyle/>
        <a:p>
          <a:endParaRPr lang="en-US"/>
        </a:p>
      </dgm:t>
    </dgm:pt>
    <dgm:pt modelId="{F5E84872-6B26-47C6-8058-E86A150B0F96}" type="pres">
      <dgm:prSet presAssocID="{A98A5FB5-DAE6-44FC-861E-4EAE37D4545C}" presName="composite" presStyleCnt="0">
        <dgm:presLayoutVars>
          <dgm:chMax val="3"/>
          <dgm:animLvl val="lvl"/>
          <dgm:resizeHandles val="exact"/>
        </dgm:presLayoutVars>
      </dgm:prSet>
      <dgm:spPr/>
    </dgm:pt>
    <dgm:pt modelId="{EA02ECAB-1427-4693-BE54-BCAA73DD060C}" type="pres">
      <dgm:prSet presAssocID="{46591F16-2F29-4DE5-9191-EB24FC0B78C4}" presName="gear1" presStyleLbl="node1" presStyleIdx="0" presStyleCnt="2">
        <dgm:presLayoutVars>
          <dgm:chMax val="1"/>
          <dgm:bulletEnabled val="1"/>
        </dgm:presLayoutVars>
      </dgm:prSet>
      <dgm:spPr/>
    </dgm:pt>
    <dgm:pt modelId="{4DC565CE-3BF7-4E3C-B12A-6D6D023CA5FC}" type="pres">
      <dgm:prSet presAssocID="{46591F16-2F29-4DE5-9191-EB24FC0B78C4}" presName="gear1srcNode" presStyleLbl="node1" presStyleIdx="0" presStyleCnt="2"/>
      <dgm:spPr/>
    </dgm:pt>
    <dgm:pt modelId="{9ECBE151-FB61-411A-8A90-E4B2F671771F}" type="pres">
      <dgm:prSet presAssocID="{46591F16-2F29-4DE5-9191-EB24FC0B78C4}" presName="gear1dstNode" presStyleLbl="node1" presStyleIdx="0" presStyleCnt="2"/>
      <dgm:spPr/>
    </dgm:pt>
    <dgm:pt modelId="{C02CA9CF-0FA1-4D60-8BD6-7195614FF408}" type="pres">
      <dgm:prSet presAssocID="{46591F16-2F29-4DE5-9191-EB24FC0B78C4}" presName="gear1ch" presStyleLbl="fgAcc1" presStyleIdx="0" presStyleCnt="2" custLinFactNeighborX="-7291" custLinFactNeighborY="18779">
        <dgm:presLayoutVars>
          <dgm:chMax val="0"/>
          <dgm:bulletEnabled val="1"/>
        </dgm:presLayoutVars>
      </dgm:prSet>
      <dgm:spPr/>
    </dgm:pt>
    <dgm:pt modelId="{186AD2AD-DDC6-422D-B567-8424BF6AF729}" type="pres">
      <dgm:prSet presAssocID="{35F4A2CD-E022-47CE-8AF1-0B0DB5B07AF5}" presName="gear2" presStyleLbl="node1" presStyleIdx="1" presStyleCnt="2">
        <dgm:presLayoutVars>
          <dgm:chMax val="1"/>
          <dgm:bulletEnabled val="1"/>
        </dgm:presLayoutVars>
      </dgm:prSet>
      <dgm:spPr/>
    </dgm:pt>
    <dgm:pt modelId="{26A9EE02-BD9E-47FE-9783-85283B6A3402}" type="pres">
      <dgm:prSet presAssocID="{35F4A2CD-E022-47CE-8AF1-0B0DB5B07AF5}" presName="gear2srcNode" presStyleLbl="node1" presStyleIdx="1" presStyleCnt="2"/>
      <dgm:spPr/>
    </dgm:pt>
    <dgm:pt modelId="{C4C7D898-BC5F-4428-A4EE-BEE6E5B1B0C0}" type="pres">
      <dgm:prSet presAssocID="{35F4A2CD-E022-47CE-8AF1-0B0DB5B07AF5}" presName="gear2dstNode" presStyleLbl="node1" presStyleIdx="1" presStyleCnt="2"/>
      <dgm:spPr/>
    </dgm:pt>
    <dgm:pt modelId="{38E232C8-BE75-4261-A945-357AA803C0BE}" type="pres">
      <dgm:prSet presAssocID="{35F4A2CD-E022-47CE-8AF1-0B0DB5B07AF5}" presName="gear2ch" presStyleLbl="fgAcc1" presStyleIdx="1" presStyleCnt="2" custLinFactNeighborX="-4286" custLinFactNeighborY="-22093">
        <dgm:presLayoutVars>
          <dgm:chMax val="0"/>
          <dgm:bulletEnabled val="1"/>
        </dgm:presLayoutVars>
      </dgm:prSet>
      <dgm:spPr/>
    </dgm:pt>
    <dgm:pt modelId="{4EC8D874-4341-4F35-8EF5-724F86AAB576}" type="pres">
      <dgm:prSet presAssocID="{D447EA97-8409-4E4E-87A9-CD3984D4C45F}" presName="connector1" presStyleLbl="sibTrans2D1" presStyleIdx="0" presStyleCnt="2"/>
      <dgm:spPr/>
    </dgm:pt>
    <dgm:pt modelId="{743E1CD4-D0DA-4AD6-8124-A63B57565EAA}" type="pres">
      <dgm:prSet presAssocID="{EC7CF8D0-F783-4269-87E3-4AC30610C147}" presName="connector2" presStyleLbl="sibTrans2D1" presStyleIdx="1" presStyleCnt="2"/>
      <dgm:spPr/>
    </dgm:pt>
  </dgm:ptLst>
  <dgm:cxnLst>
    <dgm:cxn modelId="{8E803708-20CD-4049-A58A-7B083FCF0B85}" type="presOf" srcId="{FE686A7C-A9AB-4CCF-951B-C86CB4950B1B}" destId="{38E232C8-BE75-4261-A945-357AA803C0BE}" srcOrd="0" destOrd="1" presId="urn:microsoft.com/office/officeart/2005/8/layout/gear1"/>
    <dgm:cxn modelId="{4812DA0D-05E2-4866-A003-418320F5064D}" type="presOf" srcId="{35F4A2CD-E022-47CE-8AF1-0B0DB5B07AF5}" destId="{26A9EE02-BD9E-47FE-9783-85283B6A3402}" srcOrd="1" destOrd="0" presId="urn:microsoft.com/office/officeart/2005/8/layout/gear1"/>
    <dgm:cxn modelId="{5611400F-146D-4E46-984F-F0E5FF2B4717}" type="presOf" srcId="{35F4A2CD-E022-47CE-8AF1-0B0DB5B07AF5}" destId="{C4C7D898-BC5F-4428-A4EE-BEE6E5B1B0C0}" srcOrd="2" destOrd="0" presId="urn:microsoft.com/office/officeart/2005/8/layout/gear1"/>
    <dgm:cxn modelId="{5A02A420-621F-455B-AC9F-41BDF645BE67}" srcId="{46591F16-2F29-4DE5-9191-EB24FC0B78C4}" destId="{D561EF92-70E0-4EE4-A263-9BDE4BB44145}" srcOrd="1" destOrd="0" parTransId="{E2614FA9-D17B-4778-962F-6B40C1467DDC}" sibTransId="{90EA9214-AB38-4982-8472-D26CBDA78171}"/>
    <dgm:cxn modelId="{3067F020-4AC0-4635-B1E7-9C57DE1E77F2}" srcId="{75D93960-0170-457C-A4DC-F928879C41C7}" destId="{FE686A7C-A9AB-4CCF-951B-C86CB4950B1B}" srcOrd="0" destOrd="0" parTransId="{CA39A036-CE09-4776-BEFA-F966EA363422}" sibTransId="{1DCA10AB-0480-4F44-8D09-6C416922A50D}"/>
    <dgm:cxn modelId="{E3B28D23-70FD-4D54-82CE-A6E86693C143}" srcId="{35F4A2CD-E022-47CE-8AF1-0B0DB5B07AF5}" destId="{75D93960-0170-457C-A4DC-F928879C41C7}" srcOrd="0" destOrd="0" parTransId="{C0D1E0B3-BD3A-42B4-9BE6-FD448A33DDA4}" sibTransId="{9D1FD474-D1D7-4325-95C9-D2F61058F070}"/>
    <dgm:cxn modelId="{0C1A8D35-7258-4F70-9525-2D399461EF27}" type="presOf" srcId="{D447EA97-8409-4E4E-87A9-CD3984D4C45F}" destId="{4EC8D874-4341-4F35-8EF5-724F86AAB576}" srcOrd="0" destOrd="0" presId="urn:microsoft.com/office/officeart/2005/8/layout/gear1"/>
    <dgm:cxn modelId="{3C000843-2D7F-4668-9B02-7B4DC304D9AC}" srcId="{75D93960-0170-457C-A4DC-F928879C41C7}" destId="{04543069-E167-4806-AA4C-F9001BBFB94E}" srcOrd="1" destOrd="0" parTransId="{35AA1A45-21EF-49CD-BCBB-6ED14FE250F3}" sibTransId="{0A6A5FF8-D84C-46C4-A940-BCE842437F3A}"/>
    <dgm:cxn modelId="{1C02114D-AF82-40D4-ADCA-E42D8912A1B1}" type="presOf" srcId="{04543069-E167-4806-AA4C-F9001BBFB94E}" destId="{38E232C8-BE75-4261-A945-357AA803C0BE}" srcOrd="0" destOrd="2" presId="urn:microsoft.com/office/officeart/2005/8/layout/gear1"/>
    <dgm:cxn modelId="{2C08114F-D693-4AC9-AB28-4C48DB219521}" type="presOf" srcId="{46591F16-2F29-4DE5-9191-EB24FC0B78C4}" destId="{4DC565CE-3BF7-4E3C-B12A-6D6D023CA5FC}" srcOrd="1" destOrd="0" presId="urn:microsoft.com/office/officeart/2005/8/layout/gear1"/>
    <dgm:cxn modelId="{7A6B4D74-41E0-4033-B851-8B271E32B09F}" type="presOf" srcId="{D561EF92-70E0-4EE4-A263-9BDE4BB44145}" destId="{C02CA9CF-0FA1-4D60-8BD6-7195614FF408}" srcOrd="0" destOrd="1" presId="urn:microsoft.com/office/officeart/2005/8/layout/gear1"/>
    <dgm:cxn modelId="{864E6E7B-5AFC-44EA-85C7-E2C8F934307F}" type="presOf" srcId="{46591F16-2F29-4DE5-9191-EB24FC0B78C4}" destId="{EA02ECAB-1427-4693-BE54-BCAA73DD060C}" srcOrd="0" destOrd="0" presId="urn:microsoft.com/office/officeart/2005/8/layout/gear1"/>
    <dgm:cxn modelId="{453E757D-DDDF-4990-ADF7-A9F06315F89C}" type="presOf" srcId="{A98A5FB5-DAE6-44FC-861E-4EAE37D4545C}" destId="{F5E84872-6B26-47C6-8058-E86A150B0F96}" srcOrd="0" destOrd="0" presId="urn:microsoft.com/office/officeart/2005/8/layout/gear1"/>
    <dgm:cxn modelId="{B43F7D7D-E65C-44A5-B22A-7B68769055D5}" type="presOf" srcId="{46591F16-2F29-4DE5-9191-EB24FC0B78C4}" destId="{9ECBE151-FB61-411A-8A90-E4B2F671771F}" srcOrd="2" destOrd="0" presId="urn:microsoft.com/office/officeart/2005/8/layout/gear1"/>
    <dgm:cxn modelId="{CC57C884-8DE3-43DA-9145-E26B1EA6D200}" srcId="{A98A5FB5-DAE6-44FC-861E-4EAE37D4545C}" destId="{46591F16-2F29-4DE5-9191-EB24FC0B78C4}" srcOrd="0" destOrd="0" parTransId="{889FF7B5-DEB3-4B6B-908F-BB80AB73613D}" sibTransId="{D447EA97-8409-4E4E-87A9-CD3984D4C45F}"/>
    <dgm:cxn modelId="{596843B0-61D5-485F-846E-82A06B6A9C20}" type="presOf" srcId="{EC7CF8D0-F783-4269-87E3-4AC30610C147}" destId="{743E1CD4-D0DA-4AD6-8124-A63B57565EAA}" srcOrd="0" destOrd="0" presId="urn:microsoft.com/office/officeart/2005/8/layout/gear1"/>
    <dgm:cxn modelId="{F8A273B0-C4DA-4BCF-9C37-AD80C2C4263C}" srcId="{46591F16-2F29-4DE5-9191-EB24FC0B78C4}" destId="{D5E2404D-93EE-4046-8FDA-1661DE35578F}" srcOrd="0" destOrd="0" parTransId="{880A10EA-CAF5-44C3-8A18-F3DA5E22F75A}" sibTransId="{658BAF2D-3003-458C-ACB7-166063FF9DDC}"/>
    <dgm:cxn modelId="{8DEE20B5-1480-45C0-9599-F4A7DB628C6B}" type="presOf" srcId="{75D93960-0170-457C-A4DC-F928879C41C7}" destId="{38E232C8-BE75-4261-A945-357AA803C0BE}" srcOrd="0" destOrd="0" presId="urn:microsoft.com/office/officeart/2005/8/layout/gear1"/>
    <dgm:cxn modelId="{BD71F8C2-D448-47CF-A9EE-F9F9695FCC1F}" type="presOf" srcId="{D5E2404D-93EE-4046-8FDA-1661DE35578F}" destId="{C02CA9CF-0FA1-4D60-8BD6-7195614FF408}" srcOrd="0" destOrd="0" presId="urn:microsoft.com/office/officeart/2005/8/layout/gear1"/>
    <dgm:cxn modelId="{007442C4-A66B-4FDA-9F44-9013BA33AC24}" srcId="{A98A5FB5-DAE6-44FC-861E-4EAE37D4545C}" destId="{35F4A2CD-E022-47CE-8AF1-0B0DB5B07AF5}" srcOrd="1" destOrd="0" parTransId="{0145BC8B-FED0-4152-BC0E-C6FF940BC9B8}" sibTransId="{EC7CF8D0-F783-4269-87E3-4AC30610C147}"/>
    <dgm:cxn modelId="{3765E5DD-2E03-453E-99FF-496EA04F4D61}" type="presOf" srcId="{35F4A2CD-E022-47CE-8AF1-0B0DB5B07AF5}" destId="{186AD2AD-DDC6-422D-B567-8424BF6AF729}" srcOrd="0" destOrd="0" presId="urn:microsoft.com/office/officeart/2005/8/layout/gear1"/>
    <dgm:cxn modelId="{C15CA6D6-C65D-492E-9B26-6EB8927C4BC7}" type="presParOf" srcId="{F5E84872-6B26-47C6-8058-E86A150B0F96}" destId="{EA02ECAB-1427-4693-BE54-BCAA73DD060C}" srcOrd="0" destOrd="0" presId="urn:microsoft.com/office/officeart/2005/8/layout/gear1"/>
    <dgm:cxn modelId="{7B2A6100-8555-4923-ADA9-94D04E4243BA}" type="presParOf" srcId="{F5E84872-6B26-47C6-8058-E86A150B0F96}" destId="{4DC565CE-3BF7-4E3C-B12A-6D6D023CA5FC}" srcOrd="1" destOrd="0" presId="urn:microsoft.com/office/officeart/2005/8/layout/gear1"/>
    <dgm:cxn modelId="{94F9EF32-389B-443B-8445-D745D63EC7A9}" type="presParOf" srcId="{F5E84872-6B26-47C6-8058-E86A150B0F96}" destId="{9ECBE151-FB61-411A-8A90-E4B2F671771F}" srcOrd="2" destOrd="0" presId="urn:microsoft.com/office/officeart/2005/8/layout/gear1"/>
    <dgm:cxn modelId="{18BE4637-8980-464C-BEB3-8BB4012BD322}" type="presParOf" srcId="{F5E84872-6B26-47C6-8058-E86A150B0F96}" destId="{C02CA9CF-0FA1-4D60-8BD6-7195614FF408}" srcOrd="3" destOrd="0" presId="urn:microsoft.com/office/officeart/2005/8/layout/gear1"/>
    <dgm:cxn modelId="{B3A982A0-6913-420F-A39A-24D1DF9E5270}" type="presParOf" srcId="{F5E84872-6B26-47C6-8058-E86A150B0F96}" destId="{186AD2AD-DDC6-422D-B567-8424BF6AF729}" srcOrd="4" destOrd="0" presId="urn:microsoft.com/office/officeart/2005/8/layout/gear1"/>
    <dgm:cxn modelId="{F165059A-3F7E-417C-86C5-E47A570B8149}" type="presParOf" srcId="{F5E84872-6B26-47C6-8058-E86A150B0F96}" destId="{26A9EE02-BD9E-47FE-9783-85283B6A3402}" srcOrd="5" destOrd="0" presId="urn:microsoft.com/office/officeart/2005/8/layout/gear1"/>
    <dgm:cxn modelId="{36B1885C-77CE-4B67-A4FA-967D423CC950}" type="presParOf" srcId="{F5E84872-6B26-47C6-8058-E86A150B0F96}" destId="{C4C7D898-BC5F-4428-A4EE-BEE6E5B1B0C0}" srcOrd="6" destOrd="0" presId="urn:microsoft.com/office/officeart/2005/8/layout/gear1"/>
    <dgm:cxn modelId="{E3EBF15E-5823-4096-8CD2-C9733B67E6D7}" type="presParOf" srcId="{F5E84872-6B26-47C6-8058-E86A150B0F96}" destId="{38E232C8-BE75-4261-A945-357AA803C0BE}" srcOrd="7" destOrd="0" presId="urn:microsoft.com/office/officeart/2005/8/layout/gear1"/>
    <dgm:cxn modelId="{0CA021BE-1E3E-4CE0-BEC2-F7E2AFD42F56}" type="presParOf" srcId="{F5E84872-6B26-47C6-8058-E86A150B0F96}" destId="{4EC8D874-4341-4F35-8EF5-724F86AAB576}" srcOrd="8" destOrd="0" presId="urn:microsoft.com/office/officeart/2005/8/layout/gear1"/>
    <dgm:cxn modelId="{FC5B2D24-2910-4AA9-AA54-E5D0453D2E28}" type="presParOf" srcId="{F5E84872-6B26-47C6-8058-E86A150B0F96}" destId="{743E1CD4-D0DA-4AD6-8124-A63B57565EAA}" srcOrd="9"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72CAC7-3592-487A-9F91-32C03ABBB22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4743608-7ED2-4DD3-B630-10C3894912A0}">
      <dgm:prSet phldrT="[Text]"/>
      <dgm:spPr/>
      <dgm:t>
        <a:bodyPr/>
        <a:lstStyle/>
        <a:p>
          <a:r>
            <a:rPr lang="en-US" dirty="0" err="1"/>
            <a:t>Confiance</a:t>
          </a:r>
          <a:endParaRPr lang="en-US" dirty="0"/>
        </a:p>
      </dgm:t>
    </dgm:pt>
    <dgm:pt modelId="{7F1400AE-F262-400A-A255-6BBBE6C09414}" type="parTrans" cxnId="{C71AB48A-5DF4-4B7A-84C3-60D68C307344}">
      <dgm:prSet/>
      <dgm:spPr/>
      <dgm:t>
        <a:bodyPr/>
        <a:lstStyle/>
        <a:p>
          <a:endParaRPr lang="en-US"/>
        </a:p>
      </dgm:t>
    </dgm:pt>
    <dgm:pt modelId="{3D4AB0F3-7872-44B4-B3A1-96AB13B792DF}" type="sibTrans" cxnId="{C71AB48A-5DF4-4B7A-84C3-60D68C307344}">
      <dgm:prSet/>
      <dgm:spPr/>
      <dgm:t>
        <a:bodyPr/>
        <a:lstStyle/>
        <a:p>
          <a:endParaRPr lang="en-US"/>
        </a:p>
      </dgm:t>
    </dgm:pt>
    <dgm:pt modelId="{8A372FF4-4E45-485F-9D32-9BE18768B327}">
      <dgm:prSet phldrT="[Text]"/>
      <dgm:spPr/>
      <dgm:t>
        <a:bodyPr/>
        <a:lstStyle/>
        <a:p>
          <a:r>
            <a:rPr lang="en-GB" dirty="0" err="1"/>
            <a:t>Autonomisation</a:t>
          </a:r>
          <a:r>
            <a:rPr lang="en-GB" dirty="0"/>
            <a:t> et </a:t>
          </a:r>
          <a:r>
            <a:rPr lang="en-GB" dirty="0" err="1"/>
            <a:t>dignité</a:t>
          </a:r>
          <a:r>
            <a:rPr lang="en-GB" dirty="0"/>
            <a:t> 
</a:t>
          </a:r>
          <a:endParaRPr lang="en-US" dirty="0"/>
        </a:p>
      </dgm:t>
    </dgm:pt>
    <dgm:pt modelId="{855E6A21-5E4A-4B72-BF4E-C9D22EE5FBAB}" type="parTrans" cxnId="{4414E503-911A-4F93-948E-37707A3136AA}">
      <dgm:prSet/>
      <dgm:spPr/>
      <dgm:t>
        <a:bodyPr/>
        <a:lstStyle/>
        <a:p>
          <a:endParaRPr lang="en-US"/>
        </a:p>
      </dgm:t>
    </dgm:pt>
    <dgm:pt modelId="{7376F8CF-6095-4D17-87E5-DAC71BE0389C}" type="sibTrans" cxnId="{4414E503-911A-4F93-948E-37707A3136AA}">
      <dgm:prSet/>
      <dgm:spPr/>
      <dgm:t>
        <a:bodyPr/>
        <a:lstStyle/>
        <a:p>
          <a:endParaRPr lang="en-US"/>
        </a:p>
      </dgm:t>
    </dgm:pt>
    <dgm:pt modelId="{367C70A6-CB89-4B23-8F80-3D847FAAD63F}">
      <dgm:prSet phldrT="[Text]"/>
      <dgm:spPr/>
      <dgm:t>
        <a:bodyPr/>
        <a:lstStyle/>
        <a:p>
          <a:r>
            <a:rPr lang="en-GB" dirty="0"/>
            <a:t>Information</a:t>
          </a:r>
          <a:endParaRPr lang="en-US" dirty="0"/>
        </a:p>
      </dgm:t>
    </dgm:pt>
    <dgm:pt modelId="{5B92A8FF-FF6E-4FE1-91C9-CEB44493C87C}" type="parTrans" cxnId="{2C2540CB-7127-4396-BC11-F54CE631A3F0}">
      <dgm:prSet/>
      <dgm:spPr/>
      <dgm:t>
        <a:bodyPr/>
        <a:lstStyle/>
        <a:p>
          <a:endParaRPr lang="en-US"/>
        </a:p>
      </dgm:t>
    </dgm:pt>
    <dgm:pt modelId="{E350473F-9B46-4390-ACCC-543AA08043B5}" type="sibTrans" cxnId="{2C2540CB-7127-4396-BC11-F54CE631A3F0}">
      <dgm:prSet/>
      <dgm:spPr/>
      <dgm:t>
        <a:bodyPr/>
        <a:lstStyle/>
        <a:p>
          <a:endParaRPr lang="en-US"/>
        </a:p>
      </dgm:t>
    </dgm:pt>
    <dgm:pt modelId="{1C74BAE9-D0C8-42A3-B13D-5015D7434FA2}">
      <dgm:prSet phldrT="[Text]"/>
      <dgm:spPr/>
      <dgm:t>
        <a:bodyPr/>
        <a:lstStyle/>
        <a:p>
          <a:r>
            <a:rPr lang="en-GB" dirty="0"/>
            <a:t>Non-discrimination</a:t>
          </a:r>
          <a:endParaRPr lang="en-US" dirty="0"/>
        </a:p>
      </dgm:t>
    </dgm:pt>
    <dgm:pt modelId="{AB734A66-C924-4851-9D69-035E7E18A867}" type="parTrans" cxnId="{2BC983D2-80F8-4114-A0B8-2617B99E67E6}">
      <dgm:prSet/>
      <dgm:spPr/>
      <dgm:t>
        <a:bodyPr/>
        <a:lstStyle/>
        <a:p>
          <a:endParaRPr lang="en-US"/>
        </a:p>
      </dgm:t>
    </dgm:pt>
    <dgm:pt modelId="{A64E16C0-700E-4452-B23D-D15C3AAABCA6}" type="sibTrans" cxnId="{2BC983D2-80F8-4114-A0B8-2617B99E67E6}">
      <dgm:prSet/>
      <dgm:spPr/>
      <dgm:t>
        <a:bodyPr/>
        <a:lstStyle/>
        <a:p>
          <a:endParaRPr lang="en-US"/>
        </a:p>
      </dgm:t>
    </dgm:pt>
    <dgm:pt modelId="{809A97DF-6822-4D5C-BDEC-D34DD14E4F2D}">
      <dgm:prSet/>
      <dgm:spPr/>
      <dgm:t>
        <a:bodyPr/>
        <a:lstStyle/>
        <a:p>
          <a:r>
            <a:rPr lang="en-US" dirty="0" err="1"/>
            <a:t>Sécurité</a:t>
          </a:r>
          <a:r>
            <a:rPr lang="en-US" dirty="0"/>
            <a:t> / Do no harm </a:t>
          </a:r>
        </a:p>
      </dgm:t>
    </dgm:pt>
    <dgm:pt modelId="{DCB1E5EC-08DE-40B7-90B8-5E7B31615BB6}" type="parTrans" cxnId="{F219BC41-4201-49F2-83BC-E84D9591740D}">
      <dgm:prSet/>
      <dgm:spPr/>
      <dgm:t>
        <a:bodyPr/>
        <a:lstStyle/>
        <a:p>
          <a:endParaRPr lang="en-US"/>
        </a:p>
      </dgm:t>
    </dgm:pt>
    <dgm:pt modelId="{F4945706-B22D-4398-AAC9-6644CFDC5A86}" type="sibTrans" cxnId="{F219BC41-4201-49F2-83BC-E84D9591740D}">
      <dgm:prSet/>
      <dgm:spPr/>
      <dgm:t>
        <a:bodyPr/>
        <a:lstStyle/>
        <a:p>
          <a:endParaRPr lang="en-US"/>
        </a:p>
      </dgm:t>
    </dgm:pt>
    <dgm:pt modelId="{EF80AC1F-1BC8-48FD-834D-CCB7F32BFD89}">
      <dgm:prSet/>
      <dgm:spPr/>
      <dgm:t>
        <a:bodyPr/>
        <a:lstStyle/>
        <a:p>
          <a:r>
            <a:rPr lang="en-GB" dirty="0"/>
            <a:t>Meilleur </a:t>
          </a:r>
          <a:r>
            <a:rPr lang="en-GB" dirty="0" err="1"/>
            <a:t>intérêt</a:t>
          </a:r>
          <a:r>
            <a:rPr lang="en-GB" dirty="0"/>
            <a:t> 
</a:t>
          </a:r>
        </a:p>
      </dgm:t>
    </dgm:pt>
    <dgm:pt modelId="{DC32D75A-7C4F-400A-9572-4C469BA73093}" type="parTrans" cxnId="{B2270EA7-3CF2-431E-9786-0E7024121061}">
      <dgm:prSet/>
      <dgm:spPr/>
      <dgm:t>
        <a:bodyPr/>
        <a:lstStyle/>
        <a:p>
          <a:endParaRPr lang="en-US"/>
        </a:p>
      </dgm:t>
    </dgm:pt>
    <dgm:pt modelId="{8E26ECC4-7A8E-4DE2-AC4D-9E126542341B}" type="sibTrans" cxnId="{B2270EA7-3CF2-431E-9786-0E7024121061}">
      <dgm:prSet/>
      <dgm:spPr/>
      <dgm:t>
        <a:bodyPr/>
        <a:lstStyle/>
        <a:p>
          <a:endParaRPr lang="en-US"/>
        </a:p>
      </dgm:t>
    </dgm:pt>
    <dgm:pt modelId="{60B861A6-66A9-4A92-99F5-98CD42B59491}">
      <dgm:prSet/>
      <dgm:spPr/>
      <dgm:t>
        <a:bodyPr/>
        <a:lstStyle/>
        <a:p>
          <a:r>
            <a:rPr lang="en-GB" dirty="0" err="1"/>
            <a:t>Confidentialité</a:t>
          </a:r>
          <a:endParaRPr lang="en-US" dirty="0"/>
        </a:p>
      </dgm:t>
    </dgm:pt>
    <dgm:pt modelId="{7F0A7D3B-3104-438C-8398-11033C01F505}" type="parTrans" cxnId="{CD3DC458-A22E-47D5-B859-B98AA80ADD86}">
      <dgm:prSet/>
      <dgm:spPr/>
      <dgm:t>
        <a:bodyPr/>
        <a:lstStyle/>
        <a:p>
          <a:endParaRPr lang="en-US"/>
        </a:p>
      </dgm:t>
    </dgm:pt>
    <dgm:pt modelId="{C7ED7675-6156-4F56-86F5-007391CEE212}" type="sibTrans" cxnId="{CD3DC458-A22E-47D5-B859-B98AA80ADD86}">
      <dgm:prSet/>
      <dgm:spPr/>
      <dgm:t>
        <a:bodyPr/>
        <a:lstStyle/>
        <a:p>
          <a:endParaRPr lang="en-US"/>
        </a:p>
      </dgm:t>
    </dgm:pt>
    <dgm:pt modelId="{8EC63BFE-FAFE-44F9-8735-09326E9049F2}" type="pres">
      <dgm:prSet presAssocID="{7A72CAC7-3592-487A-9F91-32C03ABBB22D}" presName="diagram" presStyleCnt="0">
        <dgm:presLayoutVars>
          <dgm:dir/>
          <dgm:resizeHandles val="exact"/>
        </dgm:presLayoutVars>
      </dgm:prSet>
      <dgm:spPr/>
    </dgm:pt>
    <dgm:pt modelId="{9A693695-6158-4CA6-853A-B0E7C14E5BE2}" type="pres">
      <dgm:prSet presAssocID="{809A97DF-6822-4D5C-BDEC-D34DD14E4F2D}" presName="node" presStyleLbl="node1" presStyleIdx="0" presStyleCnt="7">
        <dgm:presLayoutVars>
          <dgm:bulletEnabled val="1"/>
        </dgm:presLayoutVars>
      </dgm:prSet>
      <dgm:spPr/>
    </dgm:pt>
    <dgm:pt modelId="{96050F7F-6E09-47D7-AA5D-EB291B35D354}" type="pres">
      <dgm:prSet presAssocID="{F4945706-B22D-4398-AAC9-6644CFDC5A86}" presName="sibTrans" presStyleCnt="0"/>
      <dgm:spPr/>
    </dgm:pt>
    <dgm:pt modelId="{C4FF7691-4A88-4FB9-8BB1-42D5E656D90A}" type="pres">
      <dgm:prSet presAssocID="{EF80AC1F-1BC8-48FD-834D-CCB7F32BFD89}" presName="node" presStyleLbl="node1" presStyleIdx="1" presStyleCnt="7">
        <dgm:presLayoutVars>
          <dgm:bulletEnabled val="1"/>
        </dgm:presLayoutVars>
      </dgm:prSet>
      <dgm:spPr/>
    </dgm:pt>
    <dgm:pt modelId="{BB3411DE-63F4-4983-963D-EECF0E975BA6}" type="pres">
      <dgm:prSet presAssocID="{8E26ECC4-7A8E-4DE2-AC4D-9E126542341B}" presName="sibTrans" presStyleCnt="0"/>
      <dgm:spPr/>
    </dgm:pt>
    <dgm:pt modelId="{2B1BD651-003C-4B9D-BB34-43E4A8F1E515}" type="pres">
      <dgm:prSet presAssocID="{A4743608-7ED2-4DD3-B630-10C3894912A0}" presName="node" presStyleLbl="node1" presStyleIdx="2" presStyleCnt="7">
        <dgm:presLayoutVars>
          <dgm:bulletEnabled val="1"/>
        </dgm:presLayoutVars>
      </dgm:prSet>
      <dgm:spPr/>
    </dgm:pt>
    <dgm:pt modelId="{B3AFE4D5-580D-4C46-8611-09DFB76DC0F3}" type="pres">
      <dgm:prSet presAssocID="{3D4AB0F3-7872-44B4-B3A1-96AB13B792DF}" presName="sibTrans" presStyleCnt="0"/>
      <dgm:spPr/>
    </dgm:pt>
    <dgm:pt modelId="{80AB37F0-A00F-4390-A47E-051FE0C77EAD}" type="pres">
      <dgm:prSet presAssocID="{60B861A6-66A9-4A92-99F5-98CD42B59491}" presName="node" presStyleLbl="node1" presStyleIdx="3" presStyleCnt="7">
        <dgm:presLayoutVars>
          <dgm:bulletEnabled val="1"/>
        </dgm:presLayoutVars>
      </dgm:prSet>
      <dgm:spPr/>
    </dgm:pt>
    <dgm:pt modelId="{5A0D46CD-6F53-4E38-A6E2-94F156A0C2D4}" type="pres">
      <dgm:prSet presAssocID="{C7ED7675-6156-4F56-86F5-007391CEE212}" presName="sibTrans" presStyleCnt="0"/>
      <dgm:spPr/>
    </dgm:pt>
    <dgm:pt modelId="{5CFD6A6E-362A-4112-AE1F-43AFDE8F18DC}" type="pres">
      <dgm:prSet presAssocID="{8A372FF4-4E45-485F-9D32-9BE18768B327}" presName="node" presStyleLbl="node1" presStyleIdx="4" presStyleCnt="7">
        <dgm:presLayoutVars>
          <dgm:bulletEnabled val="1"/>
        </dgm:presLayoutVars>
      </dgm:prSet>
      <dgm:spPr/>
    </dgm:pt>
    <dgm:pt modelId="{16FD2393-D075-496F-AAFB-5EAB90778706}" type="pres">
      <dgm:prSet presAssocID="{7376F8CF-6095-4D17-87E5-DAC71BE0389C}" presName="sibTrans" presStyleCnt="0"/>
      <dgm:spPr/>
    </dgm:pt>
    <dgm:pt modelId="{8CE93DC6-1218-4101-B687-3D060ACAECD4}" type="pres">
      <dgm:prSet presAssocID="{367C70A6-CB89-4B23-8F80-3D847FAAD63F}" presName="node" presStyleLbl="node1" presStyleIdx="5" presStyleCnt="7">
        <dgm:presLayoutVars>
          <dgm:bulletEnabled val="1"/>
        </dgm:presLayoutVars>
      </dgm:prSet>
      <dgm:spPr/>
    </dgm:pt>
    <dgm:pt modelId="{6A31B09C-33F6-4CED-9D9D-CFAC0DF4B5FE}" type="pres">
      <dgm:prSet presAssocID="{E350473F-9B46-4390-ACCC-543AA08043B5}" presName="sibTrans" presStyleCnt="0"/>
      <dgm:spPr/>
    </dgm:pt>
    <dgm:pt modelId="{1E7DAA68-97C3-43C9-B1DE-D076A97CEF47}" type="pres">
      <dgm:prSet presAssocID="{1C74BAE9-D0C8-42A3-B13D-5015D7434FA2}" presName="node" presStyleLbl="node1" presStyleIdx="6" presStyleCnt="7">
        <dgm:presLayoutVars>
          <dgm:bulletEnabled val="1"/>
        </dgm:presLayoutVars>
      </dgm:prSet>
      <dgm:spPr/>
    </dgm:pt>
  </dgm:ptLst>
  <dgm:cxnLst>
    <dgm:cxn modelId="{4414E503-911A-4F93-948E-37707A3136AA}" srcId="{7A72CAC7-3592-487A-9F91-32C03ABBB22D}" destId="{8A372FF4-4E45-485F-9D32-9BE18768B327}" srcOrd="4" destOrd="0" parTransId="{855E6A21-5E4A-4B72-BF4E-C9D22EE5FBAB}" sibTransId="{7376F8CF-6095-4D17-87E5-DAC71BE0389C}"/>
    <dgm:cxn modelId="{9FCE5C0D-2657-4EAA-9917-04665EA76E9C}" type="presOf" srcId="{809A97DF-6822-4D5C-BDEC-D34DD14E4F2D}" destId="{9A693695-6158-4CA6-853A-B0E7C14E5BE2}" srcOrd="0" destOrd="0" presId="urn:microsoft.com/office/officeart/2005/8/layout/default"/>
    <dgm:cxn modelId="{A5AB8320-8739-44F5-9C74-42AB20FC19B4}" type="presOf" srcId="{A4743608-7ED2-4DD3-B630-10C3894912A0}" destId="{2B1BD651-003C-4B9D-BB34-43E4A8F1E515}" srcOrd="0" destOrd="0" presId="urn:microsoft.com/office/officeart/2005/8/layout/default"/>
    <dgm:cxn modelId="{F219BC41-4201-49F2-83BC-E84D9591740D}" srcId="{7A72CAC7-3592-487A-9F91-32C03ABBB22D}" destId="{809A97DF-6822-4D5C-BDEC-D34DD14E4F2D}" srcOrd="0" destOrd="0" parTransId="{DCB1E5EC-08DE-40B7-90B8-5E7B31615BB6}" sibTransId="{F4945706-B22D-4398-AAC9-6644CFDC5A86}"/>
    <dgm:cxn modelId="{2DB7EA44-B87D-447B-84CE-C2336ABBF1D6}" type="presOf" srcId="{1C74BAE9-D0C8-42A3-B13D-5015D7434FA2}" destId="{1E7DAA68-97C3-43C9-B1DE-D076A97CEF47}" srcOrd="0" destOrd="0" presId="urn:microsoft.com/office/officeart/2005/8/layout/default"/>
    <dgm:cxn modelId="{E8EF2365-8B38-4C7E-9061-16D67EC06A74}" type="presOf" srcId="{7A72CAC7-3592-487A-9F91-32C03ABBB22D}" destId="{8EC63BFE-FAFE-44F9-8735-09326E9049F2}" srcOrd="0" destOrd="0" presId="urn:microsoft.com/office/officeart/2005/8/layout/default"/>
    <dgm:cxn modelId="{5016CF66-92EE-4B12-8C83-AB9B795E1C7E}" type="presOf" srcId="{367C70A6-CB89-4B23-8F80-3D847FAAD63F}" destId="{8CE93DC6-1218-4101-B687-3D060ACAECD4}" srcOrd="0" destOrd="0" presId="urn:microsoft.com/office/officeart/2005/8/layout/default"/>
    <dgm:cxn modelId="{CD3DC458-A22E-47D5-B859-B98AA80ADD86}" srcId="{7A72CAC7-3592-487A-9F91-32C03ABBB22D}" destId="{60B861A6-66A9-4A92-99F5-98CD42B59491}" srcOrd="3" destOrd="0" parTransId="{7F0A7D3B-3104-438C-8398-11033C01F505}" sibTransId="{C7ED7675-6156-4F56-86F5-007391CEE212}"/>
    <dgm:cxn modelId="{C71AB48A-5DF4-4B7A-84C3-60D68C307344}" srcId="{7A72CAC7-3592-487A-9F91-32C03ABBB22D}" destId="{A4743608-7ED2-4DD3-B630-10C3894912A0}" srcOrd="2" destOrd="0" parTransId="{7F1400AE-F262-400A-A255-6BBBE6C09414}" sibTransId="{3D4AB0F3-7872-44B4-B3A1-96AB13B792DF}"/>
    <dgm:cxn modelId="{B2270EA7-3CF2-431E-9786-0E7024121061}" srcId="{7A72CAC7-3592-487A-9F91-32C03ABBB22D}" destId="{EF80AC1F-1BC8-48FD-834D-CCB7F32BFD89}" srcOrd="1" destOrd="0" parTransId="{DC32D75A-7C4F-400A-9572-4C469BA73093}" sibTransId="{8E26ECC4-7A8E-4DE2-AC4D-9E126542341B}"/>
    <dgm:cxn modelId="{2C2540CB-7127-4396-BC11-F54CE631A3F0}" srcId="{7A72CAC7-3592-487A-9F91-32C03ABBB22D}" destId="{367C70A6-CB89-4B23-8F80-3D847FAAD63F}" srcOrd="5" destOrd="0" parTransId="{5B92A8FF-FF6E-4FE1-91C9-CEB44493C87C}" sibTransId="{E350473F-9B46-4390-ACCC-543AA08043B5}"/>
    <dgm:cxn modelId="{2BC983D2-80F8-4114-A0B8-2617B99E67E6}" srcId="{7A72CAC7-3592-487A-9F91-32C03ABBB22D}" destId="{1C74BAE9-D0C8-42A3-B13D-5015D7434FA2}" srcOrd="6" destOrd="0" parTransId="{AB734A66-C924-4851-9D69-035E7E18A867}" sibTransId="{A64E16C0-700E-4452-B23D-D15C3AAABCA6}"/>
    <dgm:cxn modelId="{B46545E1-FDCD-4153-97E3-6E6338AC1C83}" type="presOf" srcId="{EF80AC1F-1BC8-48FD-834D-CCB7F32BFD89}" destId="{C4FF7691-4A88-4FB9-8BB1-42D5E656D90A}" srcOrd="0" destOrd="0" presId="urn:microsoft.com/office/officeart/2005/8/layout/default"/>
    <dgm:cxn modelId="{6B56ECF3-2EE7-4206-8AD6-CBE594CD6E98}" type="presOf" srcId="{60B861A6-66A9-4A92-99F5-98CD42B59491}" destId="{80AB37F0-A00F-4390-A47E-051FE0C77EAD}" srcOrd="0" destOrd="0" presId="urn:microsoft.com/office/officeart/2005/8/layout/default"/>
    <dgm:cxn modelId="{7DC8C2FA-6D21-4101-A8EF-7337B79F4DC3}" type="presOf" srcId="{8A372FF4-4E45-485F-9D32-9BE18768B327}" destId="{5CFD6A6E-362A-4112-AE1F-43AFDE8F18DC}" srcOrd="0" destOrd="0" presId="urn:microsoft.com/office/officeart/2005/8/layout/default"/>
    <dgm:cxn modelId="{0D0AF6AA-463A-4850-9927-800006509F6D}" type="presParOf" srcId="{8EC63BFE-FAFE-44F9-8735-09326E9049F2}" destId="{9A693695-6158-4CA6-853A-B0E7C14E5BE2}" srcOrd="0" destOrd="0" presId="urn:microsoft.com/office/officeart/2005/8/layout/default"/>
    <dgm:cxn modelId="{F768A83A-4311-4155-9A9E-69C6A2917892}" type="presParOf" srcId="{8EC63BFE-FAFE-44F9-8735-09326E9049F2}" destId="{96050F7F-6E09-47D7-AA5D-EB291B35D354}" srcOrd="1" destOrd="0" presId="urn:microsoft.com/office/officeart/2005/8/layout/default"/>
    <dgm:cxn modelId="{09337528-60CB-4B74-9477-11BA3147D82A}" type="presParOf" srcId="{8EC63BFE-FAFE-44F9-8735-09326E9049F2}" destId="{C4FF7691-4A88-4FB9-8BB1-42D5E656D90A}" srcOrd="2" destOrd="0" presId="urn:microsoft.com/office/officeart/2005/8/layout/default"/>
    <dgm:cxn modelId="{EACACB7A-2414-48BD-BED5-2C93E48F5C68}" type="presParOf" srcId="{8EC63BFE-FAFE-44F9-8735-09326E9049F2}" destId="{BB3411DE-63F4-4983-963D-EECF0E975BA6}" srcOrd="3" destOrd="0" presId="urn:microsoft.com/office/officeart/2005/8/layout/default"/>
    <dgm:cxn modelId="{4BA72DED-1B7C-4729-866E-5BAA20D71195}" type="presParOf" srcId="{8EC63BFE-FAFE-44F9-8735-09326E9049F2}" destId="{2B1BD651-003C-4B9D-BB34-43E4A8F1E515}" srcOrd="4" destOrd="0" presId="urn:microsoft.com/office/officeart/2005/8/layout/default"/>
    <dgm:cxn modelId="{6688AA7B-9712-497A-A9C4-A76800C804E7}" type="presParOf" srcId="{8EC63BFE-FAFE-44F9-8735-09326E9049F2}" destId="{B3AFE4D5-580D-4C46-8611-09DFB76DC0F3}" srcOrd="5" destOrd="0" presId="urn:microsoft.com/office/officeart/2005/8/layout/default"/>
    <dgm:cxn modelId="{A8A85908-0702-4BAC-B141-22FC0C48D3BB}" type="presParOf" srcId="{8EC63BFE-FAFE-44F9-8735-09326E9049F2}" destId="{80AB37F0-A00F-4390-A47E-051FE0C77EAD}" srcOrd="6" destOrd="0" presId="urn:microsoft.com/office/officeart/2005/8/layout/default"/>
    <dgm:cxn modelId="{A27B2B63-5F33-4269-BDB5-1804BE05D0DE}" type="presParOf" srcId="{8EC63BFE-FAFE-44F9-8735-09326E9049F2}" destId="{5A0D46CD-6F53-4E38-A6E2-94F156A0C2D4}" srcOrd="7" destOrd="0" presId="urn:microsoft.com/office/officeart/2005/8/layout/default"/>
    <dgm:cxn modelId="{9B9AEE24-1454-461A-8EA8-73951F00FE6F}" type="presParOf" srcId="{8EC63BFE-FAFE-44F9-8735-09326E9049F2}" destId="{5CFD6A6E-362A-4112-AE1F-43AFDE8F18DC}" srcOrd="8" destOrd="0" presId="urn:microsoft.com/office/officeart/2005/8/layout/default"/>
    <dgm:cxn modelId="{FE06A71E-C288-4590-9A09-DEB75A3973DF}" type="presParOf" srcId="{8EC63BFE-FAFE-44F9-8735-09326E9049F2}" destId="{16FD2393-D075-496F-AAFB-5EAB90778706}" srcOrd="9" destOrd="0" presId="urn:microsoft.com/office/officeart/2005/8/layout/default"/>
    <dgm:cxn modelId="{BEA6FE9F-F41D-4E21-B77A-3024B8571522}" type="presParOf" srcId="{8EC63BFE-FAFE-44F9-8735-09326E9049F2}" destId="{8CE93DC6-1218-4101-B687-3D060ACAECD4}" srcOrd="10" destOrd="0" presId="urn:microsoft.com/office/officeart/2005/8/layout/default"/>
    <dgm:cxn modelId="{611FE732-52CD-4F37-B76E-FFC8CF5767A8}" type="presParOf" srcId="{8EC63BFE-FAFE-44F9-8735-09326E9049F2}" destId="{6A31B09C-33F6-4CED-9D9D-CFAC0DF4B5FE}" srcOrd="11" destOrd="0" presId="urn:microsoft.com/office/officeart/2005/8/layout/default"/>
    <dgm:cxn modelId="{B331124B-DE96-4817-AE67-356B74952DF0}" type="presParOf" srcId="{8EC63BFE-FAFE-44F9-8735-09326E9049F2}" destId="{1E7DAA68-97C3-43C9-B1DE-D076A97CEF4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BB40-6507-4F70-93FF-4E640F145DC4}">
      <dsp:nvSpPr>
        <dsp:cNvPr id="0" name=""/>
        <dsp:cNvSpPr/>
      </dsp:nvSpPr>
      <dsp:spPr>
        <a:xfrm>
          <a:off x="-5305578" y="-812535"/>
          <a:ext cx="6317721" cy="6317721"/>
        </a:xfrm>
        <a:prstGeom prst="blockArc">
          <a:avLst>
            <a:gd name="adj1" fmla="val 18900000"/>
            <a:gd name="adj2" fmla="val 2700000"/>
            <a:gd name="adj3" fmla="val 34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F15E0F-6CB7-4C79-835F-0F8CF944EA3C}">
      <dsp:nvSpPr>
        <dsp:cNvPr id="0" name=""/>
        <dsp:cNvSpPr/>
      </dsp:nvSpPr>
      <dsp:spPr>
        <a:xfrm>
          <a:off x="442629" y="293196"/>
          <a:ext cx="10007855" cy="5867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748"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Session 0 : Introduction et accueil</a:t>
          </a:r>
          <a:endParaRPr lang="en-US" sz="2600" kern="1200" dirty="0"/>
        </a:p>
      </dsp:txBody>
      <dsp:txXfrm>
        <a:off x="442629" y="293196"/>
        <a:ext cx="10007855" cy="586768"/>
      </dsp:txXfrm>
    </dsp:sp>
    <dsp:sp modelId="{19B6FAB4-5F71-4E54-9F84-262BE69BD11E}">
      <dsp:nvSpPr>
        <dsp:cNvPr id="0" name=""/>
        <dsp:cNvSpPr/>
      </dsp:nvSpPr>
      <dsp:spPr>
        <a:xfrm>
          <a:off x="75898" y="219850"/>
          <a:ext cx="733461" cy="73346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6FC40-8C7B-4AA8-AA17-C567C806F355}">
      <dsp:nvSpPr>
        <dsp:cNvPr id="0" name=""/>
        <dsp:cNvSpPr/>
      </dsp:nvSpPr>
      <dsp:spPr>
        <a:xfrm>
          <a:off x="863090" y="1173068"/>
          <a:ext cx="9587393" cy="586768"/>
        </a:xfrm>
        <a:prstGeom prst="rect">
          <a:avLst/>
        </a:prstGeom>
        <a:solidFill>
          <a:schemeClr val="accent5">
            <a:hueOff val="361538"/>
            <a:satOff val="0"/>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74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Session 1 : Concepts </a:t>
          </a:r>
          <a:r>
            <a:rPr lang="en-US" sz="2600" kern="1200" dirty="0" err="1"/>
            <a:t>clés</a:t>
          </a:r>
          <a:endParaRPr lang="en-US" sz="2600" kern="1200" dirty="0"/>
        </a:p>
      </dsp:txBody>
      <dsp:txXfrm>
        <a:off x="863090" y="1173068"/>
        <a:ext cx="9587393" cy="586768"/>
      </dsp:txXfrm>
    </dsp:sp>
    <dsp:sp modelId="{A0ADB814-7FF6-48BB-9EA1-AE6FE6F9AFD0}">
      <dsp:nvSpPr>
        <dsp:cNvPr id="0" name=""/>
        <dsp:cNvSpPr/>
      </dsp:nvSpPr>
      <dsp:spPr>
        <a:xfrm>
          <a:off x="496360" y="1099722"/>
          <a:ext cx="733461" cy="733461"/>
        </a:xfrm>
        <a:prstGeom prst="ellipse">
          <a:avLst/>
        </a:prstGeom>
        <a:solidFill>
          <a:schemeClr val="lt1">
            <a:hueOff val="0"/>
            <a:satOff val="0"/>
            <a:lumOff val="0"/>
            <a:alphaOff val="0"/>
          </a:schemeClr>
        </a:solidFill>
        <a:ln w="12700" cap="flat" cmpd="sng" algn="ctr">
          <a:solidFill>
            <a:schemeClr val="accent5">
              <a:hueOff val="361538"/>
              <a:satOff val="0"/>
              <a:lumOff val="-1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A2CEB-6BE0-4E3A-AC6A-6FFC8F2CEABE}">
      <dsp:nvSpPr>
        <dsp:cNvPr id="0" name=""/>
        <dsp:cNvSpPr/>
      </dsp:nvSpPr>
      <dsp:spPr>
        <a:xfrm>
          <a:off x="992138" y="2052940"/>
          <a:ext cx="9458345" cy="586768"/>
        </a:xfrm>
        <a:prstGeom prst="rect">
          <a:avLst/>
        </a:prstGeom>
        <a:solidFill>
          <a:schemeClr val="accent5">
            <a:hueOff val="723076"/>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74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Session 2 : </a:t>
          </a:r>
          <a:r>
            <a:rPr lang="en-US" sz="2600" kern="1200" dirty="0" err="1"/>
            <a:t>Comprendre</a:t>
          </a:r>
          <a:r>
            <a:rPr lang="en-US" sz="2600" kern="1200" dirty="0"/>
            <a:t> la PEAS</a:t>
          </a:r>
        </a:p>
      </dsp:txBody>
      <dsp:txXfrm>
        <a:off x="992138" y="2052940"/>
        <a:ext cx="9458345" cy="586768"/>
      </dsp:txXfrm>
    </dsp:sp>
    <dsp:sp modelId="{5D65BEF3-DCD3-4C8B-938F-1E0D38584B1A}">
      <dsp:nvSpPr>
        <dsp:cNvPr id="0" name=""/>
        <dsp:cNvSpPr/>
      </dsp:nvSpPr>
      <dsp:spPr>
        <a:xfrm>
          <a:off x="625408" y="1979594"/>
          <a:ext cx="733461" cy="733461"/>
        </a:xfrm>
        <a:prstGeom prst="ellipse">
          <a:avLst/>
        </a:prstGeom>
        <a:solidFill>
          <a:schemeClr val="lt1">
            <a:hueOff val="0"/>
            <a:satOff val="0"/>
            <a:lumOff val="0"/>
            <a:alphaOff val="0"/>
          </a:schemeClr>
        </a:solidFill>
        <a:ln w="12700" cap="flat" cmpd="sng" algn="ctr">
          <a:solidFill>
            <a:schemeClr val="accent5">
              <a:hueOff val="723076"/>
              <a:satOff val="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101D35-9EC1-4278-A8C7-45B1C8728881}">
      <dsp:nvSpPr>
        <dsp:cNvPr id="0" name=""/>
        <dsp:cNvSpPr/>
      </dsp:nvSpPr>
      <dsp:spPr>
        <a:xfrm>
          <a:off x="863090" y="2932812"/>
          <a:ext cx="9587393" cy="586768"/>
        </a:xfrm>
        <a:prstGeom prst="rect">
          <a:avLst/>
        </a:prstGeom>
        <a:solidFill>
          <a:schemeClr val="accent5">
            <a:hueOff val="1084614"/>
            <a:satOff val="0"/>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748"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Session 3 : Qui sommes-nous? Valeurs centrales de l’organisation?</a:t>
          </a:r>
          <a:endParaRPr lang="en-US" sz="2600" kern="1200" dirty="0"/>
        </a:p>
      </dsp:txBody>
      <dsp:txXfrm>
        <a:off x="863090" y="2932812"/>
        <a:ext cx="9587393" cy="586768"/>
      </dsp:txXfrm>
    </dsp:sp>
    <dsp:sp modelId="{644B36DD-6BCE-475D-869A-7CF8D731F6DF}">
      <dsp:nvSpPr>
        <dsp:cNvPr id="0" name=""/>
        <dsp:cNvSpPr/>
      </dsp:nvSpPr>
      <dsp:spPr>
        <a:xfrm>
          <a:off x="496360" y="2859466"/>
          <a:ext cx="733461" cy="733461"/>
        </a:xfrm>
        <a:prstGeom prst="ellipse">
          <a:avLst/>
        </a:prstGeom>
        <a:solidFill>
          <a:schemeClr val="lt1">
            <a:hueOff val="0"/>
            <a:satOff val="0"/>
            <a:lumOff val="0"/>
            <a:alphaOff val="0"/>
          </a:schemeClr>
        </a:solidFill>
        <a:ln w="12700" cap="flat" cmpd="sng" algn="ctr">
          <a:solidFill>
            <a:schemeClr val="accent5">
              <a:hueOff val="1084614"/>
              <a:satOff val="0"/>
              <a:lumOff val="-4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4F9A21-E9C4-433D-8A72-5BE0CF542AD4}">
      <dsp:nvSpPr>
        <dsp:cNvPr id="0" name=""/>
        <dsp:cNvSpPr/>
      </dsp:nvSpPr>
      <dsp:spPr>
        <a:xfrm>
          <a:off x="442629" y="3812684"/>
          <a:ext cx="10007855" cy="586768"/>
        </a:xfrm>
        <a:prstGeom prst="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748"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noProof="0" dirty="0"/>
            <a:t>Session 4: Exercice des quatre options de réponse </a:t>
          </a:r>
        </a:p>
      </dsp:txBody>
      <dsp:txXfrm>
        <a:off x="442629" y="3812684"/>
        <a:ext cx="10007855" cy="586768"/>
      </dsp:txXfrm>
    </dsp:sp>
    <dsp:sp modelId="{39BF406A-4D8D-42A3-99E7-66A61FFAC971}">
      <dsp:nvSpPr>
        <dsp:cNvPr id="0" name=""/>
        <dsp:cNvSpPr/>
      </dsp:nvSpPr>
      <dsp:spPr>
        <a:xfrm>
          <a:off x="75898" y="3739338"/>
          <a:ext cx="733461" cy="733461"/>
        </a:xfrm>
        <a:prstGeom prst="ellipse">
          <a:avLst/>
        </a:prstGeom>
        <a:solidFill>
          <a:schemeClr val="lt1">
            <a:hueOff val="0"/>
            <a:satOff val="0"/>
            <a:lumOff val="0"/>
            <a:alphaOff val="0"/>
          </a:schemeClr>
        </a:solidFill>
        <a:ln w="12700" cap="flat" cmpd="sng" algn="ctr">
          <a:solidFill>
            <a:schemeClr val="accent5">
              <a:hueOff val="1446152"/>
              <a:satOff val="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EB925-F248-4FD2-ACDA-B51DCBFEF722}">
      <dsp:nvSpPr>
        <dsp:cNvPr id="0" name=""/>
        <dsp:cNvSpPr/>
      </dsp:nvSpPr>
      <dsp:spPr>
        <a:xfrm>
          <a:off x="1467716" y="83"/>
          <a:ext cx="3609602" cy="2165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err="1"/>
            <a:t>Pouvoir</a:t>
          </a:r>
          <a:endParaRPr lang="en-US" sz="5200" kern="1200" dirty="0"/>
        </a:p>
      </dsp:txBody>
      <dsp:txXfrm>
        <a:off x="1467716" y="83"/>
        <a:ext cx="3609602" cy="2165761"/>
      </dsp:txXfrm>
    </dsp:sp>
    <dsp:sp modelId="{4A18130B-35C6-41B2-A01C-87F031C53928}">
      <dsp:nvSpPr>
        <dsp:cNvPr id="0" name=""/>
        <dsp:cNvSpPr/>
      </dsp:nvSpPr>
      <dsp:spPr>
        <a:xfrm>
          <a:off x="5438280" y="83"/>
          <a:ext cx="3609602" cy="2165761"/>
        </a:xfrm>
        <a:prstGeom prst="rect">
          <a:avLst/>
        </a:prstGeom>
        <a:solidFill>
          <a:schemeClr val="accent5">
            <a:hueOff val="723076"/>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Exploitation </a:t>
          </a:r>
          <a:r>
            <a:rPr lang="en-US" sz="5200" kern="1200" dirty="0" err="1"/>
            <a:t>sexuelle</a:t>
          </a:r>
          <a:endParaRPr lang="en-US" sz="5200" kern="1200" dirty="0"/>
        </a:p>
      </dsp:txBody>
      <dsp:txXfrm>
        <a:off x="5438280" y="83"/>
        <a:ext cx="3609602" cy="2165761"/>
      </dsp:txXfrm>
    </dsp:sp>
    <dsp:sp modelId="{8C113476-FF02-42C5-AA09-046AE4E12723}">
      <dsp:nvSpPr>
        <dsp:cNvPr id="0" name=""/>
        <dsp:cNvSpPr/>
      </dsp:nvSpPr>
      <dsp:spPr>
        <a:xfrm>
          <a:off x="3452998" y="2526805"/>
          <a:ext cx="3609602" cy="2165761"/>
        </a:xfrm>
        <a:prstGeom prst="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err="1"/>
            <a:t>Abus</a:t>
          </a:r>
          <a:endParaRPr lang="en-US" sz="5200" kern="1200" dirty="0"/>
        </a:p>
      </dsp:txBody>
      <dsp:txXfrm>
        <a:off x="3452998" y="2526805"/>
        <a:ext cx="3609602" cy="2165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ECAB-1427-4693-BE54-BCAA73DD060C}">
      <dsp:nvSpPr>
        <dsp:cNvPr id="0" name=""/>
        <dsp:cNvSpPr/>
      </dsp:nvSpPr>
      <dsp:spPr>
        <a:xfrm>
          <a:off x="4491199" y="1513237"/>
          <a:ext cx="2377944" cy="2377944"/>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Droits de </a:t>
          </a:r>
          <a:r>
            <a:rPr lang="en-GB" sz="1900" kern="1200" dirty="0" err="1"/>
            <a:t>l’homme</a:t>
          </a:r>
          <a:r>
            <a:rPr lang="en-GB" sz="1900" kern="1200" dirty="0"/>
            <a:t> 
</a:t>
          </a:r>
        </a:p>
      </dsp:txBody>
      <dsp:txXfrm>
        <a:off x="4969272" y="2070259"/>
        <a:ext cx="1421798" cy="1222312"/>
      </dsp:txXfrm>
    </dsp:sp>
    <dsp:sp modelId="{C02CA9CF-0FA1-4D60-8BD6-7195614FF408}">
      <dsp:nvSpPr>
        <dsp:cNvPr id="0" name=""/>
        <dsp:cNvSpPr/>
      </dsp:nvSpPr>
      <dsp:spPr>
        <a:xfrm>
          <a:off x="4078222" y="3153741"/>
          <a:ext cx="1513237" cy="90794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err="1"/>
            <a:t>Pouvoir</a:t>
          </a:r>
          <a:endParaRPr lang="en-GB" sz="1500" kern="1200" dirty="0"/>
        </a:p>
        <a:p>
          <a:pPr marL="114300" lvl="1" indent="-114300" algn="l" defTabSz="666750">
            <a:lnSpc>
              <a:spcPct val="90000"/>
            </a:lnSpc>
            <a:spcBef>
              <a:spcPct val="0"/>
            </a:spcBef>
            <a:spcAft>
              <a:spcPct val="15000"/>
            </a:spcAft>
            <a:buChar char="•"/>
          </a:pPr>
          <a:r>
            <a:rPr lang="en-GB" sz="1500" kern="1200" dirty="0"/>
            <a:t>Violence  </a:t>
          </a:r>
        </a:p>
      </dsp:txBody>
      <dsp:txXfrm>
        <a:off x="4104815" y="3180334"/>
        <a:ext cx="1460051" cy="854756"/>
      </dsp:txXfrm>
    </dsp:sp>
    <dsp:sp modelId="{186AD2AD-DDC6-422D-B567-8424BF6AF729}">
      <dsp:nvSpPr>
        <dsp:cNvPr id="0" name=""/>
        <dsp:cNvSpPr/>
      </dsp:nvSpPr>
      <dsp:spPr>
        <a:xfrm>
          <a:off x="3107668" y="951177"/>
          <a:ext cx="1729414" cy="1729414"/>
        </a:xfrm>
        <a:prstGeom prst="gear6">
          <a:avLst/>
        </a:prstGeom>
        <a:solidFill>
          <a:schemeClr val="accent3">
            <a:hueOff val="-3247303"/>
            <a:satOff val="34332"/>
            <a:lumOff val="90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Genre </a:t>
          </a:r>
        </a:p>
      </dsp:txBody>
      <dsp:txXfrm>
        <a:off x="3543053" y="1389194"/>
        <a:ext cx="858644" cy="853380"/>
      </dsp:txXfrm>
    </dsp:sp>
    <dsp:sp modelId="{38E232C8-BE75-4261-A945-357AA803C0BE}">
      <dsp:nvSpPr>
        <dsp:cNvPr id="0" name=""/>
        <dsp:cNvSpPr/>
      </dsp:nvSpPr>
      <dsp:spPr>
        <a:xfrm>
          <a:off x="3950753" y="404703"/>
          <a:ext cx="1513237" cy="90794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3247303"/>
              <a:satOff val="34332"/>
              <a:lumOff val="90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VGB </a:t>
          </a:r>
        </a:p>
        <a:p>
          <a:pPr marL="228600" lvl="2" indent="-114300" algn="l" defTabSz="666750">
            <a:lnSpc>
              <a:spcPct val="90000"/>
            </a:lnSpc>
            <a:spcBef>
              <a:spcPct val="0"/>
            </a:spcBef>
            <a:spcAft>
              <a:spcPct val="15000"/>
            </a:spcAft>
            <a:buChar char="•"/>
          </a:pPr>
          <a:r>
            <a:rPr lang="en-GB" sz="1500" kern="1200" dirty="0"/>
            <a:t>Exploitation </a:t>
          </a:r>
        </a:p>
        <a:p>
          <a:pPr marL="228600" lvl="2" indent="-114300" algn="l" defTabSz="666750">
            <a:lnSpc>
              <a:spcPct val="90000"/>
            </a:lnSpc>
            <a:spcBef>
              <a:spcPct val="0"/>
            </a:spcBef>
            <a:spcAft>
              <a:spcPct val="15000"/>
            </a:spcAft>
            <a:buChar char="•"/>
          </a:pPr>
          <a:r>
            <a:rPr lang="en-GB" sz="1500" kern="1200" dirty="0" err="1"/>
            <a:t>Abus</a:t>
          </a:r>
          <a:endParaRPr lang="en-GB" sz="1500" kern="1200" dirty="0"/>
        </a:p>
      </dsp:txBody>
      <dsp:txXfrm>
        <a:off x="3977346" y="431296"/>
        <a:ext cx="1460051" cy="854756"/>
      </dsp:txXfrm>
    </dsp:sp>
    <dsp:sp modelId="{4EC8D874-4341-4F35-8EF5-724F86AAB576}">
      <dsp:nvSpPr>
        <dsp:cNvPr id="0" name=""/>
        <dsp:cNvSpPr/>
      </dsp:nvSpPr>
      <dsp:spPr>
        <a:xfrm>
          <a:off x="4604516" y="1106356"/>
          <a:ext cx="2924871" cy="2924871"/>
        </a:xfrm>
        <a:prstGeom prst="circularArrow">
          <a:avLst>
            <a:gd name="adj1" fmla="val 4878"/>
            <a:gd name="adj2" fmla="val 312630"/>
            <a:gd name="adj3" fmla="val 3152919"/>
            <a:gd name="adj4" fmla="val 15207415"/>
            <a:gd name="adj5" fmla="val 56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3E1CD4-D0DA-4AD6-8124-A63B57565EAA}">
      <dsp:nvSpPr>
        <dsp:cNvPr id="0" name=""/>
        <dsp:cNvSpPr/>
      </dsp:nvSpPr>
      <dsp:spPr>
        <a:xfrm>
          <a:off x="2801392" y="567969"/>
          <a:ext cx="2211488" cy="2211488"/>
        </a:xfrm>
        <a:prstGeom prst="leftCircularArrow">
          <a:avLst>
            <a:gd name="adj1" fmla="val 6452"/>
            <a:gd name="adj2" fmla="val 429999"/>
            <a:gd name="adj3" fmla="val 10489124"/>
            <a:gd name="adj4" fmla="val 14837806"/>
            <a:gd name="adj5" fmla="val 7527"/>
          </a:avLst>
        </a:prstGeom>
        <a:solidFill>
          <a:schemeClr val="accent3">
            <a:hueOff val="-3247303"/>
            <a:satOff val="34332"/>
            <a:lumOff val="90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93695-6158-4CA6-853A-B0E7C14E5BE2}">
      <dsp:nvSpPr>
        <dsp:cNvPr id="0" name=""/>
        <dsp:cNvSpPr/>
      </dsp:nvSpPr>
      <dsp:spPr>
        <a:xfrm>
          <a:off x="3080" y="757688"/>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Sécurité</a:t>
          </a:r>
          <a:r>
            <a:rPr lang="en-US" sz="2600" kern="1200" dirty="0"/>
            <a:t> / Do no harm </a:t>
          </a:r>
        </a:p>
      </dsp:txBody>
      <dsp:txXfrm>
        <a:off x="3080" y="757688"/>
        <a:ext cx="2444055" cy="1466433"/>
      </dsp:txXfrm>
    </dsp:sp>
    <dsp:sp modelId="{C4FF7691-4A88-4FB9-8BB1-42D5E656D90A}">
      <dsp:nvSpPr>
        <dsp:cNvPr id="0" name=""/>
        <dsp:cNvSpPr/>
      </dsp:nvSpPr>
      <dsp:spPr>
        <a:xfrm>
          <a:off x="2691541" y="757688"/>
          <a:ext cx="2444055" cy="1466433"/>
        </a:xfrm>
        <a:prstGeom prst="rect">
          <a:avLst/>
        </a:prstGeom>
        <a:solidFill>
          <a:schemeClr val="accent5">
            <a:hueOff val="241025"/>
            <a:satOff val="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Meilleur </a:t>
          </a:r>
          <a:r>
            <a:rPr lang="en-GB" sz="2600" kern="1200" dirty="0" err="1"/>
            <a:t>intérêt</a:t>
          </a:r>
          <a:r>
            <a:rPr lang="en-GB" sz="2600" kern="1200" dirty="0"/>
            <a:t> 
</a:t>
          </a:r>
        </a:p>
      </dsp:txBody>
      <dsp:txXfrm>
        <a:off x="2691541" y="757688"/>
        <a:ext cx="2444055" cy="1466433"/>
      </dsp:txXfrm>
    </dsp:sp>
    <dsp:sp modelId="{2B1BD651-003C-4B9D-BB34-43E4A8F1E515}">
      <dsp:nvSpPr>
        <dsp:cNvPr id="0" name=""/>
        <dsp:cNvSpPr/>
      </dsp:nvSpPr>
      <dsp:spPr>
        <a:xfrm>
          <a:off x="5380002" y="757688"/>
          <a:ext cx="2444055" cy="1466433"/>
        </a:xfrm>
        <a:prstGeom prst="rect">
          <a:avLst/>
        </a:prstGeom>
        <a:solidFill>
          <a:schemeClr val="accent5">
            <a:hueOff val="482051"/>
            <a:satOff val="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Confiance</a:t>
          </a:r>
          <a:endParaRPr lang="en-US" sz="2600" kern="1200" dirty="0"/>
        </a:p>
      </dsp:txBody>
      <dsp:txXfrm>
        <a:off x="5380002" y="757688"/>
        <a:ext cx="2444055" cy="1466433"/>
      </dsp:txXfrm>
    </dsp:sp>
    <dsp:sp modelId="{80AB37F0-A00F-4390-A47E-051FE0C77EAD}">
      <dsp:nvSpPr>
        <dsp:cNvPr id="0" name=""/>
        <dsp:cNvSpPr/>
      </dsp:nvSpPr>
      <dsp:spPr>
        <a:xfrm>
          <a:off x="8068463" y="757688"/>
          <a:ext cx="2444055" cy="1466433"/>
        </a:xfrm>
        <a:prstGeom prst="rect">
          <a:avLst/>
        </a:prstGeom>
        <a:solidFill>
          <a:schemeClr val="accent5">
            <a:hueOff val="723076"/>
            <a:satOff val="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err="1"/>
            <a:t>Confidentialité</a:t>
          </a:r>
          <a:endParaRPr lang="en-US" sz="2600" kern="1200" dirty="0"/>
        </a:p>
      </dsp:txBody>
      <dsp:txXfrm>
        <a:off x="8068463" y="757688"/>
        <a:ext cx="2444055" cy="1466433"/>
      </dsp:txXfrm>
    </dsp:sp>
    <dsp:sp modelId="{5CFD6A6E-362A-4112-AE1F-43AFDE8F18DC}">
      <dsp:nvSpPr>
        <dsp:cNvPr id="0" name=""/>
        <dsp:cNvSpPr/>
      </dsp:nvSpPr>
      <dsp:spPr>
        <a:xfrm>
          <a:off x="1347311" y="2468527"/>
          <a:ext cx="2444055" cy="1466433"/>
        </a:xfrm>
        <a:prstGeom prst="rect">
          <a:avLst/>
        </a:prstGeom>
        <a:solidFill>
          <a:schemeClr val="accent5">
            <a:hueOff val="964102"/>
            <a:satOff val="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err="1"/>
            <a:t>Autonomisation</a:t>
          </a:r>
          <a:r>
            <a:rPr lang="en-GB" sz="2600" kern="1200" dirty="0"/>
            <a:t> et </a:t>
          </a:r>
          <a:r>
            <a:rPr lang="en-GB" sz="2600" kern="1200" dirty="0" err="1"/>
            <a:t>dignité</a:t>
          </a:r>
          <a:r>
            <a:rPr lang="en-GB" sz="2600" kern="1200" dirty="0"/>
            <a:t> 
</a:t>
          </a:r>
          <a:endParaRPr lang="en-US" sz="2600" kern="1200" dirty="0"/>
        </a:p>
      </dsp:txBody>
      <dsp:txXfrm>
        <a:off x="1347311" y="2468527"/>
        <a:ext cx="2444055" cy="1466433"/>
      </dsp:txXfrm>
    </dsp:sp>
    <dsp:sp modelId="{8CE93DC6-1218-4101-B687-3D060ACAECD4}">
      <dsp:nvSpPr>
        <dsp:cNvPr id="0" name=""/>
        <dsp:cNvSpPr/>
      </dsp:nvSpPr>
      <dsp:spPr>
        <a:xfrm>
          <a:off x="4035772" y="2468527"/>
          <a:ext cx="2444055" cy="1466433"/>
        </a:xfrm>
        <a:prstGeom prst="rect">
          <a:avLst/>
        </a:prstGeom>
        <a:solidFill>
          <a:schemeClr val="accent5">
            <a:hueOff val="1205127"/>
            <a:satOff val="0"/>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Information</a:t>
          </a:r>
          <a:endParaRPr lang="en-US" sz="2600" kern="1200" dirty="0"/>
        </a:p>
      </dsp:txBody>
      <dsp:txXfrm>
        <a:off x="4035772" y="2468527"/>
        <a:ext cx="2444055" cy="1466433"/>
      </dsp:txXfrm>
    </dsp:sp>
    <dsp:sp modelId="{1E7DAA68-97C3-43C9-B1DE-D076A97CEF47}">
      <dsp:nvSpPr>
        <dsp:cNvPr id="0" name=""/>
        <dsp:cNvSpPr/>
      </dsp:nvSpPr>
      <dsp:spPr>
        <a:xfrm>
          <a:off x="6724233" y="2468527"/>
          <a:ext cx="2444055" cy="1466433"/>
        </a:xfrm>
        <a:prstGeom prst="rect">
          <a:avLst/>
        </a:prstGeom>
        <a:solidFill>
          <a:schemeClr val="accent5">
            <a:hueOff val="1446152"/>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Non-discrimination</a:t>
          </a:r>
          <a:endParaRPr lang="en-US" sz="2600" kern="1200" dirty="0"/>
        </a:p>
      </dsp:txBody>
      <dsp:txXfrm>
        <a:off x="6724233" y="2468527"/>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C70AF933-CDEA-479A-81F1-6BA361DA8EED}" type="slidenum">
              <a:rPr lang="en-US" smtClean="0"/>
              <a:pPr/>
              <a:t>2</a:t>
            </a:fld>
            <a:endParaRPr lang="en-US"/>
          </a:p>
        </p:txBody>
      </p:sp>
    </p:spTree>
    <p:extLst>
      <p:ext uri="{BB962C8B-B14F-4D97-AF65-F5344CB8AC3E}">
        <p14:creationId xmlns:p14="http://schemas.microsoft.com/office/powerpoint/2010/main" val="413009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08A7F-0AE8-49DD-AA47-4818E926E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39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08A7F-0AE8-49DD-AA47-4818E926E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60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A4C41-60B8-419A-83CE-9DE9A74023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02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A4C41-60B8-419A-83CE-9DE9A74023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02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A4C41-60B8-419A-83CE-9DE9A74023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44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A4C41-60B8-419A-83CE-9DE9A74023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77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3</a:t>
            </a:fld>
            <a:endParaRPr lang="en-US"/>
          </a:p>
        </p:txBody>
      </p:sp>
    </p:spTree>
    <p:extLst>
      <p:ext uri="{BB962C8B-B14F-4D97-AF65-F5344CB8AC3E}">
        <p14:creationId xmlns:p14="http://schemas.microsoft.com/office/powerpoint/2010/main" val="249724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Postez 4 lettres (A,B,C,D) sur du papier A4 dans différents coins de la pièce. Demandez aux participants de se joindre à l'exercice de groupe en se levant. Expliquez qu'il y aura des questions affichées à l'écran avec les réponses proposées A, B, C et D. Après avoir lu chacune des questions et les réponses proposées, ils doivent se tenir à côté des lettres affichées qui représentent leur réponse à la question posée. </a:t>
            </a:r>
          </a:p>
          <a:p>
            <a:endParaRPr lang="en-US" dirty="0"/>
          </a:p>
          <a:p>
            <a:r>
              <a:rPr lang="en-US" dirty="0"/>
              <a:t>Expliquez que la bonne réponse sera proposée pour chaque question, après que tous les participants aient choisi leurs réponses respectives. </a:t>
            </a:r>
          </a:p>
          <a:p>
            <a:endParaRPr lang="en-US" dirty="0"/>
          </a:p>
          <a:p>
            <a:endParaRPr lang="en-US" dirty="0"/>
          </a:p>
          <a:p>
            <a:r>
              <a:rPr lang="en-US" dirty="0"/>
              <a:t>Note : Avant de donner la bonne réponse à chacune des questions, discutez avec chaque groupe des raisons pour lesquelles il a choisi sa réponse. Lisez ensuite la réponse et les diapositives de clarification contenant les messages clés pour chaque question. </a:t>
            </a:r>
          </a:p>
        </p:txBody>
      </p:sp>
      <p:sp>
        <p:nvSpPr>
          <p:cNvPr id="4" name="Slide Number Placeholder 3"/>
          <p:cNvSpPr>
            <a:spLocks noGrp="1"/>
          </p:cNvSpPr>
          <p:nvPr>
            <p:ph type="sldNum" sz="quarter" idx="10"/>
          </p:nvPr>
        </p:nvSpPr>
        <p:spPr/>
        <p:txBody>
          <a:bodyPr/>
          <a:lstStyle/>
          <a:p>
            <a:fld id="{68608A7F-0AE8-49DD-AA47-4818E926EBD7}" type="slidenum">
              <a:rPr lang="en-US" smtClean="0"/>
              <a:t>35</a:t>
            </a:fld>
            <a:endParaRPr lang="en-US"/>
          </a:p>
        </p:txBody>
      </p:sp>
    </p:spTree>
    <p:extLst>
      <p:ext uri="{BB962C8B-B14F-4D97-AF65-F5344CB8AC3E}">
        <p14:creationId xmlns:p14="http://schemas.microsoft.com/office/powerpoint/2010/main" val="140230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A4C41-60B8-419A-83CE-9DE9A74023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8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C'est une bonne réponse car il y a toujours un déséquilibre de pouvoir dans le contexte du travail d'aide. La question faisait référence au contexte de l'aide et, en raison du déséquilibre des pouvoirs, la notion de consentement est toujours discutable. Clarifiez par la diapositive suivante.</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A4C41-60B8-419A-83CE-9DE9A74023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06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Il est normal que</a:t>
            </a:r>
            <a:r>
              <a:rPr lang="en-US" baseline="0" noProof="0" dirty="0"/>
              <a:t> la distinction entre exploitation et abus sexuel ne soit pas parfaitement claire. L'idée principale est que les deux sont interdites.</a:t>
            </a:r>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08A7F-0AE8-49DD-AA47-4818E926EB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16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A4C41-60B8-419A-83CE-9DE9A74023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74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[ADAPTER AU CONTEXTE, EN UTILISANT DES EXTRAITS DU CODE DE CONDUITE DE L'ORGANISATION OU D'AUTRES POLITIQUES PERTINENTES]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A4C41-60B8-419A-83CE-9DE9A74023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2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08A7F-0AE8-49DD-AA47-4818E926E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206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14630912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90808" y="6565713"/>
            <a:ext cx="408387" cy="201706"/>
          </a:xfrm>
          <a:prstGeom prst="rect">
            <a:avLst/>
          </a:prstGeom>
        </p:spPr>
        <p:txBody>
          <a:bodyPr/>
          <a:lstStyle>
            <a:lvl1pPr>
              <a:defRPr sz="662" b="1">
                <a:solidFill>
                  <a:schemeClr val="bg1"/>
                </a:solidFill>
              </a:defRPr>
            </a:lvl1pPr>
          </a:lstStyle>
          <a:p>
            <a:fld id="{DC08CE14-7BB1-4EC3-98C0-A9A09193BA2C}" type="slidenum">
              <a:rPr lang="en-US" smtClean="0"/>
              <a:pPr/>
              <a:t>‹#›</a:t>
            </a:fld>
            <a:endParaRPr lang="en-US"/>
          </a:p>
        </p:txBody>
      </p:sp>
    </p:spTree>
    <p:extLst>
      <p:ext uri="{BB962C8B-B14F-4D97-AF65-F5344CB8AC3E}">
        <p14:creationId xmlns:p14="http://schemas.microsoft.com/office/powerpoint/2010/main" val="251171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320995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dirty="0"/>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Section </a:t>
            </a:r>
            <a:r>
              <a:rPr lang="en-US" dirty="0" err="1"/>
              <a:t>Subheader</a:t>
            </a:r>
            <a:endParaRPr lang="en-US" dirty="0"/>
          </a:p>
        </p:txBody>
      </p:sp>
    </p:spTree>
    <p:extLst>
      <p:ext uri="{BB962C8B-B14F-4D97-AF65-F5344CB8AC3E}">
        <p14:creationId xmlns:p14="http://schemas.microsoft.com/office/powerpoint/2010/main" val="18823600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55199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dirty="0"/>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16425946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168777722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372649398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317272857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42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26153726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png"/><Relationship Id="rId3" Type="http://schemas.openxmlformats.org/officeDocument/2006/relationships/image" Target="../media/image29.svg"/><Relationship Id="rId21" Type="http://schemas.openxmlformats.org/officeDocument/2006/relationships/image" Target="../media/image47.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jpg"/><Relationship Id="rId12" Type="http://schemas.openxmlformats.org/officeDocument/2006/relationships/image" Target="../media/image58.jp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sv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r>
              <a:rPr lang="fr-FR" dirty="0"/>
              <a:t>Module à distribuer :</a:t>
            </a:r>
            <a:br>
              <a:rPr lang="fr-FR" dirty="0"/>
            </a:br>
            <a:r>
              <a:rPr lang="fr-FR" dirty="0"/>
              <a:t>Introduction à la PEAS</a:t>
            </a:r>
            <a:endParaRPr lang="en-US" dirty="0"/>
          </a:p>
        </p:txBody>
      </p:sp>
      <p:sp>
        <p:nvSpPr>
          <p:cNvPr id="3" name="Subtitle 2"/>
          <p:cNvSpPr>
            <a:spLocks noGrp="1"/>
          </p:cNvSpPr>
          <p:nvPr>
            <p:ph type="subTitle" idx="1"/>
          </p:nvPr>
        </p:nvSpPr>
        <p:spPr/>
        <p:txBody>
          <a:bodyPr>
            <a:normAutofit/>
          </a:bodyPr>
          <a:lstStyle/>
          <a:p>
            <a:r>
              <a:rPr lang="fr-FR" dirty="0"/>
              <a:t>Formation de formateurs (</a:t>
            </a:r>
            <a:r>
              <a:rPr lang="fr-FR" dirty="0" err="1"/>
              <a:t>FdF</a:t>
            </a:r>
            <a:r>
              <a:rPr lang="fr-FR" dirty="0"/>
              <a:t>) PEAS
</a:t>
            </a:r>
            <a:r>
              <a:rPr lang="en-US" dirty="0"/>
              <a:t>CRS, Humanitarian Response Department (HRD)</a:t>
            </a:r>
          </a:p>
          <a:p>
            <a:endParaRPr lang="en-US" dirty="0"/>
          </a:p>
        </p:txBody>
      </p:sp>
      <p:sp>
        <p:nvSpPr>
          <p:cNvPr id="5" name="TextBox 4">
            <a:extLst>
              <a:ext uri="{FF2B5EF4-FFF2-40B4-BE49-F238E27FC236}">
                <a16:creationId xmlns:a16="http://schemas.microsoft.com/office/drawing/2014/main" id="{9F909D28-9ADD-4481-9F67-827B4146DA44}"/>
              </a:ext>
            </a:extLst>
          </p:cNvPr>
          <p:cNvSpPr txBox="1"/>
          <p:nvPr/>
        </p:nvSpPr>
        <p:spPr>
          <a:xfrm>
            <a:off x="1170108" y="6012484"/>
            <a:ext cx="9764592"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GB" sz="2531" dirty="0" err="1">
                <a:latin typeface="Calibri" panose="020F0502020204030204" pitchFamily="34" charset="0"/>
                <a:cs typeface="Calibri" panose="020F0502020204030204" pitchFamily="34" charset="0"/>
                <a:sym typeface="Helvetica Neue"/>
              </a:rPr>
              <a:t>Formateur</a:t>
            </a:r>
            <a:r>
              <a:rPr lang="en-GB" sz="2531" dirty="0">
                <a:latin typeface="Calibri" panose="020F0502020204030204" pitchFamily="34" charset="0"/>
                <a:cs typeface="Calibri" panose="020F0502020204030204" pitchFamily="34" charset="0"/>
                <a:sym typeface="Helvetica Neue"/>
              </a:rPr>
              <a:t> | Date | Lieu</a:t>
            </a:r>
            <a:endParaRPr lang="en-US" sz="2531" dirty="0">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1</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p:txBody>
          <a:bodyPr/>
          <a:lstStyle/>
          <a:p>
            <a:pPr lvl="0"/>
            <a:r>
              <a:rPr lang="en-US" dirty="0"/>
              <a:t>Concepts </a:t>
            </a:r>
            <a:r>
              <a:rPr lang="en-US" dirty="0" err="1"/>
              <a:t>clés</a:t>
            </a:r>
            <a:endParaRPr lang="en-US" dirty="0"/>
          </a:p>
        </p:txBody>
      </p:sp>
    </p:spTree>
    <p:extLst>
      <p:ext uri="{BB962C8B-B14F-4D97-AF65-F5344CB8AC3E}">
        <p14:creationId xmlns:p14="http://schemas.microsoft.com/office/powerpoint/2010/main" val="201301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8BA4494-0D0B-4805-A031-D348484071E5}"/>
              </a:ext>
            </a:extLst>
          </p:cNvPr>
          <p:cNvGraphicFramePr>
            <a:graphicFrameLocks noGrp="1"/>
          </p:cNvGraphicFramePr>
          <p:nvPr>
            <p:ph idx="1"/>
            <p:extLst>
              <p:ext uri="{D42A27DB-BD31-4B8C-83A1-F6EECF244321}">
                <p14:modId xmlns:p14="http://schemas.microsoft.com/office/powerpoint/2010/main" val="1781338123"/>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B119245-1C51-4401-96C2-9D9CA02721B0}"/>
              </a:ext>
            </a:extLst>
          </p:cNvPr>
          <p:cNvSpPr>
            <a:spLocks noGrp="1"/>
          </p:cNvSpPr>
          <p:nvPr>
            <p:ph type="title"/>
          </p:nvPr>
        </p:nvSpPr>
        <p:spPr/>
        <p:txBody>
          <a:bodyPr>
            <a:normAutofit/>
          </a:bodyPr>
          <a:lstStyle/>
          <a:p>
            <a:r>
              <a:rPr lang="en-US" dirty="0"/>
              <a:t>Concepts </a:t>
            </a:r>
            <a:r>
              <a:rPr lang="en-US" dirty="0" err="1"/>
              <a:t>clés</a:t>
            </a:r>
            <a:endParaRPr lang="en-US" dirty="0"/>
          </a:p>
        </p:txBody>
      </p:sp>
    </p:spTree>
    <p:extLst>
      <p:ext uri="{BB962C8B-B14F-4D97-AF65-F5344CB8AC3E}">
        <p14:creationId xmlns:p14="http://schemas.microsoft.com/office/powerpoint/2010/main" val="5955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B7806-1898-4C19-9D32-E84723F4E15E}"/>
              </a:ext>
            </a:extLst>
          </p:cNvPr>
          <p:cNvSpPr>
            <a:spLocks noGrp="1"/>
          </p:cNvSpPr>
          <p:nvPr>
            <p:ph type="title"/>
          </p:nvPr>
        </p:nvSpPr>
        <p:spPr/>
        <p:txBody>
          <a:bodyPr>
            <a:normAutofit/>
          </a:bodyPr>
          <a:lstStyle/>
          <a:p>
            <a:r>
              <a:rPr lang="en-US" dirty="0" err="1"/>
              <a:t>Exercice</a:t>
            </a:r>
            <a:r>
              <a:rPr lang="en-US" dirty="0"/>
              <a:t> – Marche de </a:t>
            </a:r>
            <a:r>
              <a:rPr lang="en-US" dirty="0" err="1"/>
              <a:t>pouvoir</a:t>
            </a:r>
            <a:r>
              <a:rPr lang="en-US" dirty="0"/>
              <a:t> </a:t>
            </a:r>
          </a:p>
        </p:txBody>
      </p:sp>
      <p:pic>
        <p:nvPicPr>
          <p:cNvPr id="5" name="Content Placeholder 4" descr="Transfer">
            <a:extLst>
              <a:ext uri="{FF2B5EF4-FFF2-40B4-BE49-F238E27FC236}">
                <a16:creationId xmlns:a16="http://schemas.microsoft.com/office/drawing/2014/main" id="{BF834A5E-622B-4CB5-8BDB-1ACC066D444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373438"/>
            <a:ext cx="2275114" cy="2275114"/>
          </a:xfrm>
          <a:prstGeom prst="rect">
            <a:avLst/>
          </a:prstGeom>
        </p:spPr>
      </p:pic>
      <p:pic>
        <p:nvPicPr>
          <p:cNvPr id="6" name="Content Placeholder 4" descr="Walk">
            <a:extLst>
              <a:ext uri="{FF2B5EF4-FFF2-40B4-BE49-F238E27FC236}">
                <a16:creationId xmlns:a16="http://schemas.microsoft.com/office/drawing/2014/main" id="{A5CDB7D0-B369-48E8-8EF8-6779910EBC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7900" y="2318261"/>
            <a:ext cx="3901563" cy="3901563"/>
          </a:xfrm>
          <a:prstGeom prst="rect">
            <a:avLst/>
          </a:prstGeom>
        </p:spPr>
      </p:pic>
    </p:spTree>
    <p:extLst>
      <p:ext uri="{BB962C8B-B14F-4D97-AF65-F5344CB8AC3E}">
        <p14:creationId xmlns:p14="http://schemas.microsoft.com/office/powerpoint/2010/main" val="328511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7698F3-B6EC-47FA-BB20-B0917721D724}"/>
              </a:ext>
            </a:extLst>
          </p:cNvPr>
          <p:cNvSpPr>
            <a:spLocks noGrp="1"/>
          </p:cNvSpPr>
          <p:nvPr>
            <p:ph idx="1"/>
          </p:nvPr>
        </p:nvSpPr>
        <p:spPr/>
        <p:txBody>
          <a:bodyPr/>
          <a:lstStyle/>
          <a:p>
            <a:pPr marL="0" indent="0">
              <a:buNone/>
            </a:pPr>
            <a:r>
              <a:rPr lang="fr-FR" dirty="0"/>
              <a:t>Qu’est ce que les droits </a:t>
            </a:r>
            <a:r>
              <a:rPr lang="fr-FR"/>
              <a:t>de l’homme?</a:t>
            </a:r>
            <a:endParaRPr lang="en-US" dirty="0"/>
          </a:p>
        </p:txBody>
      </p:sp>
      <p:sp>
        <p:nvSpPr>
          <p:cNvPr id="3" name="Title 2">
            <a:extLst>
              <a:ext uri="{FF2B5EF4-FFF2-40B4-BE49-F238E27FC236}">
                <a16:creationId xmlns:a16="http://schemas.microsoft.com/office/drawing/2014/main" id="{75327D0D-717B-4112-ACD6-C502FC460781}"/>
              </a:ext>
            </a:extLst>
          </p:cNvPr>
          <p:cNvSpPr>
            <a:spLocks noGrp="1"/>
          </p:cNvSpPr>
          <p:nvPr>
            <p:ph type="title"/>
          </p:nvPr>
        </p:nvSpPr>
        <p:spPr/>
        <p:txBody>
          <a:bodyPr>
            <a:normAutofit/>
          </a:bodyPr>
          <a:lstStyle/>
          <a:p>
            <a:r>
              <a:rPr lang="fr-FR" dirty="0"/>
              <a:t>Droits de l’homme et VBG</a:t>
            </a:r>
            <a:endParaRPr lang="en-US" dirty="0"/>
          </a:p>
        </p:txBody>
      </p:sp>
      <p:pic>
        <p:nvPicPr>
          <p:cNvPr id="6" name="Picture 5">
            <a:extLst>
              <a:ext uri="{FF2B5EF4-FFF2-40B4-BE49-F238E27FC236}">
                <a16:creationId xmlns:a16="http://schemas.microsoft.com/office/drawing/2014/main" id="{0E5B9343-9C08-4BD3-B3CD-2425E232BBCE}"/>
              </a:ext>
            </a:extLst>
          </p:cNvPr>
          <p:cNvPicPr>
            <a:picLocks noChangeAspect="1"/>
          </p:cNvPicPr>
          <p:nvPr/>
        </p:nvPicPr>
        <p:blipFill>
          <a:blip r:embed="rId2"/>
          <a:stretch>
            <a:fillRect/>
          </a:stretch>
        </p:blipFill>
        <p:spPr>
          <a:xfrm>
            <a:off x="1982270" y="2054224"/>
            <a:ext cx="7734300" cy="4438650"/>
          </a:xfrm>
          <a:prstGeom prst="rect">
            <a:avLst/>
          </a:prstGeom>
        </p:spPr>
      </p:pic>
    </p:spTree>
    <p:extLst>
      <p:ext uri="{BB962C8B-B14F-4D97-AF65-F5344CB8AC3E}">
        <p14:creationId xmlns:p14="http://schemas.microsoft.com/office/powerpoint/2010/main" val="218036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B3594-24A3-4A1E-A3E9-2AF1E58A79CC}"/>
              </a:ext>
            </a:extLst>
          </p:cNvPr>
          <p:cNvSpPr>
            <a:spLocks noGrp="1"/>
          </p:cNvSpPr>
          <p:nvPr>
            <p:ph type="title"/>
          </p:nvPr>
        </p:nvSpPr>
        <p:spPr/>
        <p:txBody>
          <a:bodyPr>
            <a:normAutofit/>
          </a:bodyPr>
          <a:lstStyle/>
          <a:p>
            <a:r>
              <a:rPr lang="fr-FR" dirty="0"/>
              <a:t>Déclaration universelle des droits de l’homme </a:t>
            </a:r>
            <a:endParaRPr lang="en-US" dirty="0"/>
          </a:p>
        </p:txBody>
      </p:sp>
      <p:graphicFrame>
        <p:nvGraphicFramePr>
          <p:cNvPr id="4" name="Content Placeholder 3">
            <a:extLst>
              <a:ext uri="{FF2B5EF4-FFF2-40B4-BE49-F238E27FC236}">
                <a16:creationId xmlns:a16="http://schemas.microsoft.com/office/drawing/2014/main" id="{CC536513-FB73-4496-A906-C5216517830F}"/>
              </a:ext>
            </a:extLst>
          </p:cNvPr>
          <p:cNvGraphicFramePr>
            <a:graphicFrameLocks/>
          </p:cNvGraphicFramePr>
          <p:nvPr/>
        </p:nvGraphicFramePr>
        <p:xfrm>
          <a:off x="838200" y="1484669"/>
          <a:ext cx="8240486" cy="5019707"/>
        </p:xfrm>
        <a:graphic>
          <a:graphicData uri="http://schemas.openxmlformats.org/drawingml/2006/table">
            <a:tbl>
              <a:tblPr firstRow="1" bandRow="1">
                <a:tableStyleId>{5C22544A-7EE6-4342-B048-85BDC9FD1C3A}</a:tableStyleId>
              </a:tblPr>
              <a:tblGrid>
                <a:gridCol w="893643">
                  <a:extLst>
                    <a:ext uri="{9D8B030D-6E8A-4147-A177-3AD203B41FA5}">
                      <a16:colId xmlns:a16="http://schemas.microsoft.com/office/drawing/2014/main" val="20000"/>
                    </a:ext>
                  </a:extLst>
                </a:gridCol>
                <a:gridCol w="7346843">
                  <a:extLst>
                    <a:ext uri="{9D8B030D-6E8A-4147-A177-3AD203B41FA5}">
                      <a16:colId xmlns:a16="http://schemas.microsoft.com/office/drawing/2014/main" val="20001"/>
                    </a:ext>
                  </a:extLst>
                </a:gridCol>
              </a:tblGrid>
              <a:tr h="455353">
                <a:tc>
                  <a:txBody>
                    <a:bodyPr/>
                    <a:lstStyle/>
                    <a:p>
                      <a:r>
                        <a:rPr lang="en-GB" sz="1800" noProof="0" dirty="0"/>
                        <a:t>Article </a:t>
                      </a:r>
                    </a:p>
                  </a:txBody>
                  <a:tcPr marL="68580" marR="68580" marT="34290" marB="34290"/>
                </a:tc>
                <a:tc>
                  <a:txBody>
                    <a:bodyPr/>
                    <a:lstStyle/>
                    <a:p>
                      <a:r>
                        <a:rPr lang="en-GB" sz="1800" noProof="0" dirty="0"/>
                        <a:t>Droit</a:t>
                      </a:r>
                    </a:p>
                  </a:txBody>
                  <a:tcPr marL="68580" marR="68580" marT="34290" marB="34290"/>
                </a:tc>
                <a:extLst>
                  <a:ext uri="{0D108BD9-81ED-4DB2-BD59-A6C34878D82A}">
                    <a16:rowId xmlns:a16="http://schemas.microsoft.com/office/drawing/2014/main" val="10000"/>
                  </a:ext>
                </a:extLst>
              </a:tr>
              <a:tr h="576781">
                <a:tc>
                  <a:txBody>
                    <a:bodyPr/>
                    <a:lstStyle/>
                    <a:p>
                      <a:r>
                        <a:rPr lang="en-GB" sz="2400" noProof="0" dirty="0"/>
                        <a:t>1</a:t>
                      </a:r>
                    </a:p>
                  </a:txBody>
                  <a:tcPr marL="68580" marR="68580" marT="34290" marB="34290"/>
                </a:tc>
                <a:tc>
                  <a:txBody>
                    <a:bodyPr/>
                    <a:lstStyle/>
                    <a:p>
                      <a:r>
                        <a:rPr lang="en-GB" sz="2400" noProof="0" dirty="0"/>
                        <a:t>Toute personne naît libre et a la dignité d'un être humain </a:t>
                      </a:r>
                    </a:p>
                  </a:txBody>
                  <a:tcPr marL="68580" marR="68580" marT="34290" marB="34290"/>
                </a:tc>
                <a:extLst>
                  <a:ext uri="{0D108BD9-81ED-4DB2-BD59-A6C34878D82A}">
                    <a16:rowId xmlns:a16="http://schemas.microsoft.com/office/drawing/2014/main" val="10001"/>
                  </a:ext>
                </a:extLst>
              </a:tr>
              <a:tr h="1062491">
                <a:tc>
                  <a:txBody>
                    <a:bodyPr/>
                    <a:lstStyle/>
                    <a:p>
                      <a:r>
                        <a:rPr lang="en-GB" sz="2400" noProof="0" dirty="0"/>
                        <a:t>3 </a:t>
                      </a:r>
                    </a:p>
                  </a:txBody>
                  <a:tcPr marL="68580" marR="68580" marT="34290" marB="34290"/>
                </a:tc>
                <a:tc>
                  <a:txBody>
                    <a:bodyPr/>
                    <a:lstStyle/>
                    <a:p>
                      <a:r>
                        <a:rPr lang="en-GB" sz="2400" noProof="0" dirty="0"/>
                        <a:t>Toute personne a le droit à la vie et le droit de vivre en liberté et en sécurité </a:t>
                      </a:r>
                    </a:p>
                  </a:txBody>
                  <a:tcPr marL="68580" marR="68580" marT="34290" marB="34290"/>
                </a:tc>
                <a:extLst>
                  <a:ext uri="{0D108BD9-81ED-4DB2-BD59-A6C34878D82A}">
                    <a16:rowId xmlns:a16="http://schemas.microsoft.com/office/drawing/2014/main" val="10002"/>
                  </a:ext>
                </a:extLst>
              </a:tr>
              <a:tr h="1062491">
                <a:tc>
                  <a:txBody>
                    <a:bodyPr/>
                    <a:lstStyle/>
                    <a:p>
                      <a:r>
                        <a:rPr lang="en-GB" sz="2400" noProof="0" dirty="0"/>
                        <a:t>5 </a:t>
                      </a:r>
                    </a:p>
                  </a:txBody>
                  <a:tcPr marL="68580" marR="68580" marT="34290" marB="34290"/>
                </a:tc>
                <a:tc>
                  <a:txBody>
                    <a:bodyPr/>
                    <a:lstStyle/>
                    <a:p>
                      <a:r>
                        <a:rPr lang="en-GB" sz="2400" noProof="0" dirty="0"/>
                        <a:t>Toute personne</a:t>
                      </a:r>
                      <a:r>
                        <a:rPr lang="en-GB" sz="2400" baseline="0" noProof="0" dirty="0"/>
                        <a:t> a le droit de ne pas être blessée, torturée ou traitée avec cruauté</a:t>
                      </a:r>
                      <a:endParaRPr lang="en-GB" sz="2400" noProof="0" dirty="0"/>
                    </a:p>
                  </a:txBody>
                  <a:tcPr marL="68580" marR="68580" marT="34290" marB="34290"/>
                </a:tc>
                <a:extLst>
                  <a:ext uri="{0D108BD9-81ED-4DB2-BD59-A6C34878D82A}">
                    <a16:rowId xmlns:a16="http://schemas.microsoft.com/office/drawing/2014/main" val="10003"/>
                  </a:ext>
                </a:extLst>
              </a:tr>
              <a:tr h="576781">
                <a:tc>
                  <a:txBody>
                    <a:bodyPr/>
                    <a:lstStyle/>
                    <a:p>
                      <a:r>
                        <a:rPr lang="en-GB" sz="2400" noProof="0" dirty="0"/>
                        <a:t>15</a:t>
                      </a:r>
                    </a:p>
                  </a:txBody>
                  <a:tcPr marL="68580" marR="68580" marT="34290" marB="34290"/>
                </a:tc>
                <a:tc>
                  <a:txBody>
                    <a:bodyPr/>
                    <a:lstStyle/>
                    <a:p>
                      <a:r>
                        <a:rPr lang="en-GB" sz="2400" noProof="0" dirty="0"/>
                        <a:t>Toute personne a droit à l'éducation</a:t>
                      </a:r>
                      <a:r>
                        <a:rPr lang="en-GB" sz="2400" baseline="0" noProof="0" dirty="0"/>
                        <a:t> et à un enseignement primaire gratuit</a:t>
                      </a:r>
                      <a:endParaRPr lang="en-GB" sz="2400" noProof="0" dirty="0"/>
                    </a:p>
                  </a:txBody>
                  <a:tcPr marL="68580" marR="68580" marT="34290" marB="34290"/>
                </a:tc>
                <a:extLst>
                  <a:ext uri="{0D108BD9-81ED-4DB2-BD59-A6C34878D82A}">
                    <a16:rowId xmlns:a16="http://schemas.microsoft.com/office/drawing/2014/main" val="10004"/>
                  </a:ext>
                </a:extLst>
              </a:tr>
              <a:tr h="1062491">
                <a:tc>
                  <a:txBody>
                    <a:bodyPr/>
                    <a:lstStyle/>
                    <a:p>
                      <a:r>
                        <a:rPr lang="en-GB" sz="2400" noProof="0" dirty="0"/>
                        <a:t>26</a:t>
                      </a:r>
                    </a:p>
                  </a:txBody>
                  <a:tcPr marL="68580" marR="68580" marT="34290" marB="34290"/>
                </a:tc>
                <a:tc>
                  <a:txBody>
                    <a:bodyPr/>
                    <a:lstStyle/>
                    <a:p>
                      <a:r>
                        <a:rPr lang="en-GB" sz="2400" noProof="0" dirty="0"/>
                        <a:t>Toute personne naît libre et a la dignité d'un être humain </a:t>
                      </a:r>
                    </a:p>
                  </a:txBody>
                  <a:tcPr marL="68580" marR="68580" marT="34290" marB="34290"/>
                </a:tc>
                <a:extLst>
                  <a:ext uri="{0D108BD9-81ED-4DB2-BD59-A6C34878D82A}">
                    <a16:rowId xmlns:a16="http://schemas.microsoft.com/office/drawing/2014/main" val="10006"/>
                  </a:ext>
                </a:extLst>
              </a:tr>
            </a:tbl>
          </a:graphicData>
        </a:graphic>
      </p:graphicFrame>
      <p:pic>
        <p:nvPicPr>
          <p:cNvPr id="8" name="Content Placeholder 7">
            <a:extLst>
              <a:ext uri="{FF2B5EF4-FFF2-40B4-BE49-F238E27FC236}">
                <a16:creationId xmlns:a16="http://schemas.microsoft.com/office/drawing/2014/main" id="{6BB69FDD-5F7D-4161-9CF2-8C0C68324B7A}"/>
              </a:ext>
            </a:extLst>
          </p:cNvPr>
          <p:cNvPicPr>
            <a:picLocks noGrp="1" noChangeAspect="1"/>
          </p:cNvPicPr>
          <p:nvPr>
            <p:ph idx="1"/>
          </p:nvPr>
        </p:nvPicPr>
        <p:blipFill>
          <a:blip r:embed="rId2"/>
          <a:stretch>
            <a:fillRect/>
          </a:stretch>
        </p:blipFill>
        <p:spPr>
          <a:xfrm>
            <a:off x="9078686" y="1725613"/>
            <a:ext cx="2723409" cy="3647718"/>
          </a:xfrm>
        </p:spPr>
      </p:pic>
    </p:spTree>
    <p:extLst>
      <p:ext uri="{BB962C8B-B14F-4D97-AF65-F5344CB8AC3E}">
        <p14:creationId xmlns:p14="http://schemas.microsoft.com/office/powerpoint/2010/main" val="413804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CAB40D-4EFC-4378-BFAD-C65A106BC64C}"/>
              </a:ext>
            </a:extLst>
          </p:cNvPr>
          <p:cNvSpPr>
            <a:spLocks noGrp="1"/>
          </p:cNvSpPr>
          <p:nvPr>
            <p:ph idx="1"/>
          </p:nvPr>
        </p:nvSpPr>
        <p:spPr>
          <a:xfrm>
            <a:off x="838200" y="1484671"/>
            <a:ext cx="8286620" cy="4600443"/>
          </a:xfrm>
        </p:spPr>
        <p:txBody>
          <a:bodyPr/>
          <a:lstStyle/>
          <a:p>
            <a:r>
              <a:rPr lang="fr-FR" dirty="0"/>
              <a:t>Le comportement est-il destiné à nuire à quelqu'un et à compromettre sa santé, son bien-être ou son développement </a:t>
            </a:r>
          </a:p>
          <a:p>
            <a:r>
              <a:rPr lang="fr-FR" dirty="0"/>
              <a:t>La violence peut prendre différentes formes, telles que :</a:t>
            </a:r>
          </a:p>
          <a:p>
            <a:pPr lvl="1"/>
            <a:r>
              <a:rPr lang="fr-FR" dirty="0"/>
              <a:t>Physique</a:t>
            </a:r>
          </a:p>
          <a:p>
            <a:pPr lvl="1"/>
            <a:r>
              <a:rPr lang="fr-FR" dirty="0"/>
              <a:t>Sexuel</a:t>
            </a:r>
          </a:p>
          <a:p>
            <a:pPr lvl="1"/>
            <a:r>
              <a:rPr lang="fr-FR" dirty="0"/>
              <a:t>Psychologique </a:t>
            </a:r>
          </a:p>
          <a:p>
            <a:pPr lvl="1"/>
            <a:r>
              <a:rPr lang="fr-FR" dirty="0"/>
              <a:t>Structurel</a:t>
            </a:r>
          </a:p>
          <a:p>
            <a:pPr lvl="1"/>
            <a:r>
              <a:rPr lang="fr-FR" dirty="0"/>
              <a:t>Économique </a:t>
            </a:r>
          </a:p>
          <a:p>
            <a:endParaRPr lang="en-US" dirty="0"/>
          </a:p>
        </p:txBody>
      </p:sp>
      <p:sp>
        <p:nvSpPr>
          <p:cNvPr id="3" name="Title 2">
            <a:extLst>
              <a:ext uri="{FF2B5EF4-FFF2-40B4-BE49-F238E27FC236}">
                <a16:creationId xmlns:a16="http://schemas.microsoft.com/office/drawing/2014/main" id="{018B111B-19E1-4C49-93D9-10F766649E0D}"/>
              </a:ext>
            </a:extLst>
          </p:cNvPr>
          <p:cNvSpPr>
            <a:spLocks noGrp="1"/>
          </p:cNvSpPr>
          <p:nvPr>
            <p:ph type="title"/>
          </p:nvPr>
        </p:nvSpPr>
        <p:spPr/>
        <p:txBody>
          <a:bodyPr/>
          <a:lstStyle/>
          <a:p>
            <a:r>
              <a:rPr lang="en-US" dirty="0"/>
              <a:t>Violence		</a:t>
            </a:r>
          </a:p>
        </p:txBody>
      </p:sp>
      <p:pic>
        <p:nvPicPr>
          <p:cNvPr id="7" name="Graphic 6">
            <a:extLst>
              <a:ext uri="{FF2B5EF4-FFF2-40B4-BE49-F238E27FC236}">
                <a16:creationId xmlns:a16="http://schemas.microsoft.com/office/drawing/2014/main" id="{29F45FFA-D72C-43F9-936D-80B6CDC74B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9375189" y="1880188"/>
            <a:ext cx="2354355" cy="2354355"/>
          </a:xfrm>
          <a:prstGeom prst="rect">
            <a:avLst/>
          </a:prstGeom>
        </p:spPr>
      </p:pic>
    </p:spTree>
    <p:extLst>
      <p:ext uri="{BB962C8B-B14F-4D97-AF65-F5344CB8AC3E}">
        <p14:creationId xmlns:p14="http://schemas.microsoft.com/office/powerpoint/2010/main" val="326156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BB54F9-EAA6-4854-8A7D-DB9E0AFCC1B5}"/>
              </a:ext>
            </a:extLst>
          </p:cNvPr>
          <p:cNvSpPr>
            <a:spLocks noGrp="1"/>
          </p:cNvSpPr>
          <p:nvPr>
            <p:ph idx="1"/>
          </p:nvPr>
        </p:nvSpPr>
        <p:spPr>
          <a:xfrm>
            <a:off x="838200" y="1484671"/>
            <a:ext cx="9456506" cy="4692292"/>
          </a:xfrm>
        </p:spPr>
        <p:txBody>
          <a:bodyPr/>
          <a:lstStyle/>
          <a:p>
            <a:r>
              <a:rPr lang="fr-FR" dirty="0"/>
              <a:t>Genre : Différences socialement déterminées entre les hommes et les femmes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fr-FR" dirty="0"/>
              <a:t>Sexe : Terme utilisé pour décrire les différences physiques entre les hommes et les femmes
</a:t>
            </a:r>
            <a:endParaRPr lang="en-US" dirty="0"/>
          </a:p>
        </p:txBody>
      </p:sp>
      <p:sp>
        <p:nvSpPr>
          <p:cNvPr id="3" name="Title 2">
            <a:extLst>
              <a:ext uri="{FF2B5EF4-FFF2-40B4-BE49-F238E27FC236}">
                <a16:creationId xmlns:a16="http://schemas.microsoft.com/office/drawing/2014/main" id="{D5F6FAE9-A462-4690-9632-9C8313ED5CF3}"/>
              </a:ext>
            </a:extLst>
          </p:cNvPr>
          <p:cNvSpPr>
            <a:spLocks noGrp="1"/>
          </p:cNvSpPr>
          <p:nvPr>
            <p:ph type="title"/>
          </p:nvPr>
        </p:nvSpPr>
        <p:spPr/>
        <p:txBody>
          <a:bodyPr/>
          <a:lstStyle/>
          <a:p>
            <a:r>
              <a:rPr lang="en-US" dirty="0"/>
              <a:t>Gender</a:t>
            </a:r>
          </a:p>
        </p:txBody>
      </p:sp>
      <p:pic>
        <p:nvPicPr>
          <p:cNvPr id="5" name="Graphic 4" descr="Close with solid fill">
            <a:extLst>
              <a:ext uri="{FF2B5EF4-FFF2-40B4-BE49-F238E27FC236}">
                <a16:creationId xmlns:a16="http://schemas.microsoft.com/office/drawing/2014/main" id="{1EBDA2C4-A35A-40B2-A456-B01A5B8E80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8212" y="2916417"/>
            <a:ext cx="914400" cy="914400"/>
          </a:xfrm>
          <a:prstGeom prst="rect">
            <a:avLst/>
          </a:prstGeom>
        </p:spPr>
      </p:pic>
      <p:pic>
        <p:nvPicPr>
          <p:cNvPr id="6" name="Graphic 5">
            <a:extLst>
              <a:ext uri="{FF2B5EF4-FFF2-40B4-BE49-F238E27FC236}">
                <a16:creationId xmlns:a16="http://schemas.microsoft.com/office/drawing/2014/main" id="{DD480907-83C3-49A5-A959-773ABC1164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94706" y="1484671"/>
            <a:ext cx="1580812" cy="2918422"/>
          </a:xfrm>
          <a:prstGeom prst="rect">
            <a:avLst/>
          </a:prstGeom>
        </p:spPr>
      </p:pic>
    </p:spTree>
    <p:extLst>
      <p:ext uri="{BB962C8B-B14F-4D97-AF65-F5344CB8AC3E}">
        <p14:creationId xmlns:p14="http://schemas.microsoft.com/office/powerpoint/2010/main" val="184850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AB1790-228F-40C6-939A-A82540EFC893}"/>
              </a:ext>
            </a:extLst>
          </p:cNvPr>
          <p:cNvSpPr>
            <a:spLocks noGrp="1"/>
          </p:cNvSpPr>
          <p:nvPr>
            <p:ph idx="1"/>
          </p:nvPr>
        </p:nvSpPr>
        <p:spPr>
          <a:xfrm>
            <a:off x="838200" y="1484671"/>
            <a:ext cx="8969829" cy="4807272"/>
          </a:xfrm>
        </p:spPr>
        <p:txBody>
          <a:bodyPr/>
          <a:lstStyle/>
          <a:p>
            <a:r>
              <a:rPr lang="fr-FR" dirty="0"/>
              <a:t>Terme général qui désigne tout acte préjudiciable perpétré contre la volonté d'une personne et qui se fonde sur des différences (de genre) socialement attribuées entre les hommes et les femmes.</a:t>
            </a:r>
          </a:p>
          <a:p>
            <a:r>
              <a:rPr lang="fr-FR" dirty="0"/>
              <a:t>Touche de manière disproportionnée les femmes et les filles</a:t>
            </a:r>
          </a:p>
          <a:p>
            <a:r>
              <a:rPr lang="fr-FR" dirty="0"/>
              <a:t>Terme plus souvent utilisé pour souligner la vulnérabilité particulière des femmes et des filles à la violence en raison de l'inégalité entre les sexes</a:t>
            </a:r>
          </a:p>
          <a:p>
            <a:endParaRPr lang="en-US" dirty="0"/>
          </a:p>
        </p:txBody>
      </p:sp>
      <p:sp>
        <p:nvSpPr>
          <p:cNvPr id="3" name="Title 2">
            <a:extLst>
              <a:ext uri="{FF2B5EF4-FFF2-40B4-BE49-F238E27FC236}">
                <a16:creationId xmlns:a16="http://schemas.microsoft.com/office/drawing/2014/main" id="{AB656DE4-3DEA-447B-AEE8-B113FD71E7EC}"/>
              </a:ext>
            </a:extLst>
          </p:cNvPr>
          <p:cNvSpPr>
            <a:spLocks noGrp="1"/>
          </p:cNvSpPr>
          <p:nvPr>
            <p:ph type="title"/>
          </p:nvPr>
        </p:nvSpPr>
        <p:spPr/>
        <p:txBody>
          <a:bodyPr/>
          <a:lstStyle/>
          <a:p>
            <a:r>
              <a:rPr lang="fr-FR" dirty="0"/>
              <a:t>Violence basée sur le genre (VGB)</a:t>
            </a:r>
          </a:p>
        </p:txBody>
      </p:sp>
      <p:pic>
        <p:nvPicPr>
          <p:cNvPr id="5" name="Graphic 4">
            <a:extLst>
              <a:ext uri="{FF2B5EF4-FFF2-40B4-BE49-F238E27FC236}">
                <a16:creationId xmlns:a16="http://schemas.microsoft.com/office/drawing/2014/main" id="{43A62C3D-ABEF-4598-8D47-CD12C013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8029" y="1652424"/>
            <a:ext cx="1957463" cy="2539412"/>
          </a:xfrm>
          <a:prstGeom prst="rect">
            <a:avLst/>
          </a:prstGeom>
        </p:spPr>
      </p:pic>
    </p:spTree>
    <p:extLst>
      <p:ext uri="{BB962C8B-B14F-4D97-AF65-F5344CB8AC3E}">
        <p14:creationId xmlns:p14="http://schemas.microsoft.com/office/powerpoint/2010/main" val="235794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3206BE-A73C-4B9A-A60C-97F721064489}"/>
              </a:ext>
            </a:extLst>
          </p:cNvPr>
          <p:cNvSpPr>
            <a:spLocks noGrp="1"/>
          </p:cNvSpPr>
          <p:nvPr>
            <p:ph type="title"/>
          </p:nvPr>
        </p:nvSpPr>
        <p:spPr/>
        <p:txBody>
          <a:bodyPr>
            <a:normAutofit fontScale="90000"/>
          </a:bodyPr>
          <a:lstStyle/>
          <a:p>
            <a:r>
              <a:rPr lang="fr-FR" dirty="0"/>
              <a:t>Genre et droits de l’homme
</a:t>
            </a:r>
            <a:endParaRPr lang="en-US" dirty="0"/>
          </a:p>
        </p:txBody>
      </p:sp>
      <p:graphicFrame>
        <p:nvGraphicFramePr>
          <p:cNvPr id="4" name="Content Placeholder 3">
            <a:extLst>
              <a:ext uri="{FF2B5EF4-FFF2-40B4-BE49-F238E27FC236}">
                <a16:creationId xmlns:a16="http://schemas.microsoft.com/office/drawing/2014/main" id="{9667ED9B-2D40-4E35-BB88-DAC9DF76BD6B}"/>
              </a:ext>
            </a:extLst>
          </p:cNvPr>
          <p:cNvGraphicFramePr>
            <a:graphicFrameLocks noGrp="1"/>
          </p:cNvGraphicFramePr>
          <p:nvPr>
            <p:ph idx="1"/>
            <p:extLst>
              <p:ext uri="{D42A27DB-BD31-4B8C-83A1-F6EECF244321}">
                <p14:modId xmlns:p14="http://schemas.microsoft.com/office/powerpoint/2010/main" val="3685355017"/>
              </p:ext>
            </p:extLst>
          </p:nvPr>
        </p:nvGraphicFramePr>
        <p:xfrm>
          <a:off x="838200" y="1853427"/>
          <a:ext cx="9414753" cy="4323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9BB408F-6C46-4C07-AE65-8FDFE36140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7171" y="1853428"/>
            <a:ext cx="3384829" cy="1779765"/>
          </a:xfrm>
          <a:prstGeom prst="rect">
            <a:avLst/>
          </a:prstGeom>
        </p:spPr>
      </p:pic>
      <p:pic>
        <p:nvPicPr>
          <p:cNvPr id="6" name="Picture 5">
            <a:extLst>
              <a:ext uri="{FF2B5EF4-FFF2-40B4-BE49-F238E27FC236}">
                <a16:creationId xmlns:a16="http://schemas.microsoft.com/office/drawing/2014/main" id="{F14CF2BD-4E7E-424B-A446-BDB1BDEB42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2496" y="4026464"/>
            <a:ext cx="2552061" cy="1946319"/>
          </a:xfrm>
          <a:prstGeom prst="rect">
            <a:avLst/>
          </a:prstGeom>
        </p:spPr>
      </p:pic>
    </p:spTree>
    <p:extLst>
      <p:ext uri="{BB962C8B-B14F-4D97-AF65-F5344CB8AC3E}">
        <p14:creationId xmlns:p14="http://schemas.microsoft.com/office/powerpoint/2010/main" val="33861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AB1790-228F-40C6-939A-A82540EFC893}"/>
              </a:ext>
            </a:extLst>
          </p:cNvPr>
          <p:cNvSpPr>
            <a:spLocks noGrp="1"/>
          </p:cNvSpPr>
          <p:nvPr>
            <p:ph idx="1"/>
          </p:nvPr>
        </p:nvSpPr>
        <p:spPr>
          <a:xfrm>
            <a:off x="838200" y="1484671"/>
            <a:ext cx="8969829" cy="4807272"/>
          </a:xfrm>
        </p:spPr>
        <p:txBody>
          <a:bodyPr/>
          <a:lstStyle/>
          <a:p>
            <a:r>
              <a:rPr lang="en-US" dirty="0"/>
              <a:t>Umbrella term for any harmful act that is perpetrated against a person’s will, and that is based on socially ascribed (gender) differences between males and females.</a:t>
            </a:r>
          </a:p>
          <a:p>
            <a:r>
              <a:rPr lang="en-US" dirty="0"/>
              <a:t>Disproportionately affects women and girls </a:t>
            </a:r>
          </a:p>
          <a:p>
            <a:r>
              <a:rPr lang="en-US" dirty="0"/>
              <a:t>Term most often used to highlight women and girls’ particular vulnerability to violence because of gender inequality</a:t>
            </a:r>
          </a:p>
        </p:txBody>
      </p:sp>
      <p:sp>
        <p:nvSpPr>
          <p:cNvPr id="3" name="Title 2">
            <a:extLst>
              <a:ext uri="{FF2B5EF4-FFF2-40B4-BE49-F238E27FC236}">
                <a16:creationId xmlns:a16="http://schemas.microsoft.com/office/drawing/2014/main" id="{AB656DE4-3DEA-447B-AEE8-B113FD71E7EC}"/>
              </a:ext>
            </a:extLst>
          </p:cNvPr>
          <p:cNvSpPr>
            <a:spLocks noGrp="1"/>
          </p:cNvSpPr>
          <p:nvPr>
            <p:ph type="title"/>
          </p:nvPr>
        </p:nvSpPr>
        <p:spPr/>
        <p:txBody>
          <a:bodyPr/>
          <a:lstStyle/>
          <a:p>
            <a:r>
              <a:rPr lang="en-US" dirty="0"/>
              <a:t>Gender Based Violence (GBV)</a:t>
            </a:r>
          </a:p>
        </p:txBody>
      </p:sp>
      <p:pic>
        <p:nvPicPr>
          <p:cNvPr id="5" name="Graphic 4">
            <a:extLst>
              <a:ext uri="{FF2B5EF4-FFF2-40B4-BE49-F238E27FC236}">
                <a16:creationId xmlns:a16="http://schemas.microsoft.com/office/drawing/2014/main" id="{43A62C3D-ABEF-4598-8D47-CD12C0130F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08029" y="1652424"/>
            <a:ext cx="1957463" cy="2539412"/>
          </a:xfrm>
          <a:prstGeom prst="rect">
            <a:avLst/>
          </a:prstGeom>
        </p:spPr>
      </p:pic>
    </p:spTree>
    <p:extLst>
      <p:ext uri="{BB962C8B-B14F-4D97-AF65-F5344CB8AC3E}">
        <p14:creationId xmlns:p14="http://schemas.microsoft.com/office/powerpoint/2010/main" val="281418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a:t>Bienvenue</a:t>
            </a:r>
            <a:r>
              <a:rPr lang="en-IE" dirty="0"/>
              <a:t>!
</a:t>
            </a:r>
          </a:p>
        </p:txBody>
      </p:sp>
    </p:spTree>
    <p:extLst>
      <p:ext uri="{BB962C8B-B14F-4D97-AF65-F5344CB8AC3E}">
        <p14:creationId xmlns:p14="http://schemas.microsoft.com/office/powerpoint/2010/main" val="292750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D233D-75D5-4379-B0F3-5FE20CCCB886}"/>
              </a:ext>
            </a:extLst>
          </p:cNvPr>
          <p:cNvSpPr>
            <a:spLocks noGrp="1"/>
          </p:cNvSpPr>
          <p:nvPr>
            <p:ph idx="1"/>
          </p:nvPr>
        </p:nvSpPr>
        <p:spPr/>
        <p:txBody>
          <a:bodyPr/>
          <a:lstStyle/>
          <a:p>
            <a:r>
              <a:rPr lang="en-US" dirty="0"/>
              <a:t>People in positions of power are more likely to have the resources and support to ensure their rights are respected, but are also more likely to perpetrate abuse. </a:t>
            </a:r>
          </a:p>
          <a:p>
            <a:r>
              <a:rPr lang="en-US" dirty="0"/>
              <a:t>Power imbalance is at the core of SEA incidents because humanitarian workers hold enormous power.</a:t>
            </a:r>
          </a:p>
          <a:p>
            <a:r>
              <a:rPr lang="en-US" dirty="0"/>
              <a:t>Marginalized people and communities are far more likely to be made more vulnerable during an emergency. </a:t>
            </a:r>
          </a:p>
          <a:p>
            <a:r>
              <a:rPr lang="en-US" dirty="0"/>
              <a:t>Women and girls tend to be more affected than men in emergencies.</a:t>
            </a:r>
          </a:p>
          <a:p>
            <a:r>
              <a:rPr lang="en-US" dirty="0"/>
              <a:t>SEA is a form of GBV. Anyone can commit SEA, but the most likely perpetrators are men and the most likely victims are women.</a:t>
            </a:r>
          </a:p>
        </p:txBody>
      </p:sp>
      <p:sp>
        <p:nvSpPr>
          <p:cNvPr id="3" name="Title 2">
            <a:extLst>
              <a:ext uri="{FF2B5EF4-FFF2-40B4-BE49-F238E27FC236}">
                <a16:creationId xmlns:a16="http://schemas.microsoft.com/office/drawing/2014/main" id="{DC25B0C9-AF75-498E-84A8-9C729FEC0B86}"/>
              </a:ext>
            </a:extLst>
          </p:cNvPr>
          <p:cNvSpPr>
            <a:spLocks noGrp="1"/>
          </p:cNvSpPr>
          <p:nvPr>
            <p:ph type="title"/>
          </p:nvPr>
        </p:nvSpPr>
        <p:spPr/>
        <p:txBody>
          <a:bodyPr/>
          <a:lstStyle/>
          <a:p>
            <a:r>
              <a:rPr lang="en-US" dirty="0"/>
              <a:t>Wrap up Session 1: Key concepts</a:t>
            </a:r>
          </a:p>
        </p:txBody>
      </p:sp>
      <p:pic>
        <p:nvPicPr>
          <p:cNvPr id="5" name="Graphic 4" descr="Group">
            <a:extLst>
              <a:ext uri="{FF2B5EF4-FFF2-40B4-BE49-F238E27FC236}">
                <a16:creationId xmlns:a16="http://schemas.microsoft.com/office/drawing/2014/main" id="{1B34F3C3-2FA8-40DB-B1AC-4804273668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24" y="1698084"/>
            <a:ext cx="810276" cy="914400"/>
          </a:xfrm>
          <a:prstGeom prst="rect">
            <a:avLst/>
          </a:prstGeom>
        </p:spPr>
      </p:pic>
      <p:pic>
        <p:nvPicPr>
          <p:cNvPr id="7" name="Graphic 6" descr="Family with two children">
            <a:extLst>
              <a:ext uri="{FF2B5EF4-FFF2-40B4-BE49-F238E27FC236}">
                <a16:creationId xmlns:a16="http://schemas.microsoft.com/office/drawing/2014/main" id="{4D545015-6C57-4981-A4AE-D9AC98C201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24" y="5539130"/>
            <a:ext cx="914400" cy="914400"/>
          </a:xfrm>
          <a:prstGeom prst="rect">
            <a:avLst/>
          </a:prstGeom>
        </p:spPr>
      </p:pic>
      <p:pic>
        <p:nvPicPr>
          <p:cNvPr id="9" name="Graphic 8" descr="Person in wheelchair">
            <a:extLst>
              <a:ext uri="{FF2B5EF4-FFF2-40B4-BE49-F238E27FC236}">
                <a16:creationId xmlns:a16="http://schemas.microsoft.com/office/drawing/2014/main" id="{E393D9E4-274B-45E2-87E8-B2BCFC3785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124" y="428966"/>
            <a:ext cx="914400" cy="914400"/>
          </a:xfrm>
          <a:prstGeom prst="rect">
            <a:avLst/>
          </a:prstGeom>
        </p:spPr>
      </p:pic>
      <p:pic>
        <p:nvPicPr>
          <p:cNvPr id="11" name="Graphic 10" descr="Baby">
            <a:extLst>
              <a:ext uri="{FF2B5EF4-FFF2-40B4-BE49-F238E27FC236}">
                <a16:creationId xmlns:a16="http://schemas.microsoft.com/office/drawing/2014/main" id="{7AB99EB9-45E9-4849-A55F-12B313961E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4612946"/>
            <a:ext cx="914400" cy="914400"/>
          </a:xfrm>
          <a:prstGeom prst="rect">
            <a:avLst/>
          </a:prstGeom>
        </p:spPr>
      </p:pic>
      <p:pic>
        <p:nvPicPr>
          <p:cNvPr id="13" name="Graphic 12" descr="Two Women">
            <a:extLst>
              <a:ext uri="{FF2B5EF4-FFF2-40B4-BE49-F238E27FC236}">
                <a16:creationId xmlns:a16="http://schemas.microsoft.com/office/drawing/2014/main" id="{0BB13DD1-25C4-4D16-8DE9-11E62D78AB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3087499"/>
            <a:ext cx="914400" cy="914400"/>
          </a:xfrm>
          <a:prstGeom prst="rect">
            <a:avLst/>
          </a:prstGeom>
        </p:spPr>
      </p:pic>
      <p:pic>
        <p:nvPicPr>
          <p:cNvPr id="15" name="Graphic 14" descr="Parent and Baby">
            <a:extLst>
              <a:ext uri="{FF2B5EF4-FFF2-40B4-BE49-F238E27FC236}">
                <a16:creationId xmlns:a16="http://schemas.microsoft.com/office/drawing/2014/main" id="{29FFDC06-6176-45E5-B6D4-89B4DE22016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1035" y="5301118"/>
            <a:ext cx="914400" cy="914400"/>
          </a:xfrm>
          <a:prstGeom prst="rect">
            <a:avLst/>
          </a:prstGeom>
        </p:spPr>
      </p:pic>
      <p:pic>
        <p:nvPicPr>
          <p:cNvPr id="17" name="Graphic 16" descr="Family with girl">
            <a:extLst>
              <a:ext uri="{FF2B5EF4-FFF2-40B4-BE49-F238E27FC236}">
                <a16:creationId xmlns:a16="http://schemas.microsoft.com/office/drawing/2014/main" id="{0A5B8CF6-4025-457A-A728-B32606D32AE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92329" y="1680693"/>
            <a:ext cx="914400" cy="914400"/>
          </a:xfrm>
          <a:prstGeom prst="rect">
            <a:avLst/>
          </a:prstGeom>
        </p:spPr>
      </p:pic>
      <p:pic>
        <p:nvPicPr>
          <p:cNvPr id="19" name="Graphic 18" descr="Person with Cane">
            <a:extLst>
              <a:ext uri="{FF2B5EF4-FFF2-40B4-BE49-F238E27FC236}">
                <a16:creationId xmlns:a16="http://schemas.microsoft.com/office/drawing/2014/main" id="{ECFD7282-0F9A-457F-9B12-4F5D2E93033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02775" y="305174"/>
            <a:ext cx="914400" cy="914400"/>
          </a:xfrm>
          <a:prstGeom prst="rect">
            <a:avLst/>
          </a:prstGeom>
        </p:spPr>
      </p:pic>
      <p:pic>
        <p:nvPicPr>
          <p:cNvPr id="21" name="Graphic 20" descr="Parent and Child">
            <a:extLst>
              <a:ext uri="{FF2B5EF4-FFF2-40B4-BE49-F238E27FC236}">
                <a16:creationId xmlns:a16="http://schemas.microsoft.com/office/drawing/2014/main" id="{C66905D0-9FAF-42C0-9A32-474A8F4B4D3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92329" y="2926144"/>
            <a:ext cx="914400" cy="914400"/>
          </a:xfrm>
          <a:prstGeom prst="rect">
            <a:avLst/>
          </a:prstGeom>
        </p:spPr>
      </p:pic>
      <p:pic>
        <p:nvPicPr>
          <p:cNvPr id="23" name="Graphic 22" descr="Team">
            <a:extLst>
              <a:ext uri="{FF2B5EF4-FFF2-40B4-BE49-F238E27FC236}">
                <a16:creationId xmlns:a16="http://schemas.microsoft.com/office/drawing/2014/main" id="{CC8411B5-5808-4885-A49A-866D4E01841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173477" y="4171595"/>
            <a:ext cx="914400" cy="914400"/>
          </a:xfrm>
          <a:prstGeom prst="rect">
            <a:avLst/>
          </a:prstGeom>
        </p:spPr>
      </p:pic>
    </p:spTree>
    <p:extLst>
      <p:ext uri="{BB962C8B-B14F-4D97-AF65-F5344CB8AC3E}">
        <p14:creationId xmlns:p14="http://schemas.microsoft.com/office/powerpoint/2010/main" val="117565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2</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p:txBody>
          <a:bodyPr/>
          <a:lstStyle/>
          <a:p>
            <a:pPr lvl="0"/>
            <a:r>
              <a:rPr lang="en-US" dirty="0" err="1"/>
              <a:t>Comprendre</a:t>
            </a:r>
            <a:r>
              <a:rPr lang="en-US" dirty="0"/>
              <a:t> la PEAS</a:t>
            </a:r>
          </a:p>
        </p:txBody>
      </p:sp>
    </p:spTree>
    <p:extLst>
      <p:ext uri="{BB962C8B-B14F-4D97-AF65-F5344CB8AC3E}">
        <p14:creationId xmlns:p14="http://schemas.microsoft.com/office/powerpoint/2010/main" val="394133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8B7BD5-A363-43E1-B33F-28F3F1BE7E2B}"/>
              </a:ext>
            </a:extLst>
          </p:cNvPr>
          <p:cNvSpPr>
            <a:spLocks noGrp="1"/>
          </p:cNvSpPr>
          <p:nvPr>
            <p:ph idx="1"/>
          </p:nvPr>
        </p:nvSpPr>
        <p:spPr/>
        <p:txBody>
          <a:bodyPr/>
          <a:lstStyle/>
          <a:p>
            <a:pPr marL="0" indent="0">
              <a:buNone/>
            </a:pPr>
            <a:r>
              <a:rPr lang="en-US" dirty="0"/>
              <a:t> </a:t>
            </a:r>
          </a:p>
        </p:txBody>
      </p:sp>
      <p:sp>
        <p:nvSpPr>
          <p:cNvPr id="3" name="Title 2">
            <a:extLst>
              <a:ext uri="{FF2B5EF4-FFF2-40B4-BE49-F238E27FC236}">
                <a16:creationId xmlns:a16="http://schemas.microsoft.com/office/drawing/2014/main" id="{EEB0D433-D4F4-44E3-83E2-FA2D9B37DF08}"/>
              </a:ext>
            </a:extLst>
          </p:cNvPr>
          <p:cNvSpPr>
            <a:spLocks noGrp="1"/>
          </p:cNvSpPr>
          <p:nvPr>
            <p:ph type="title"/>
          </p:nvPr>
        </p:nvSpPr>
        <p:spPr/>
        <p:txBody>
          <a:bodyPr>
            <a:normAutofit/>
          </a:bodyPr>
          <a:lstStyle/>
          <a:p>
            <a:r>
              <a:rPr lang="en-US" dirty="0"/>
              <a:t>Sexual Exploitation and abuse – Definitions </a:t>
            </a:r>
          </a:p>
        </p:txBody>
      </p:sp>
      <p:sp>
        <p:nvSpPr>
          <p:cNvPr id="4" name="Speech Bubble: Rectangle with Corners Rounded 3">
            <a:extLst>
              <a:ext uri="{FF2B5EF4-FFF2-40B4-BE49-F238E27FC236}">
                <a16:creationId xmlns:a16="http://schemas.microsoft.com/office/drawing/2014/main" id="{661767C5-C154-4331-95EA-1B00215F5EE8}"/>
              </a:ext>
            </a:extLst>
          </p:cNvPr>
          <p:cNvSpPr/>
          <p:nvPr/>
        </p:nvSpPr>
        <p:spPr>
          <a:xfrm>
            <a:off x="6801491" y="1955783"/>
            <a:ext cx="4674741" cy="3750068"/>
          </a:xfrm>
          <a:prstGeom prst="wedgeRound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000" b="1" dirty="0">
                <a:ea typeface="ＭＳ Ｐゴシック" panose="020B0600070205080204" pitchFamily="34" charset="-128"/>
              </a:rPr>
              <a:t>Exploitation </a:t>
            </a:r>
            <a:r>
              <a:rPr lang="en-GB" sz="2000" b="1" dirty="0" err="1">
                <a:ea typeface="ＭＳ Ｐゴシック" panose="020B0600070205080204" pitchFamily="34" charset="-128"/>
              </a:rPr>
              <a:t>sexuelle</a:t>
            </a:r>
            <a:endParaRPr lang="en-GB" sz="2000" b="1" dirty="0">
              <a:ea typeface="ＭＳ Ｐゴシック" panose="020B0600070205080204" pitchFamily="34" charset="-128"/>
            </a:endParaRPr>
          </a:p>
          <a:p>
            <a:pPr algn="ctr"/>
            <a:endParaRPr lang="en-US" sz="2000" b="1" dirty="0"/>
          </a:p>
          <a:p>
            <a:pPr algn="ctr"/>
            <a:r>
              <a:rPr lang="fr-FR" sz="2000" dirty="0"/>
              <a:t>est basée sur l’abus d’une position de vulnérabilité, sur des relations de</a:t>
            </a:r>
          </a:p>
          <a:p>
            <a:pPr algn="ctr"/>
            <a:r>
              <a:rPr lang="fr-FR" sz="2000" dirty="0"/>
              <a:t>pouvoir inégales, sur la confiance et implique un gain social, sexuel, économique ou politique</a:t>
            </a:r>
            <a:endParaRPr lang="en-US" sz="2000" dirty="0"/>
          </a:p>
        </p:txBody>
      </p:sp>
      <p:sp>
        <p:nvSpPr>
          <p:cNvPr id="6" name="Speech Bubble: Rectangle with Corners Rounded 5">
            <a:extLst>
              <a:ext uri="{FF2B5EF4-FFF2-40B4-BE49-F238E27FC236}">
                <a16:creationId xmlns:a16="http://schemas.microsoft.com/office/drawing/2014/main" id="{5222FE36-BF59-40A6-AFA0-3D93613D8965}"/>
              </a:ext>
            </a:extLst>
          </p:cNvPr>
          <p:cNvSpPr/>
          <p:nvPr/>
        </p:nvSpPr>
        <p:spPr>
          <a:xfrm>
            <a:off x="940085" y="1955783"/>
            <a:ext cx="4674741" cy="3750068"/>
          </a:xfrm>
          <a:prstGeom prst="wedgeRound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000" b="1" dirty="0" err="1">
                <a:ea typeface="ＭＳ Ｐゴシック" panose="020B0600070205080204" pitchFamily="34" charset="-128"/>
              </a:rPr>
              <a:t>Abus</a:t>
            </a:r>
            <a:r>
              <a:rPr lang="en-GB" sz="2000" b="1" dirty="0">
                <a:ea typeface="ＭＳ Ｐゴシック" panose="020B0600070205080204" pitchFamily="34" charset="-128"/>
              </a:rPr>
              <a:t> </a:t>
            </a:r>
            <a:r>
              <a:rPr lang="en-GB" sz="2000" b="1" dirty="0" err="1">
                <a:ea typeface="ＭＳ Ｐゴシック" panose="020B0600070205080204" pitchFamily="34" charset="-128"/>
              </a:rPr>
              <a:t>sexuel</a:t>
            </a:r>
            <a:endParaRPr lang="en-GB" sz="2000" b="1" dirty="0">
              <a:ea typeface="ＭＳ Ｐゴシック" panose="020B0600070205080204" pitchFamily="34" charset="-128"/>
            </a:endParaRPr>
          </a:p>
          <a:p>
            <a:pPr algn="ctr"/>
            <a:endParaRPr lang="en-US" sz="2000" b="1" dirty="0"/>
          </a:p>
          <a:p>
            <a:pPr algn="ctr"/>
            <a:r>
              <a:rPr lang="fr-FR" sz="2000" dirty="0"/>
              <a:t>est constitué autant par une tentative d’atteinte que par une atteinte réelle.</a:t>
            </a:r>
            <a:endParaRPr lang="en-US" sz="2000" dirty="0"/>
          </a:p>
        </p:txBody>
      </p:sp>
    </p:spTree>
    <p:extLst>
      <p:ext uri="{BB962C8B-B14F-4D97-AF65-F5344CB8AC3E}">
        <p14:creationId xmlns:p14="http://schemas.microsoft.com/office/powerpoint/2010/main" val="103157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96DFD-C985-4D21-883D-B250E9B7919D}"/>
              </a:ext>
            </a:extLst>
          </p:cNvPr>
          <p:cNvSpPr>
            <a:spLocks noGrp="1"/>
          </p:cNvSpPr>
          <p:nvPr>
            <p:ph idx="1"/>
          </p:nvPr>
        </p:nvSpPr>
        <p:spPr/>
        <p:txBody>
          <a:bodyPr/>
          <a:lstStyle/>
          <a:p>
            <a:pPr marL="0" indent="0">
              <a:buNone/>
            </a:pPr>
            <a:r>
              <a:rPr lang="en-US" b="1" u="sng" dirty="0" err="1"/>
              <a:t>Partie</a:t>
            </a:r>
            <a:r>
              <a:rPr lang="en-US" b="1" u="sng" dirty="0"/>
              <a:t> 1
</a:t>
            </a:r>
            <a:r>
              <a:rPr lang="fr-FR" dirty="0"/>
              <a:t>Décider si vos scénarios constituent des exemples d’exploitation sexuelle ou d’abus sexuels </a:t>
            </a:r>
            <a:r>
              <a:rPr lang="en-US" dirty="0"/>
              <a:t>(10 minutes)</a:t>
            </a:r>
          </a:p>
          <a:p>
            <a:endParaRPr lang="en-US" dirty="0"/>
          </a:p>
          <a:p>
            <a:pPr marL="0" indent="0">
              <a:buNone/>
            </a:pPr>
            <a:r>
              <a:rPr lang="en-US" b="1" u="sng" dirty="0" err="1"/>
              <a:t>Partie</a:t>
            </a:r>
            <a:r>
              <a:rPr lang="en-US" b="1" u="sng" dirty="0"/>
              <a:t> 2
</a:t>
            </a:r>
            <a:r>
              <a:rPr lang="fr-FR" dirty="0"/>
              <a:t>Considérer les deux exemples que vous avez attribués à chaque groupe, et d’énumérer des conséquences de l’EAS</a:t>
            </a:r>
            <a:endParaRPr lang="en-US" dirty="0"/>
          </a:p>
        </p:txBody>
      </p:sp>
      <p:sp>
        <p:nvSpPr>
          <p:cNvPr id="3" name="Title 2">
            <a:extLst>
              <a:ext uri="{FF2B5EF4-FFF2-40B4-BE49-F238E27FC236}">
                <a16:creationId xmlns:a16="http://schemas.microsoft.com/office/drawing/2014/main" id="{B5E7166C-CD7A-41D9-8F21-11C812A6B510}"/>
              </a:ext>
            </a:extLst>
          </p:cNvPr>
          <p:cNvSpPr>
            <a:spLocks noGrp="1"/>
          </p:cNvSpPr>
          <p:nvPr>
            <p:ph type="title"/>
          </p:nvPr>
        </p:nvSpPr>
        <p:spPr/>
        <p:txBody>
          <a:bodyPr>
            <a:normAutofit/>
          </a:bodyPr>
          <a:lstStyle/>
          <a:p>
            <a:r>
              <a:rPr lang="fr-FR" dirty="0"/>
              <a:t>Exercice : Exemples d’exploitation et d’abus sexuels</a:t>
            </a:r>
            <a:endParaRPr lang="en-US" dirty="0"/>
          </a:p>
        </p:txBody>
      </p:sp>
    </p:spTree>
    <p:extLst>
      <p:ext uri="{BB962C8B-B14F-4D97-AF65-F5344CB8AC3E}">
        <p14:creationId xmlns:p14="http://schemas.microsoft.com/office/powerpoint/2010/main" val="120743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F7E88-D2CB-4738-92FC-BA50FA676DBE}"/>
              </a:ext>
            </a:extLst>
          </p:cNvPr>
          <p:cNvSpPr>
            <a:spLocks noGrp="1"/>
          </p:cNvSpPr>
          <p:nvPr>
            <p:ph type="title"/>
          </p:nvPr>
        </p:nvSpPr>
        <p:spPr/>
        <p:txBody>
          <a:bodyPr>
            <a:normAutofit fontScale="90000"/>
          </a:bodyPr>
          <a:lstStyle/>
          <a:p>
            <a:r>
              <a:rPr lang="fr-FR" dirty="0"/>
              <a:t>Conséquences de l’exploitation et des abus sexuels
</a:t>
            </a:r>
            <a:endParaRPr lang="en-US" dirty="0"/>
          </a:p>
        </p:txBody>
      </p:sp>
      <p:graphicFrame>
        <p:nvGraphicFramePr>
          <p:cNvPr id="4" name="Content Placeholder 3">
            <a:extLst>
              <a:ext uri="{FF2B5EF4-FFF2-40B4-BE49-F238E27FC236}">
                <a16:creationId xmlns:a16="http://schemas.microsoft.com/office/drawing/2014/main" id="{AEE8CD8E-E084-4ED9-B63D-47BD810E9041}"/>
              </a:ext>
            </a:extLst>
          </p:cNvPr>
          <p:cNvGraphicFramePr>
            <a:graphicFrameLocks noGrp="1"/>
          </p:cNvGraphicFramePr>
          <p:nvPr>
            <p:ph idx="1"/>
            <p:extLst>
              <p:ext uri="{D42A27DB-BD31-4B8C-83A1-F6EECF244321}">
                <p14:modId xmlns:p14="http://schemas.microsoft.com/office/powerpoint/2010/main" val="2091735270"/>
              </p:ext>
            </p:extLst>
          </p:nvPr>
        </p:nvGraphicFramePr>
        <p:xfrm>
          <a:off x="924674" y="1140431"/>
          <a:ext cx="9780998" cy="5198724"/>
        </p:xfrm>
        <a:graphic>
          <a:graphicData uri="http://schemas.openxmlformats.org/drawingml/2006/table">
            <a:tbl>
              <a:tblPr firstCol="1" lastRow="1" lastCol="1" bandRow="1" bandCol="1">
                <a:tableStyleId>{5C22544A-7EE6-4342-B048-85BDC9FD1C3A}</a:tableStyleId>
              </a:tblPr>
              <a:tblGrid>
                <a:gridCol w="4890499">
                  <a:extLst>
                    <a:ext uri="{9D8B030D-6E8A-4147-A177-3AD203B41FA5}">
                      <a16:colId xmlns:a16="http://schemas.microsoft.com/office/drawing/2014/main" val="336865326"/>
                    </a:ext>
                  </a:extLst>
                </a:gridCol>
                <a:gridCol w="4890499">
                  <a:extLst>
                    <a:ext uri="{9D8B030D-6E8A-4147-A177-3AD203B41FA5}">
                      <a16:colId xmlns:a16="http://schemas.microsoft.com/office/drawing/2014/main" val="3073603384"/>
                    </a:ext>
                  </a:extLst>
                </a:gridCol>
              </a:tblGrid>
              <a:tr h="3780890">
                <a:tc>
                  <a:txBody>
                    <a:bodyPr/>
                    <a:lstStyle/>
                    <a:p>
                      <a:pPr marL="0" marR="0">
                        <a:spcBef>
                          <a:spcPts val="0"/>
                        </a:spcBef>
                        <a:spcAft>
                          <a:spcPts val="0"/>
                        </a:spcAft>
                      </a:pPr>
                      <a:r>
                        <a:rPr lang="en-US" sz="1600" dirty="0">
                          <a:effectLst/>
                        </a:rPr>
                        <a:t>[For the survivor]:</a:t>
                      </a:r>
                    </a:p>
                    <a:p>
                      <a:pPr marL="0" marR="0">
                        <a:spcBef>
                          <a:spcPts val="0"/>
                        </a:spcBef>
                        <a:spcAft>
                          <a:spcPts val="0"/>
                        </a:spcAft>
                      </a:pPr>
                      <a:r>
                        <a:rPr lang="en-US" sz="1600" dirty="0">
                          <a:effectLst/>
                        </a:rPr>
                        <a:t> - </a:t>
                      </a:r>
                      <a:r>
                        <a:rPr lang="en-US" sz="1600" dirty="0">
                          <a:effectLst/>
                          <a:highlight>
                            <a:srgbClr val="FFFF00"/>
                          </a:highlight>
                        </a:rPr>
                        <a:t>physical harm, pain, trauma</a:t>
                      </a:r>
                    </a:p>
                    <a:p>
                      <a:pPr marL="0" marR="0">
                        <a:spcBef>
                          <a:spcPts val="0"/>
                        </a:spcBef>
                        <a:spcAft>
                          <a:spcPts val="0"/>
                        </a:spcAft>
                      </a:pPr>
                      <a:r>
                        <a:rPr lang="en-US" sz="1600" dirty="0">
                          <a:effectLst/>
                          <a:highlight>
                            <a:srgbClr val="FFFF00"/>
                          </a:highlight>
                        </a:rPr>
                        <a:t> - psychological harm</a:t>
                      </a:r>
                    </a:p>
                    <a:p>
                      <a:pPr marL="0" marR="0">
                        <a:spcBef>
                          <a:spcPts val="0"/>
                        </a:spcBef>
                        <a:spcAft>
                          <a:spcPts val="0"/>
                        </a:spcAft>
                      </a:pPr>
                      <a:r>
                        <a:rPr lang="en-US" sz="1600" dirty="0">
                          <a:effectLst/>
                          <a:highlight>
                            <a:srgbClr val="FFFF00"/>
                          </a:highlight>
                        </a:rPr>
                        <a:t> - STDs; HIV/AIDs</a:t>
                      </a:r>
                    </a:p>
                    <a:p>
                      <a:pPr marL="0" marR="0">
                        <a:spcBef>
                          <a:spcPts val="0"/>
                        </a:spcBef>
                        <a:spcAft>
                          <a:spcPts val="0"/>
                        </a:spcAft>
                      </a:pPr>
                      <a:r>
                        <a:rPr lang="en-US" sz="1600" dirty="0">
                          <a:effectLst/>
                          <a:highlight>
                            <a:srgbClr val="FFFF00"/>
                          </a:highlight>
                        </a:rPr>
                        <a:t> - infertility</a:t>
                      </a:r>
                    </a:p>
                    <a:p>
                      <a:pPr marL="0" marR="0">
                        <a:spcBef>
                          <a:spcPts val="0"/>
                        </a:spcBef>
                        <a:spcAft>
                          <a:spcPts val="0"/>
                        </a:spcAft>
                      </a:pPr>
                      <a:r>
                        <a:rPr lang="en-US" sz="1600" dirty="0">
                          <a:effectLst/>
                          <a:highlight>
                            <a:srgbClr val="FFFF00"/>
                          </a:highlight>
                        </a:rPr>
                        <a:t> - stigmatization and loss of reputation</a:t>
                      </a:r>
                    </a:p>
                    <a:p>
                      <a:pPr marL="0" marR="0">
                        <a:spcBef>
                          <a:spcPts val="0"/>
                        </a:spcBef>
                        <a:spcAft>
                          <a:spcPts val="0"/>
                        </a:spcAft>
                      </a:pPr>
                      <a:r>
                        <a:rPr lang="en-US" sz="1600" dirty="0">
                          <a:effectLst/>
                          <a:highlight>
                            <a:srgbClr val="FFFF00"/>
                          </a:highlight>
                        </a:rPr>
                        <a:t> - shame, guilt</a:t>
                      </a:r>
                    </a:p>
                    <a:p>
                      <a:pPr marL="0" marR="0">
                        <a:spcBef>
                          <a:spcPts val="0"/>
                        </a:spcBef>
                        <a:spcAft>
                          <a:spcPts val="0"/>
                        </a:spcAft>
                      </a:pPr>
                      <a:r>
                        <a:rPr lang="en-US" sz="1600" dirty="0">
                          <a:effectLst/>
                          <a:highlight>
                            <a:srgbClr val="FFFF00"/>
                          </a:highlight>
                        </a:rPr>
                        <a:t> - fear, confusion, depression</a:t>
                      </a:r>
                    </a:p>
                    <a:p>
                      <a:pPr marL="0" marR="0">
                        <a:spcBef>
                          <a:spcPts val="0"/>
                        </a:spcBef>
                        <a:spcAft>
                          <a:spcPts val="0"/>
                        </a:spcAft>
                      </a:pPr>
                      <a:r>
                        <a:rPr lang="en-US" sz="1600" dirty="0">
                          <a:effectLst/>
                          <a:highlight>
                            <a:srgbClr val="FFFF00"/>
                          </a:highlight>
                        </a:rPr>
                        <a:t> - death, self harm </a:t>
                      </a:r>
                    </a:p>
                    <a:p>
                      <a:pPr marL="0" marR="0">
                        <a:spcBef>
                          <a:spcPts val="0"/>
                        </a:spcBef>
                        <a:spcAft>
                          <a:spcPts val="0"/>
                        </a:spcAft>
                      </a:pPr>
                      <a:r>
                        <a:rPr lang="en-US" sz="1600" dirty="0">
                          <a:effectLst/>
                          <a:highlight>
                            <a:srgbClr val="FFFF00"/>
                          </a:highlight>
                        </a:rPr>
                        <a:t> - rejection by spouse/family</a:t>
                      </a:r>
                    </a:p>
                    <a:p>
                      <a:pPr marL="0" marR="0">
                        <a:spcBef>
                          <a:spcPts val="0"/>
                        </a:spcBef>
                        <a:spcAft>
                          <a:spcPts val="0"/>
                        </a:spcAft>
                      </a:pPr>
                      <a:r>
                        <a:rPr lang="en-US" sz="1600" dirty="0">
                          <a:effectLst/>
                          <a:highlight>
                            <a:srgbClr val="FFFF00"/>
                          </a:highlight>
                        </a:rPr>
                        <a:t> - ostracized by the community</a:t>
                      </a:r>
                    </a:p>
                    <a:p>
                      <a:pPr marL="0" marR="0">
                        <a:spcBef>
                          <a:spcPts val="0"/>
                        </a:spcBef>
                        <a:spcAft>
                          <a:spcPts val="0"/>
                        </a:spcAft>
                      </a:pPr>
                      <a:r>
                        <a:rPr lang="en-US" sz="1600" dirty="0">
                          <a:effectLst/>
                          <a:highlight>
                            <a:srgbClr val="FFFF00"/>
                          </a:highlight>
                        </a:rPr>
                        <a:t> - loss of employment/income</a:t>
                      </a:r>
                    </a:p>
                    <a:p>
                      <a:pPr marL="0" marR="0">
                        <a:spcBef>
                          <a:spcPts val="0"/>
                        </a:spcBef>
                        <a:spcAft>
                          <a:spcPts val="0"/>
                        </a:spcAft>
                      </a:pPr>
                      <a:r>
                        <a:rPr lang="en-US" sz="1600" dirty="0">
                          <a:effectLst/>
                          <a:highlight>
                            <a:srgbClr val="FFFF00"/>
                          </a:highlight>
                        </a:rPr>
                        <a:t> - loss of access to education/opportunity</a:t>
                      </a:r>
                    </a:p>
                    <a:p>
                      <a:pPr marL="0" marR="0">
                        <a:spcBef>
                          <a:spcPts val="0"/>
                        </a:spcBef>
                        <a:spcAft>
                          <a:spcPts val="0"/>
                        </a:spcAft>
                      </a:pPr>
                      <a:r>
                        <a:rPr lang="en-US" sz="1600" dirty="0">
                          <a:effectLst/>
                          <a:highlight>
                            <a:srgbClr val="FFFF00"/>
                          </a:highlight>
                        </a:rPr>
                        <a:t> - unwanted pregnancy, abortion</a:t>
                      </a:r>
                    </a:p>
                    <a:p>
                      <a:pPr marL="0" marR="0">
                        <a:spcBef>
                          <a:spcPts val="0"/>
                        </a:spcBef>
                        <a:spcAft>
                          <a:spcPts val="0"/>
                        </a:spcAft>
                      </a:pPr>
                      <a:r>
                        <a:rPr lang="en-US" sz="1600" dirty="0">
                          <a:effectLst/>
                          <a:highlight>
                            <a:srgbClr val="FFFF00"/>
                          </a:highlight>
                        </a:rPr>
                        <a:t>- </a:t>
                      </a:r>
                      <a:r>
                        <a:rPr lang="fr-FR" sz="1600" dirty="0">
                          <a:effectLst/>
                          <a:highlight>
                            <a:srgbClr val="FFFF00"/>
                          </a:highlight>
                        </a:rPr>
                        <a:t>éclatement des structures de soutien</a:t>
                      </a:r>
                      <a:r>
                        <a:rPr lang="en-US" sz="1600" dirty="0">
                          <a:effectLst/>
                          <a:highlight>
                            <a:srgbClr val="FFFF00"/>
                          </a:highlight>
                        </a:rPr>
                        <a:t> </a:t>
                      </a:r>
                      <a:endParaRPr lang="en-US" sz="16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0313" marR="60313" marT="0" marB="0">
                    <a:solidFill>
                      <a:schemeClr val="accent2"/>
                    </a:solidFill>
                  </a:tcPr>
                </a:tc>
                <a:tc>
                  <a:txBody>
                    <a:bodyPr/>
                    <a:lstStyle/>
                    <a:p>
                      <a:pPr marL="0" marR="0" indent="0">
                        <a:spcBef>
                          <a:spcPts val="0"/>
                        </a:spcBef>
                        <a:spcAft>
                          <a:spcPts val="0"/>
                        </a:spcAft>
                        <a:buFont typeface="Arial" panose="020B0604020202020204" pitchFamily="34" charset="0"/>
                        <a:buNone/>
                      </a:pPr>
                      <a:r>
                        <a:rPr lang="en-US" sz="1600" dirty="0">
                          <a:effectLst/>
                        </a:rPr>
                        <a:t>[</a:t>
                      </a:r>
                      <a:r>
                        <a:rPr lang="fr-FR" sz="1600" dirty="0">
                          <a:effectLst/>
                        </a:rPr>
                        <a:t>Pour l’auteur]:
MTS, VIH/SIDA
perte d’emploi/revenu
perte de réputation
Honte
rejet par le conjoint ou la famille
risque pour la sécurité
</a:t>
                      </a: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13" marR="60313" marT="0" marB="0">
                    <a:solidFill>
                      <a:schemeClr val="accent6"/>
                    </a:solidFill>
                  </a:tcPr>
                </a:tc>
                <a:extLst>
                  <a:ext uri="{0D108BD9-81ED-4DB2-BD59-A6C34878D82A}">
                    <a16:rowId xmlns:a16="http://schemas.microsoft.com/office/drawing/2014/main" val="1053276322"/>
                  </a:ext>
                </a:extLst>
              </a:tr>
              <a:tr h="1417834">
                <a:tc>
                  <a:txBody>
                    <a:bodyPr/>
                    <a:lstStyle/>
                    <a:p>
                      <a:pPr marL="0" marR="0">
                        <a:spcBef>
                          <a:spcPts val="0"/>
                        </a:spcBef>
                        <a:spcAft>
                          <a:spcPts val="0"/>
                        </a:spcAft>
                      </a:pPr>
                      <a:r>
                        <a:rPr lang="en-US" sz="1600" dirty="0">
                          <a:effectLst/>
                        </a:rPr>
                        <a:t>[</a:t>
                      </a:r>
                      <a:r>
                        <a:rPr lang="fr-FR" sz="1600" dirty="0">
                          <a:effectLst/>
                        </a:rPr>
                        <a:t>Pour la communauté]:
perte de confiance</a:t>
                      </a:r>
                    </a:p>
                    <a:p>
                      <a:pPr marL="0" marR="0">
                        <a:spcBef>
                          <a:spcPts val="0"/>
                        </a:spcBef>
                        <a:spcAft>
                          <a:spcPts val="0"/>
                        </a:spcAft>
                      </a:pPr>
                      <a:r>
                        <a:rPr lang="fr-FR" sz="1600" dirty="0">
                          <a:effectLst/>
                        </a:rPr>
                        <a:t>enfants non désirés
éclatement des structures de soutien</a:t>
                      </a:r>
                      <a:r>
                        <a:rPr lang="en-US" sz="1600" dirty="0">
                          <a:effectLst/>
                        </a:rPr>
                        <a:t> </a:t>
                      </a:r>
                      <a:r>
                        <a:rPr lang="fr-FR" sz="1600" dirty="0">
                          <a:effectLst/>
                        </a:rPr>
                        <a:t>
</a:t>
                      </a: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13" marR="60313" marT="0" marB="0">
                    <a:solidFill>
                      <a:schemeClr val="accent4"/>
                    </a:solidFill>
                  </a:tcPr>
                </a:tc>
                <a:tc>
                  <a:txBody>
                    <a:bodyPr/>
                    <a:lstStyle/>
                    <a:p>
                      <a:pPr marL="0" marR="0">
                        <a:spcBef>
                          <a:spcPts val="0"/>
                        </a:spcBef>
                        <a:spcAft>
                          <a:spcPts val="0"/>
                        </a:spcAft>
                      </a:pPr>
                      <a:r>
                        <a:rPr lang="en-US" sz="1600" dirty="0">
                          <a:effectLst/>
                        </a:rPr>
                        <a:t>[</a:t>
                      </a:r>
                      <a:r>
                        <a:rPr lang="fr-FR" sz="1600" dirty="0">
                          <a:effectLst/>
                        </a:rPr>
                        <a:t>Pour l’Organisation]:
perte de confiance de la communauté
risque pour la sécurité
perte de personnel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13" marR="60313" marT="0" marB="0">
                    <a:solidFill>
                      <a:schemeClr val="accent5"/>
                    </a:solidFill>
                  </a:tcPr>
                </a:tc>
                <a:extLst>
                  <a:ext uri="{0D108BD9-81ED-4DB2-BD59-A6C34878D82A}">
                    <a16:rowId xmlns:a16="http://schemas.microsoft.com/office/drawing/2014/main" val="527751558"/>
                  </a:ext>
                </a:extLst>
              </a:tr>
            </a:tbl>
          </a:graphicData>
        </a:graphic>
      </p:graphicFrame>
    </p:spTree>
    <p:extLst>
      <p:ext uri="{BB962C8B-B14F-4D97-AF65-F5344CB8AC3E}">
        <p14:creationId xmlns:p14="http://schemas.microsoft.com/office/powerpoint/2010/main" val="1216201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8B7BD5-A363-43E1-B33F-28F3F1BE7E2B}"/>
              </a:ext>
            </a:extLst>
          </p:cNvPr>
          <p:cNvSpPr>
            <a:spLocks noGrp="1"/>
          </p:cNvSpPr>
          <p:nvPr>
            <p:ph idx="1"/>
          </p:nvPr>
        </p:nvSpPr>
        <p:spPr/>
        <p:txBody>
          <a:bodyPr/>
          <a:lstStyle/>
          <a:p>
            <a:pPr marL="0" indent="0">
              <a:buNone/>
            </a:pPr>
            <a:r>
              <a:rPr lang="en-US" dirty="0"/>
              <a:t> </a:t>
            </a:r>
          </a:p>
        </p:txBody>
      </p:sp>
      <p:sp>
        <p:nvSpPr>
          <p:cNvPr id="3" name="Title 2">
            <a:extLst>
              <a:ext uri="{FF2B5EF4-FFF2-40B4-BE49-F238E27FC236}">
                <a16:creationId xmlns:a16="http://schemas.microsoft.com/office/drawing/2014/main" id="{EEB0D433-D4F4-44E3-83E2-FA2D9B37DF08}"/>
              </a:ext>
            </a:extLst>
          </p:cNvPr>
          <p:cNvSpPr>
            <a:spLocks noGrp="1"/>
          </p:cNvSpPr>
          <p:nvPr>
            <p:ph type="title"/>
          </p:nvPr>
        </p:nvSpPr>
        <p:spPr/>
        <p:txBody>
          <a:bodyPr>
            <a:normAutofit fontScale="90000"/>
          </a:bodyPr>
          <a:lstStyle/>
          <a:p>
            <a:pPr algn="ctr"/>
            <a:r>
              <a:rPr lang="fr-FR" dirty="0"/>
              <a:t>Protection contre l’exploitation et les abus sexuels (PEAS)</a:t>
            </a:r>
            <a:endParaRPr lang="en-US" dirty="0"/>
          </a:p>
        </p:txBody>
      </p:sp>
      <p:sp>
        <p:nvSpPr>
          <p:cNvPr id="6" name="Speech Bubble: Rectangle with Corners Rounded 5">
            <a:extLst>
              <a:ext uri="{FF2B5EF4-FFF2-40B4-BE49-F238E27FC236}">
                <a16:creationId xmlns:a16="http://schemas.microsoft.com/office/drawing/2014/main" id="{5222FE36-BF59-40A6-AFA0-3D93613D8965}"/>
              </a:ext>
            </a:extLst>
          </p:cNvPr>
          <p:cNvSpPr/>
          <p:nvPr/>
        </p:nvSpPr>
        <p:spPr>
          <a:xfrm>
            <a:off x="940085" y="1955784"/>
            <a:ext cx="10084086" cy="3212118"/>
          </a:xfrm>
          <a:prstGeom prst="wedgeRoundRect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dirty="0">
                <a:ea typeface="ＭＳ Ｐゴシック" panose="020B0600070205080204" pitchFamily="34" charset="-128"/>
              </a:rPr>
              <a:t>terme utilisé par l’ONU et la communauté des ONG pour désigner les mesures prises pour protéger les personnes vulnérables contre l’exploitation et les abus sexuels par le personnel et le personnel associé</a:t>
            </a:r>
          </a:p>
          <a:p>
            <a:pPr algn="ctr"/>
            <a:r>
              <a:rPr lang="fr-FR" sz="2400" dirty="0">
                <a:ea typeface="ＭＳ Ｐゴシック" panose="020B0600070205080204" pitchFamily="34" charset="-128"/>
              </a:rPr>
              <a:t>des organisations humanitaires. (CHS Alliance)</a:t>
            </a:r>
            <a:endParaRPr lang="en-US" sz="2400" dirty="0"/>
          </a:p>
        </p:txBody>
      </p:sp>
    </p:spTree>
    <p:extLst>
      <p:ext uri="{BB962C8B-B14F-4D97-AF65-F5344CB8AC3E}">
        <p14:creationId xmlns:p14="http://schemas.microsoft.com/office/powerpoint/2010/main" val="200175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E7166C-CD7A-41D9-8F21-11C812A6B510}"/>
              </a:ext>
            </a:extLst>
          </p:cNvPr>
          <p:cNvSpPr>
            <a:spLocks noGrp="1"/>
          </p:cNvSpPr>
          <p:nvPr>
            <p:ph type="title"/>
          </p:nvPr>
        </p:nvSpPr>
        <p:spPr/>
        <p:txBody>
          <a:bodyPr>
            <a:normAutofit fontScale="90000"/>
          </a:bodyPr>
          <a:lstStyle/>
          <a:p>
            <a:r>
              <a:rPr lang="fr-FR" dirty="0"/>
              <a:t>Exercice - normes minimales de fonctionnement pour la PEAS</a:t>
            </a:r>
            <a:endParaRPr lang="en-US" dirty="0"/>
          </a:p>
        </p:txBody>
      </p:sp>
      <p:sp>
        <p:nvSpPr>
          <p:cNvPr id="4" name="Content Placeholder 3">
            <a:extLst>
              <a:ext uri="{FF2B5EF4-FFF2-40B4-BE49-F238E27FC236}">
                <a16:creationId xmlns:a16="http://schemas.microsoft.com/office/drawing/2014/main" id="{FC64507B-D924-4FBA-ADD4-B3202E66C2A1}"/>
              </a:ext>
            </a:extLst>
          </p:cNvPr>
          <p:cNvSpPr>
            <a:spLocks noGrp="1"/>
          </p:cNvSpPr>
          <p:nvPr>
            <p:ph idx="1"/>
          </p:nvPr>
        </p:nvSpPr>
        <p:spPr>
          <a:xfrm>
            <a:off x="2044556" y="1484312"/>
            <a:ext cx="8630293" cy="50085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457200" indent="-457200">
              <a:buFont typeface="+mj-lt"/>
              <a:buAutoNum type="arabicPeriod"/>
            </a:pPr>
            <a:r>
              <a:rPr lang="fr-FR" sz="2200" dirty="0"/>
              <a:t>Politique et procédures de PEAS </a:t>
            </a:r>
          </a:p>
          <a:p>
            <a:pPr marL="457200" indent="-457200">
              <a:buFont typeface="+mj-lt"/>
              <a:buAutoNum type="arabicPeriod"/>
            </a:pPr>
            <a:r>
              <a:rPr lang="en-US" sz="2200" dirty="0"/>
              <a:t>Accords de cooperation</a:t>
            </a:r>
          </a:p>
          <a:p>
            <a:pPr marL="457200" indent="-457200">
              <a:buFont typeface="+mj-lt"/>
              <a:buAutoNum type="arabicPeriod"/>
            </a:pPr>
            <a:r>
              <a:rPr lang="en-US" sz="2200" dirty="0"/>
              <a:t>Point focal PEAS				</a:t>
            </a:r>
          </a:p>
          <a:p>
            <a:pPr marL="457200" indent="-457200">
              <a:buFont typeface="+mj-lt"/>
              <a:buAutoNum type="arabicPeriod"/>
            </a:pPr>
            <a:r>
              <a:rPr lang="en-US" sz="2200" dirty="0"/>
              <a:t>Engagement </a:t>
            </a:r>
            <a:r>
              <a:rPr lang="en-US" sz="2200" dirty="0" err="1"/>
              <a:t>communautaire</a:t>
            </a:r>
            <a:endParaRPr lang="en-US" sz="2200" dirty="0"/>
          </a:p>
          <a:p>
            <a:pPr marL="457200" indent="-457200">
              <a:buFont typeface="+mj-lt"/>
              <a:buAutoNum type="arabicPeriod"/>
            </a:pPr>
            <a:r>
              <a:rPr lang="fr-FR" sz="2200" dirty="0"/>
              <a:t>Mécanisme de feedback et de réponse</a:t>
            </a:r>
          </a:p>
          <a:p>
            <a:pPr marL="457200" indent="-457200">
              <a:buFont typeface="+mj-lt"/>
              <a:buAutoNum type="arabicPeriod"/>
            </a:pPr>
            <a:r>
              <a:rPr lang="fr-FR" sz="2200" dirty="0"/>
              <a:t>Processus de gestion des ressources humaines</a:t>
            </a:r>
          </a:p>
          <a:p>
            <a:pPr marL="457200" indent="-457200">
              <a:buFont typeface="+mj-lt"/>
              <a:buAutoNum type="arabicPeriod"/>
            </a:pPr>
            <a:r>
              <a:rPr lang="en-US" sz="2200" dirty="0" err="1"/>
              <a:t>Sensibilisation</a:t>
            </a:r>
            <a:r>
              <a:rPr lang="en-US" sz="2200" dirty="0"/>
              <a:t> du personnel</a:t>
            </a:r>
          </a:p>
          <a:p>
            <a:pPr marL="457200" indent="-457200">
              <a:buFont typeface="+mj-lt"/>
              <a:buAutoNum type="arabicPeriod"/>
            </a:pPr>
            <a:r>
              <a:rPr lang="fr-FR" sz="2200" dirty="0"/>
              <a:t>Système interne de signalement et d’enquête</a:t>
            </a:r>
          </a:p>
        </p:txBody>
      </p:sp>
      <p:pic>
        <p:nvPicPr>
          <p:cNvPr id="5" name="Picture 2" descr="Ð ÐµÐ·ÑÐ»ÑÐ°Ñ ÑÐ»Ð¸ÐºÐ° Ð·Ð° agreements">
            <a:extLst>
              <a:ext uri="{FF2B5EF4-FFF2-40B4-BE49-F238E27FC236}">
                <a16:creationId xmlns:a16="http://schemas.microsoft.com/office/drawing/2014/main" id="{CB6A94A5-9F18-40E6-B450-51A94CD30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591754"/>
            <a:ext cx="905157" cy="792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7BB1B0-B260-4934-B936-5FEA7D6CB67F}"/>
              </a:ext>
            </a:extLst>
          </p:cNvPr>
          <p:cNvPicPr>
            <a:picLocks noChangeAspect="1"/>
          </p:cNvPicPr>
          <p:nvPr/>
        </p:nvPicPr>
        <p:blipFill>
          <a:blip r:embed="rId3"/>
          <a:stretch>
            <a:fillRect/>
          </a:stretch>
        </p:blipFill>
        <p:spPr>
          <a:xfrm>
            <a:off x="736486" y="2665323"/>
            <a:ext cx="1111759" cy="814743"/>
          </a:xfrm>
          <a:prstGeom prst="rect">
            <a:avLst/>
          </a:prstGeom>
        </p:spPr>
      </p:pic>
      <p:pic>
        <p:nvPicPr>
          <p:cNvPr id="7" name="Graphic 6" descr="Handshake">
            <a:extLst>
              <a:ext uri="{FF2B5EF4-FFF2-40B4-BE49-F238E27FC236}">
                <a16:creationId xmlns:a16="http://schemas.microsoft.com/office/drawing/2014/main" id="{FFB274BA-4ECC-469D-ACCB-D9EB3A6291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788" y="3854700"/>
            <a:ext cx="914400" cy="914400"/>
          </a:xfrm>
          <a:prstGeom prst="rect">
            <a:avLst/>
          </a:prstGeom>
        </p:spPr>
      </p:pic>
      <p:pic>
        <p:nvPicPr>
          <p:cNvPr id="8" name="Picture 8" descr="Ð ÐµÐ·ÑÐ»ÑÐ°Ñ ÑÐ»Ð¸ÐºÐ° Ð·Ð° investigation">
            <a:extLst>
              <a:ext uri="{FF2B5EF4-FFF2-40B4-BE49-F238E27FC236}">
                <a16:creationId xmlns:a16="http://schemas.microsoft.com/office/drawing/2014/main" id="{C7A1A84B-2206-445F-B754-0DBE427888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33" y="4930242"/>
            <a:ext cx="1232975" cy="8181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6E7582E-162D-4407-B73E-22C9A70210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01502" y="803287"/>
            <a:ext cx="784058" cy="795998"/>
          </a:xfrm>
          <a:prstGeom prst="rect">
            <a:avLst/>
          </a:prstGeom>
        </p:spPr>
      </p:pic>
      <p:pic>
        <p:nvPicPr>
          <p:cNvPr id="10" name="Graphic 9" descr="Hierarchy">
            <a:extLst>
              <a:ext uri="{FF2B5EF4-FFF2-40B4-BE49-F238E27FC236}">
                <a16:creationId xmlns:a16="http://schemas.microsoft.com/office/drawing/2014/main" id="{07D05C9D-4D27-4EFA-9638-3CFA2E9589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00252" y="1873136"/>
            <a:ext cx="610293" cy="610293"/>
          </a:xfrm>
          <a:prstGeom prst="rect">
            <a:avLst/>
          </a:prstGeom>
        </p:spPr>
      </p:pic>
      <p:pic>
        <p:nvPicPr>
          <p:cNvPr id="11" name="Graphic 10" descr="Chat">
            <a:extLst>
              <a:ext uri="{FF2B5EF4-FFF2-40B4-BE49-F238E27FC236}">
                <a16:creationId xmlns:a16="http://schemas.microsoft.com/office/drawing/2014/main" id="{B83961EC-D731-4A27-B2D2-82FED4A17E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01502" y="4334363"/>
            <a:ext cx="747073" cy="747073"/>
          </a:xfrm>
          <a:prstGeom prst="rect">
            <a:avLst/>
          </a:prstGeom>
        </p:spPr>
      </p:pic>
      <p:pic>
        <p:nvPicPr>
          <p:cNvPr id="12" name="Picture 11">
            <a:extLst>
              <a:ext uri="{FF2B5EF4-FFF2-40B4-BE49-F238E27FC236}">
                <a16:creationId xmlns:a16="http://schemas.microsoft.com/office/drawing/2014/main" id="{8DD7D287-FDDA-4B64-8ED2-70B1852BA6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74849" y="2803823"/>
            <a:ext cx="1261097" cy="710077"/>
          </a:xfrm>
          <a:prstGeom prst="rect">
            <a:avLst/>
          </a:prstGeom>
        </p:spPr>
      </p:pic>
      <p:pic>
        <p:nvPicPr>
          <p:cNvPr id="13" name="Graphic 12" descr="Boardroom">
            <a:extLst>
              <a:ext uri="{FF2B5EF4-FFF2-40B4-BE49-F238E27FC236}">
                <a16:creationId xmlns:a16="http://schemas.microsoft.com/office/drawing/2014/main" id="{5A63CF81-7A04-48B3-AE10-DE6A7D5834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001502" y="5444699"/>
            <a:ext cx="914400" cy="914400"/>
          </a:xfrm>
          <a:prstGeom prst="rect">
            <a:avLst/>
          </a:prstGeom>
        </p:spPr>
      </p:pic>
    </p:spTree>
    <p:extLst>
      <p:ext uri="{BB962C8B-B14F-4D97-AF65-F5344CB8AC3E}">
        <p14:creationId xmlns:p14="http://schemas.microsoft.com/office/powerpoint/2010/main" val="3035746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04AEC7-5B29-4D46-A1E5-7F21C4D1CE54}"/>
              </a:ext>
            </a:extLst>
          </p:cNvPr>
          <p:cNvGraphicFramePr>
            <a:graphicFrameLocks noGrp="1"/>
          </p:cNvGraphicFramePr>
          <p:nvPr>
            <p:ph idx="1"/>
            <p:extLst>
              <p:ext uri="{D42A27DB-BD31-4B8C-83A1-F6EECF244321}">
                <p14:modId xmlns:p14="http://schemas.microsoft.com/office/powerpoint/2010/main" val="1403852204"/>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7938969-4724-4B37-887A-0089D7FF484B}"/>
              </a:ext>
            </a:extLst>
          </p:cNvPr>
          <p:cNvSpPr>
            <a:spLocks noGrp="1"/>
          </p:cNvSpPr>
          <p:nvPr>
            <p:ph type="title"/>
          </p:nvPr>
        </p:nvSpPr>
        <p:spPr/>
        <p:txBody>
          <a:bodyPr>
            <a:normAutofit/>
          </a:bodyPr>
          <a:lstStyle/>
          <a:p>
            <a:r>
              <a:rPr lang="fr-FR" dirty="0"/>
              <a:t>Principes de l’approche centrée sur le survivant</a:t>
            </a:r>
            <a:endParaRPr lang="en-US" dirty="0"/>
          </a:p>
        </p:txBody>
      </p:sp>
    </p:spTree>
    <p:extLst>
      <p:ext uri="{BB962C8B-B14F-4D97-AF65-F5344CB8AC3E}">
        <p14:creationId xmlns:p14="http://schemas.microsoft.com/office/powerpoint/2010/main" val="3634033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32DA0C-0885-4C51-8BF7-C49C12750F79}"/>
              </a:ext>
            </a:extLst>
          </p:cNvPr>
          <p:cNvSpPr>
            <a:spLocks noGrp="1"/>
          </p:cNvSpPr>
          <p:nvPr>
            <p:ph idx="1"/>
          </p:nvPr>
        </p:nvSpPr>
        <p:spPr/>
        <p:txBody>
          <a:bodyPr/>
          <a:lstStyle/>
          <a:p>
            <a:endParaRPr lang="en-US" dirty="0"/>
          </a:p>
          <a:p>
            <a:r>
              <a:rPr lang="fr-FR" dirty="0"/>
              <a:t>Réfléchissez à un moment où vous avez brisé la confidentialité?</a:t>
            </a:r>
          </a:p>
          <a:p>
            <a:endParaRPr lang="en-US" dirty="0"/>
          </a:p>
          <a:p>
            <a:r>
              <a:rPr lang="fr-FR" dirty="0"/>
              <a:t>Pourquoi et quelles en ont été les conséquences</a:t>
            </a:r>
            <a:endParaRPr lang="en-US" dirty="0"/>
          </a:p>
        </p:txBody>
      </p:sp>
      <p:sp>
        <p:nvSpPr>
          <p:cNvPr id="3" name="Title 2">
            <a:extLst>
              <a:ext uri="{FF2B5EF4-FFF2-40B4-BE49-F238E27FC236}">
                <a16:creationId xmlns:a16="http://schemas.microsoft.com/office/drawing/2014/main" id="{30E77E91-9EAC-4E4B-BE21-15700464DF7D}"/>
              </a:ext>
            </a:extLst>
          </p:cNvPr>
          <p:cNvSpPr>
            <a:spLocks noGrp="1"/>
          </p:cNvSpPr>
          <p:nvPr>
            <p:ph type="title"/>
          </p:nvPr>
        </p:nvSpPr>
        <p:spPr/>
        <p:txBody>
          <a:bodyPr/>
          <a:lstStyle/>
          <a:p>
            <a:r>
              <a:rPr lang="en-US" dirty="0" err="1"/>
              <a:t>Confidentialité</a:t>
            </a:r>
            <a:r>
              <a:rPr lang="en-US" dirty="0"/>
              <a:t> </a:t>
            </a:r>
          </a:p>
        </p:txBody>
      </p:sp>
    </p:spTree>
    <p:extLst>
      <p:ext uri="{BB962C8B-B14F-4D97-AF65-F5344CB8AC3E}">
        <p14:creationId xmlns:p14="http://schemas.microsoft.com/office/powerpoint/2010/main" val="3835461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22D85A-9569-45CA-8ED1-48E11646A054}"/>
              </a:ext>
            </a:extLst>
          </p:cNvPr>
          <p:cNvSpPr>
            <a:spLocks noGrp="1"/>
          </p:cNvSpPr>
          <p:nvPr>
            <p:ph idx="1"/>
          </p:nvPr>
        </p:nvSpPr>
        <p:spPr>
          <a:xfrm>
            <a:off x="838200" y="1484671"/>
            <a:ext cx="9024991" cy="4875032"/>
          </a:xfrm>
        </p:spPr>
        <p:txBody>
          <a:bodyPr/>
          <a:lstStyle/>
          <a:p>
            <a:r>
              <a:rPr lang="fr-FR" sz="2400" dirty="0"/>
              <a:t>Les incidents d’EAS commis par des travailleurs humanitaires constituent </a:t>
            </a:r>
            <a:r>
              <a:rPr lang="fr-FR" sz="2400" b="1" dirty="0"/>
              <a:t>une faute grave </a:t>
            </a:r>
            <a:r>
              <a:rPr lang="fr-FR" sz="2400" dirty="0"/>
              <a:t>et un échec vis-à-vis de la protection des personnes que nous entendons servir</a:t>
            </a:r>
            <a:r>
              <a:rPr lang="en-US" sz="2400" dirty="0"/>
              <a:t>.</a:t>
            </a:r>
          </a:p>
          <a:p>
            <a:r>
              <a:rPr lang="fr-FR" sz="2400" dirty="0"/>
              <a:t>La PEAS relève de la </a:t>
            </a:r>
            <a:r>
              <a:rPr lang="fr-FR" sz="2400" b="1" dirty="0"/>
              <a:t>responsabilité collective </a:t>
            </a:r>
            <a:r>
              <a:rPr lang="fr-FR" sz="2400" dirty="0"/>
              <a:t>de tous les acteurs humanitaires pour mettre en application une tolérance zéro envers l’EAS par les travailleurs humanitaires.</a:t>
            </a:r>
          </a:p>
          <a:p>
            <a:r>
              <a:rPr lang="fr-FR" sz="2400" dirty="0"/>
              <a:t>Les incidents d’EAS doivent faire l’objet d’actions formelles, avec la mise en place de </a:t>
            </a:r>
            <a:r>
              <a:rPr lang="fr-FR" sz="2400" b="1" dirty="0"/>
              <a:t>politiques et procédures </a:t>
            </a:r>
            <a:r>
              <a:rPr lang="fr-FR" sz="2400" dirty="0"/>
              <a:t>organisationnelles et la promotion d’une culture organisationnelle sûre</a:t>
            </a:r>
            <a:r>
              <a:rPr lang="en-US" sz="2400" dirty="0"/>
              <a:t>.</a:t>
            </a:r>
          </a:p>
          <a:p>
            <a:r>
              <a:rPr lang="fr-FR" sz="2400" dirty="0"/>
              <a:t>Pour répondre au fléau d’EAS par des travailleurs humanitaires, le secteur humanitaire a mis en place des normes, dont les </a:t>
            </a:r>
            <a:r>
              <a:rPr lang="fr-FR" sz="2400" b="1" dirty="0"/>
              <a:t>huit normes minimales de fonctionnement pour la PEAS.</a:t>
            </a:r>
            <a:endParaRPr lang="en-US" sz="2400" b="1" dirty="0"/>
          </a:p>
        </p:txBody>
      </p:sp>
      <p:sp>
        <p:nvSpPr>
          <p:cNvPr id="3" name="Title 2">
            <a:extLst>
              <a:ext uri="{FF2B5EF4-FFF2-40B4-BE49-F238E27FC236}">
                <a16:creationId xmlns:a16="http://schemas.microsoft.com/office/drawing/2014/main" id="{8217247A-C12B-48A4-B1DF-9CE32762FB43}"/>
              </a:ext>
            </a:extLst>
          </p:cNvPr>
          <p:cNvSpPr>
            <a:spLocks noGrp="1"/>
          </p:cNvSpPr>
          <p:nvPr>
            <p:ph type="title"/>
          </p:nvPr>
        </p:nvSpPr>
        <p:spPr/>
        <p:txBody>
          <a:bodyPr>
            <a:normAutofit/>
          </a:bodyPr>
          <a:lstStyle/>
          <a:p>
            <a:r>
              <a:rPr lang="fr-FR" dirty="0"/>
              <a:t>Récapitulatif Session 2 : comprendre la PEAS</a:t>
            </a:r>
          </a:p>
        </p:txBody>
      </p:sp>
      <p:pic>
        <p:nvPicPr>
          <p:cNvPr id="5" name="Picture 4">
            <a:extLst>
              <a:ext uri="{FF2B5EF4-FFF2-40B4-BE49-F238E27FC236}">
                <a16:creationId xmlns:a16="http://schemas.microsoft.com/office/drawing/2014/main" id="{B70F753C-1DC7-4956-8E5B-03E148C924EA}"/>
              </a:ext>
            </a:extLst>
          </p:cNvPr>
          <p:cNvPicPr>
            <a:picLocks noChangeAspect="1"/>
          </p:cNvPicPr>
          <p:nvPr/>
        </p:nvPicPr>
        <p:blipFill>
          <a:blip r:embed="rId2"/>
          <a:stretch>
            <a:fillRect/>
          </a:stretch>
        </p:blipFill>
        <p:spPr>
          <a:xfrm>
            <a:off x="9924836" y="2052263"/>
            <a:ext cx="2090407" cy="2753474"/>
          </a:xfrm>
          <a:prstGeom prst="rect">
            <a:avLst/>
          </a:prstGeom>
        </p:spPr>
      </p:pic>
    </p:spTree>
    <p:extLst>
      <p:ext uri="{BB962C8B-B14F-4D97-AF65-F5344CB8AC3E}">
        <p14:creationId xmlns:p14="http://schemas.microsoft.com/office/powerpoint/2010/main" val="207522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1FE8761-D70A-4B05-8C47-AEAC48B1BA53}"/>
              </a:ext>
            </a:extLst>
          </p:cNvPr>
          <p:cNvGraphicFramePr>
            <a:graphicFrameLocks noGrp="1"/>
          </p:cNvGraphicFramePr>
          <p:nvPr>
            <p:ph idx="1"/>
            <p:extLst>
              <p:ext uri="{D42A27DB-BD31-4B8C-83A1-F6EECF244321}">
                <p14:modId xmlns:p14="http://schemas.microsoft.com/office/powerpoint/2010/main" val="2591498364"/>
              </p:ext>
            </p:extLst>
          </p:nvPr>
        </p:nvGraphicFramePr>
        <p:xfrm>
          <a:off x="838200" y="1484313"/>
          <a:ext cx="10515600" cy="469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15B08EA-2CD7-4FD1-BF02-3B83AD55A698}"/>
              </a:ext>
            </a:extLst>
          </p:cNvPr>
          <p:cNvSpPr>
            <a:spLocks noGrp="1"/>
          </p:cNvSpPr>
          <p:nvPr>
            <p:ph type="title"/>
          </p:nvPr>
        </p:nvSpPr>
        <p:spPr/>
        <p:txBody>
          <a:bodyPr/>
          <a:lstStyle/>
          <a:p>
            <a:r>
              <a:rPr lang="fr-FR" dirty="0"/>
              <a:t>Présentation du module</a:t>
            </a:r>
            <a:endParaRPr lang="en-US" dirty="0"/>
          </a:p>
        </p:txBody>
      </p:sp>
    </p:spTree>
    <p:extLst>
      <p:ext uri="{BB962C8B-B14F-4D97-AF65-F5344CB8AC3E}">
        <p14:creationId xmlns:p14="http://schemas.microsoft.com/office/powerpoint/2010/main" val="1313925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3</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p:txBody>
          <a:bodyPr/>
          <a:lstStyle/>
          <a:p>
            <a:pPr lvl="0"/>
            <a:r>
              <a:rPr lang="fr-FR" dirty="0"/>
              <a:t>Qui sommes-nous? Valeurs centrales de l’organisation?</a:t>
            </a:r>
            <a:endParaRPr lang="en-US" dirty="0"/>
          </a:p>
        </p:txBody>
      </p:sp>
    </p:spTree>
    <p:extLst>
      <p:ext uri="{BB962C8B-B14F-4D97-AF65-F5344CB8AC3E}">
        <p14:creationId xmlns:p14="http://schemas.microsoft.com/office/powerpoint/2010/main" val="2717169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1A792-38AC-4668-A01D-40D06F955370}"/>
              </a:ext>
            </a:extLst>
          </p:cNvPr>
          <p:cNvSpPr>
            <a:spLocks noGrp="1"/>
          </p:cNvSpPr>
          <p:nvPr>
            <p:ph sz="half" idx="2"/>
          </p:nvPr>
        </p:nvSpPr>
        <p:spPr>
          <a:xfrm>
            <a:off x="839788" y="1880171"/>
            <a:ext cx="6835008" cy="4202131"/>
          </a:xfrm>
        </p:spPr>
        <p:txBody>
          <a:bodyPr>
            <a:normAutofit fontScale="92500"/>
          </a:bodyPr>
          <a:lstStyle/>
          <a:p>
            <a:pPr marL="0" indent="0">
              <a:buNone/>
            </a:pPr>
            <a:r>
              <a:rPr lang="fr-FR" dirty="0"/>
              <a:t>Quelles sont les valeurs de votre organisation? 
</a:t>
            </a:r>
            <a:endParaRPr lang="en-US" dirty="0"/>
          </a:p>
          <a:p>
            <a:endParaRPr lang="en-US" dirty="0"/>
          </a:p>
          <a:p>
            <a:endParaRPr lang="en-US" dirty="0"/>
          </a:p>
          <a:p>
            <a:endParaRPr lang="en-US" dirty="0"/>
          </a:p>
          <a:p>
            <a:pPr marL="0" indent="0">
              <a:buNone/>
            </a:pPr>
            <a:endParaRPr lang="en-US" b="1" dirty="0"/>
          </a:p>
          <a:p>
            <a:pPr marL="0" indent="0">
              <a:buNone/>
            </a:pPr>
            <a:r>
              <a:rPr lang="fr-FR" b="1" dirty="0"/>
              <a:t>Tâche</a:t>
            </a:r>
            <a:r>
              <a:rPr lang="fr-FR" dirty="0"/>
              <a:t> : exposer les valeurs de la catégorie « les plus importantes » dans la salle</a:t>
            </a:r>
            <a:r>
              <a:rPr lang="fr-FR" b="1" dirty="0"/>
              <a:t>
</a:t>
            </a:r>
            <a:endParaRPr lang="en-US" dirty="0"/>
          </a:p>
        </p:txBody>
      </p:sp>
      <p:pic>
        <p:nvPicPr>
          <p:cNvPr id="4" name="Graphic 3" descr="Customer review">
            <a:extLst>
              <a:ext uri="{FF2B5EF4-FFF2-40B4-BE49-F238E27FC236}">
                <a16:creationId xmlns:a16="http://schemas.microsoft.com/office/drawing/2014/main" id="{89AEA6FB-C29F-4FC7-B4BC-3403161E48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0558" y="2746180"/>
            <a:ext cx="1548418" cy="1548418"/>
          </a:xfrm>
          <a:prstGeom prst="rect">
            <a:avLst/>
          </a:prstGeom>
        </p:spPr>
      </p:pic>
      <p:sp>
        <p:nvSpPr>
          <p:cNvPr id="13" name="Title 5">
            <a:extLst>
              <a:ext uri="{FF2B5EF4-FFF2-40B4-BE49-F238E27FC236}">
                <a16:creationId xmlns:a16="http://schemas.microsoft.com/office/drawing/2014/main" id="{CEB32374-14E3-44A5-8C06-62F11239F91A}"/>
              </a:ext>
            </a:extLst>
          </p:cNvPr>
          <p:cNvSpPr>
            <a:spLocks noGrp="1"/>
          </p:cNvSpPr>
          <p:nvPr>
            <p:ph type="title"/>
          </p:nvPr>
        </p:nvSpPr>
        <p:spPr>
          <a:xfrm>
            <a:off x="839788" y="365126"/>
            <a:ext cx="10515600" cy="1031056"/>
          </a:xfrm>
        </p:spPr>
        <p:txBody>
          <a:bodyPr>
            <a:normAutofit/>
          </a:bodyPr>
          <a:lstStyle/>
          <a:p>
            <a:r>
              <a:rPr lang="en-US" dirty="0" err="1"/>
              <a:t>Exercice</a:t>
            </a:r>
            <a:r>
              <a:rPr lang="en-US" dirty="0"/>
              <a:t> : </a:t>
            </a:r>
            <a:r>
              <a:rPr lang="en-US" dirty="0" err="1"/>
              <a:t>Cartes</a:t>
            </a:r>
            <a:r>
              <a:rPr lang="en-US" dirty="0"/>
              <a:t> de </a:t>
            </a:r>
            <a:r>
              <a:rPr lang="en-US" dirty="0" err="1"/>
              <a:t>valeurs</a:t>
            </a:r>
            <a:r>
              <a:rPr lang="en-US" dirty="0"/>
              <a:t> </a:t>
            </a:r>
          </a:p>
        </p:txBody>
      </p:sp>
      <p:pic>
        <p:nvPicPr>
          <p:cNvPr id="5" name="Picture 4">
            <a:extLst>
              <a:ext uri="{FF2B5EF4-FFF2-40B4-BE49-F238E27FC236}">
                <a16:creationId xmlns:a16="http://schemas.microsoft.com/office/drawing/2014/main" id="{949B8CED-5251-4841-B837-DDD22F03C2BC}"/>
              </a:ext>
            </a:extLst>
          </p:cNvPr>
          <p:cNvPicPr>
            <a:picLocks noChangeAspect="1"/>
          </p:cNvPicPr>
          <p:nvPr/>
        </p:nvPicPr>
        <p:blipFill>
          <a:blip r:embed="rId4"/>
          <a:stretch>
            <a:fillRect/>
          </a:stretch>
        </p:blipFill>
        <p:spPr>
          <a:xfrm>
            <a:off x="7594328" y="1147885"/>
            <a:ext cx="3572159" cy="4745007"/>
          </a:xfrm>
          <a:prstGeom prst="rect">
            <a:avLst/>
          </a:prstGeom>
        </p:spPr>
      </p:pic>
    </p:spTree>
    <p:extLst>
      <p:ext uri="{BB962C8B-B14F-4D97-AF65-F5344CB8AC3E}">
        <p14:creationId xmlns:p14="http://schemas.microsoft.com/office/powerpoint/2010/main" val="1056866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9DD7C-C884-48F9-97B9-581DCCDDC157}"/>
              </a:ext>
            </a:extLst>
          </p:cNvPr>
          <p:cNvSpPr>
            <a:spLocks noGrp="1"/>
          </p:cNvSpPr>
          <p:nvPr>
            <p:ph type="body" idx="1"/>
          </p:nvPr>
        </p:nvSpPr>
        <p:spPr/>
        <p:txBody>
          <a:bodyPr/>
          <a:lstStyle/>
          <a:p>
            <a:r>
              <a:rPr lang="en-US" dirty="0"/>
              <a:t> </a:t>
            </a:r>
          </a:p>
        </p:txBody>
      </p:sp>
      <p:sp>
        <p:nvSpPr>
          <p:cNvPr id="3" name="Content Placeholder 2">
            <a:extLst>
              <a:ext uri="{FF2B5EF4-FFF2-40B4-BE49-F238E27FC236}">
                <a16:creationId xmlns:a16="http://schemas.microsoft.com/office/drawing/2014/main" id="{5D431D7F-2D13-4318-B7F4-EDF6C7831085}"/>
              </a:ext>
            </a:extLst>
          </p:cNvPr>
          <p:cNvSpPr>
            <a:spLocks noGrp="1"/>
          </p:cNvSpPr>
          <p:nvPr>
            <p:ph sz="half" idx="2"/>
          </p:nvPr>
        </p:nvSpPr>
        <p:spPr>
          <a:xfrm>
            <a:off x="839788" y="2318262"/>
            <a:ext cx="5180013" cy="2479770"/>
          </a:xfrm>
        </p:spPr>
        <p:txBody>
          <a:bodyPr/>
          <a:lstStyle/>
          <a:p>
            <a:r>
              <a:rPr lang="fr-FR" sz="2200" dirty="0"/>
              <a:t>Ces valeurs sont-elles promues au sein de votre organisation ?</a:t>
            </a:r>
          </a:p>
          <a:p>
            <a:r>
              <a:rPr lang="fr-FR" sz="2200" dirty="0"/>
              <a:t>Comment sont-elles promues ?</a:t>
            </a:r>
          </a:p>
          <a:p>
            <a:r>
              <a:rPr lang="fr-FR" sz="2200" dirty="0"/>
              <a:t>Comment ces valeurs façonnent-elles la façon dont vous travaillez au sein de votre organisation ?</a:t>
            </a:r>
            <a:endParaRPr lang="en-US" sz="2200" dirty="0"/>
          </a:p>
        </p:txBody>
      </p:sp>
      <p:sp>
        <p:nvSpPr>
          <p:cNvPr id="4" name="Text Placeholder 3">
            <a:extLst>
              <a:ext uri="{FF2B5EF4-FFF2-40B4-BE49-F238E27FC236}">
                <a16:creationId xmlns:a16="http://schemas.microsoft.com/office/drawing/2014/main" id="{1B40D68D-F60F-4763-B99C-CE67036FB007}"/>
              </a:ext>
            </a:extLst>
          </p:cNvPr>
          <p:cNvSpPr>
            <a:spLocks noGrp="1"/>
          </p:cNvSpPr>
          <p:nvPr>
            <p:ph type="body" sz="quarter" idx="3"/>
          </p:nvPr>
        </p:nvSpPr>
        <p:spPr/>
        <p:txBody>
          <a:bodyPr/>
          <a:lstStyle/>
          <a:p>
            <a:endParaRPr lang="en-US" dirty="0"/>
          </a:p>
        </p:txBody>
      </p:sp>
      <p:sp>
        <p:nvSpPr>
          <p:cNvPr id="5" name="Content Placeholder 4">
            <a:extLst>
              <a:ext uri="{FF2B5EF4-FFF2-40B4-BE49-F238E27FC236}">
                <a16:creationId xmlns:a16="http://schemas.microsoft.com/office/drawing/2014/main" id="{4F1CA834-05D2-40D0-B383-557A36C43D0C}"/>
              </a:ext>
            </a:extLst>
          </p:cNvPr>
          <p:cNvSpPr>
            <a:spLocks noGrp="1"/>
          </p:cNvSpPr>
          <p:nvPr>
            <p:ph sz="quarter" idx="4"/>
          </p:nvPr>
        </p:nvSpPr>
        <p:spPr>
          <a:xfrm>
            <a:off x="6019801" y="2318262"/>
            <a:ext cx="5335587" cy="2397576"/>
          </a:xfrm>
        </p:spPr>
        <p:txBody>
          <a:bodyPr/>
          <a:lstStyle/>
          <a:p>
            <a:r>
              <a:rPr lang="fr-FR" sz="2200" dirty="0"/>
              <a:t>La mission et la vision sont-elles axées en premier lieu sur les participants au programme?</a:t>
            </a:r>
          </a:p>
          <a:p>
            <a:r>
              <a:rPr lang="fr-FR" sz="2200" dirty="0"/>
              <a:t>Comment cette vision et cette mission affectent-elles votre travail quotidien ou votre interaction avec les participants au programme</a:t>
            </a:r>
            <a:r>
              <a:rPr lang="en-US" sz="2200" dirty="0"/>
              <a:t>?</a:t>
            </a:r>
          </a:p>
          <a:p>
            <a:r>
              <a:rPr lang="fr-FR" sz="2200" dirty="0"/>
              <a:t>Parvenez-vous à faire le lien entre cette vision et cette mission d’une part, et votre travail d’autre part ?</a:t>
            </a:r>
            <a:endParaRPr lang="en-US" sz="2200" dirty="0"/>
          </a:p>
        </p:txBody>
      </p:sp>
      <p:sp>
        <p:nvSpPr>
          <p:cNvPr id="6" name="Title 5">
            <a:extLst>
              <a:ext uri="{FF2B5EF4-FFF2-40B4-BE49-F238E27FC236}">
                <a16:creationId xmlns:a16="http://schemas.microsoft.com/office/drawing/2014/main" id="{5D5A2A48-D4E7-44D2-B2D6-A8C0180D9B1A}"/>
              </a:ext>
            </a:extLst>
          </p:cNvPr>
          <p:cNvSpPr>
            <a:spLocks noGrp="1"/>
          </p:cNvSpPr>
          <p:nvPr>
            <p:ph type="title"/>
          </p:nvPr>
        </p:nvSpPr>
        <p:spPr/>
        <p:txBody>
          <a:bodyPr/>
          <a:lstStyle/>
          <a:p>
            <a:r>
              <a:rPr lang="en-US" dirty="0" err="1"/>
              <a:t>Exercice</a:t>
            </a:r>
            <a:r>
              <a:rPr lang="en-US" dirty="0"/>
              <a:t> : </a:t>
            </a:r>
            <a:r>
              <a:rPr lang="en-US" dirty="0" err="1"/>
              <a:t>Cartes</a:t>
            </a:r>
            <a:r>
              <a:rPr lang="en-US" dirty="0"/>
              <a:t> de </a:t>
            </a:r>
            <a:r>
              <a:rPr lang="en-US" dirty="0" err="1"/>
              <a:t>valeurs</a:t>
            </a:r>
            <a:r>
              <a:rPr lang="en-US" dirty="0"/>
              <a:t> </a:t>
            </a:r>
          </a:p>
        </p:txBody>
      </p:sp>
      <p:sp>
        <p:nvSpPr>
          <p:cNvPr id="7" name="Rectangle: Rounded Corners 6">
            <a:extLst>
              <a:ext uri="{FF2B5EF4-FFF2-40B4-BE49-F238E27FC236}">
                <a16:creationId xmlns:a16="http://schemas.microsoft.com/office/drawing/2014/main" id="{44E41A98-7253-4C73-A854-A55589DBC1D1}"/>
              </a:ext>
            </a:extLst>
          </p:cNvPr>
          <p:cNvSpPr/>
          <p:nvPr/>
        </p:nvSpPr>
        <p:spPr>
          <a:xfrm>
            <a:off x="1256016" y="5832088"/>
            <a:ext cx="9058862" cy="7976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dirty="0"/>
              <a:t>En quoi les principes de la PEAS sont-ils liés à vos valeurs organisationnelles et religieuses (le cas échéant)</a:t>
            </a:r>
            <a:r>
              <a:rPr lang="en-US" sz="2400" dirty="0"/>
              <a:t>?</a:t>
            </a:r>
          </a:p>
        </p:txBody>
      </p:sp>
    </p:spTree>
    <p:extLst>
      <p:ext uri="{BB962C8B-B14F-4D97-AF65-F5344CB8AC3E}">
        <p14:creationId xmlns:p14="http://schemas.microsoft.com/office/powerpoint/2010/main" val="187282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22D85A-9569-45CA-8ED1-48E11646A054}"/>
              </a:ext>
            </a:extLst>
          </p:cNvPr>
          <p:cNvSpPr>
            <a:spLocks noGrp="1"/>
          </p:cNvSpPr>
          <p:nvPr>
            <p:ph idx="1"/>
          </p:nvPr>
        </p:nvSpPr>
        <p:spPr>
          <a:xfrm>
            <a:off x="626725" y="3009934"/>
            <a:ext cx="10847880" cy="3482940"/>
          </a:xfrm>
        </p:spPr>
        <p:txBody>
          <a:bodyPr/>
          <a:lstStyle/>
          <a:p>
            <a:r>
              <a:rPr lang="fr-FR" sz="2200" dirty="0"/>
              <a:t>Les valeurs organisationnelles façonnent la culture qui est ancrée dans la vision et la mission de l’organisation</a:t>
            </a:r>
          </a:p>
          <a:p>
            <a:r>
              <a:rPr lang="fr-FR" sz="2200" dirty="0"/>
              <a:t>Ces valeurs influent sur l’environnement de travail, en encourageant ou en limitant certains comportements et certaines attitudes de la part du personnel</a:t>
            </a:r>
            <a:r>
              <a:rPr lang="en-US" sz="2200" dirty="0"/>
              <a:t>.</a:t>
            </a:r>
          </a:p>
          <a:p>
            <a:r>
              <a:rPr lang="fr-FR" sz="2200" dirty="0"/>
              <a:t>Les valeurs organisationnelles sont particulièrement importantes dans le secteur du travail humanitaire en raison de la vulnérabilité des populations affectées avec lesquelles nous travaillons</a:t>
            </a:r>
            <a:r>
              <a:rPr lang="en-US" sz="2200" dirty="0"/>
              <a:t>.</a:t>
            </a:r>
          </a:p>
          <a:p>
            <a:r>
              <a:rPr lang="fr-FR" sz="2200" dirty="0"/>
              <a:t>Le rôle du personnel dirigeant est essentiel pour garantir que les valeurs de l’organisation restent ancrées dans la culture organisationnelle et qu’elles sont activement comprises et mises en pratique dans les activités quotidiennes de l’organisation</a:t>
            </a:r>
            <a:endParaRPr lang="en-US" sz="2200" dirty="0"/>
          </a:p>
        </p:txBody>
      </p:sp>
      <p:sp>
        <p:nvSpPr>
          <p:cNvPr id="3" name="Title 2">
            <a:extLst>
              <a:ext uri="{FF2B5EF4-FFF2-40B4-BE49-F238E27FC236}">
                <a16:creationId xmlns:a16="http://schemas.microsoft.com/office/drawing/2014/main" id="{8217247A-C12B-48A4-B1DF-9CE32762FB43}"/>
              </a:ext>
            </a:extLst>
          </p:cNvPr>
          <p:cNvSpPr>
            <a:spLocks noGrp="1"/>
          </p:cNvSpPr>
          <p:nvPr>
            <p:ph type="title"/>
          </p:nvPr>
        </p:nvSpPr>
        <p:spPr/>
        <p:txBody>
          <a:bodyPr>
            <a:normAutofit/>
          </a:bodyPr>
          <a:lstStyle/>
          <a:p>
            <a:r>
              <a:rPr lang="fr-FR" dirty="0"/>
              <a:t>Récapitulatif Session 3 - Valeurs de l’organisation</a:t>
            </a:r>
          </a:p>
        </p:txBody>
      </p:sp>
      <p:pic>
        <p:nvPicPr>
          <p:cNvPr id="6" name="Picture 5">
            <a:extLst>
              <a:ext uri="{FF2B5EF4-FFF2-40B4-BE49-F238E27FC236}">
                <a16:creationId xmlns:a16="http://schemas.microsoft.com/office/drawing/2014/main" id="{9E3BF7DE-DEA5-4344-A7A1-845FFEF89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701" y="1396182"/>
            <a:ext cx="5463243" cy="1443279"/>
          </a:xfrm>
          <a:prstGeom prst="rect">
            <a:avLst/>
          </a:prstGeom>
        </p:spPr>
      </p:pic>
    </p:spTree>
    <p:extLst>
      <p:ext uri="{BB962C8B-B14F-4D97-AF65-F5344CB8AC3E}">
        <p14:creationId xmlns:p14="http://schemas.microsoft.com/office/powerpoint/2010/main" val="296850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4</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p:txBody>
          <a:bodyPr/>
          <a:lstStyle/>
          <a:p>
            <a:pPr lvl="0"/>
            <a:r>
              <a:rPr lang="fr-FR" noProof="0" dirty="0"/>
              <a:t>Exercice des quatre options de réponse </a:t>
            </a:r>
            <a:endParaRPr lang="en-US" dirty="0"/>
          </a:p>
        </p:txBody>
      </p:sp>
    </p:spTree>
    <p:extLst>
      <p:ext uri="{BB962C8B-B14F-4D97-AF65-F5344CB8AC3E}">
        <p14:creationId xmlns:p14="http://schemas.microsoft.com/office/powerpoint/2010/main" val="2462710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8309" name="Picture 5" descr="E:\Millionaire\REAL Millionaire Template\m_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29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5000"/>
                                  </p:stCondLst>
                                  <p:childTnLst>
                                    <p:set>
                                      <p:cBhvr>
                                        <p:cTn id="6" dur="1" fill="hold">
                                          <p:stCondLst>
                                            <p:cond delay="0"/>
                                          </p:stCondLst>
                                        </p:cTn>
                                        <p:tgtEl>
                                          <p:spTgt spid="98309"/>
                                        </p:tgtEl>
                                        <p:attrNameLst>
                                          <p:attrName>style.visibility</p:attrName>
                                        </p:attrNameLst>
                                      </p:cBhvr>
                                      <p:to>
                                        <p:strVal val="visible"/>
                                      </p:to>
                                    </p:set>
                                    <p:anim calcmode="lin" valueType="num">
                                      <p:cBhvr>
                                        <p:cTn id="7" dur="500" fill="hold"/>
                                        <p:tgtEl>
                                          <p:spTgt spid="98309"/>
                                        </p:tgtEl>
                                        <p:attrNameLst>
                                          <p:attrName>ppt_w</p:attrName>
                                        </p:attrNameLst>
                                      </p:cBhvr>
                                      <p:tavLst>
                                        <p:tav tm="0">
                                          <p:val>
                                            <p:fltVal val="0"/>
                                          </p:val>
                                        </p:tav>
                                        <p:tav tm="100000">
                                          <p:val>
                                            <p:strVal val="#ppt_w"/>
                                          </p:val>
                                        </p:tav>
                                      </p:tavLst>
                                    </p:anim>
                                    <p:anim calcmode="lin" valueType="num">
                                      <p:cBhvr>
                                        <p:cTn id="8" dur="500" fill="hold"/>
                                        <p:tgtEl>
                                          <p:spTgt spid="98309"/>
                                        </p:tgtEl>
                                        <p:attrNameLst>
                                          <p:attrName>ppt_h</p:attrName>
                                        </p:attrNameLst>
                                      </p:cBhvr>
                                      <p:tavLst>
                                        <p:tav tm="0">
                                          <p:val>
                                            <p:fltVal val="0"/>
                                          </p:val>
                                        </p:tav>
                                        <p:tav tm="100000">
                                          <p:val>
                                            <p:strVal val="#ppt_h"/>
                                          </p:val>
                                        </p:tav>
                                      </p:tavLst>
                                    </p:anim>
                                    <p:anim calcmode="lin" valueType="num">
                                      <p:cBhvr>
                                        <p:cTn id="9" dur="500" fill="hold"/>
                                        <p:tgtEl>
                                          <p:spTgt spid="98309"/>
                                        </p:tgtEl>
                                        <p:attrNameLst>
                                          <p:attrName>ppt_x</p:attrName>
                                        </p:attrNameLst>
                                      </p:cBhvr>
                                      <p:tavLst>
                                        <p:tav tm="0">
                                          <p:val>
                                            <p:fltVal val="0.5"/>
                                          </p:val>
                                        </p:tav>
                                        <p:tav tm="100000">
                                          <p:val>
                                            <p:strVal val="#ppt_x"/>
                                          </p:val>
                                        </p:tav>
                                      </p:tavLst>
                                    </p:anim>
                                    <p:anim calcmode="lin" valueType="num">
                                      <p:cBhvr>
                                        <p:cTn id="10" dur="500" fill="hold"/>
                                        <p:tgtEl>
                                          <p:spTgt spid="9830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9" name="Star: 8 Points 28"/>
          <p:cNvSpPr/>
          <p:nvPr/>
        </p:nvSpPr>
        <p:spPr>
          <a:xfrm>
            <a:off x="2903766" y="1843090"/>
            <a:ext cx="530679" cy="489857"/>
          </a:xfrm>
          <a:prstGeom prst="star8">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US" b="1" dirty="0">
                <a:solidFill>
                  <a:srgbClr val="44546A"/>
                </a:solidFill>
                <a:latin typeface="Calibri" panose="020F0502020204030204"/>
              </a:rPr>
              <a:t>1</a:t>
            </a:r>
          </a:p>
        </p:txBody>
      </p:sp>
      <p:grpSp>
        <p:nvGrpSpPr>
          <p:cNvPr id="3" name="Group 2">
            <a:extLst>
              <a:ext uri="{FF2B5EF4-FFF2-40B4-BE49-F238E27FC236}">
                <a16:creationId xmlns:a16="http://schemas.microsoft.com/office/drawing/2014/main" id="{FC30321D-87C2-4935-93DB-81D81DE71AD3}"/>
              </a:ext>
            </a:extLst>
          </p:cNvPr>
          <p:cNvGrpSpPr/>
          <p:nvPr/>
        </p:nvGrpSpPr>
        <p:grpSpPr>
          <a:xfrm>
            <a:off x="2667000" y="1629440"/>
            <a:ext cx="6760802" cy="3680453"/>
            <a:chOff x="75816" y="181618"/>
            <a:chExt cx="12019202" cy="6543026"/>
          </a:xfrm>
        </p:grpSpPr>
        <p:grpSp>
          <p:nvGrpSpPr>
            <p:cNvPr id="4" name="Group 3"/>
            <p:cNvGrpSpPr/>
            <p:nvPr/>
          </p:nvGrpSpPr>
          <p:grpSpPr>
            <a:xfrm>
              <a:off x="1364343" y="181618"/>
              <a:ext cx="10730675" cy="5969800"/>
              <a:chOff x="1524000" y="609600"/>
              <a:chExt cx="10370457" cy="5791200"/>
            </a:xfrm>
          </p:grpSpPr>
          <p:sp>
            <p:nvSpPr>
              <p:cNvPr id="5" name="AutoShape 6"/>
              <p:cNvSpPr>
                <a:spLocks noChangeArrowheads="1"/>
              </p:cNvSpPr>
              <p:nvPr/>
            </p:nvSpPr>
            <p:spPr bwMode="auto">
              <a:xfrm>
                <a:off x="21336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6" name="Text Box 7"/>
              <p:cNvSpPr txBox="1">
                <a:spLocks noChangeArrowheads="1"/>
              </p:cNvSpPr>
              <p:nvPr/>
            </p:nvSpPr>
            <p:spPr bwMode="auto">
              <a:xfrm>
                <a:off x="2209802" y="4800602"/>
                <a:ext cx="2261682" cy="45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A. </a:t>
                </a:r>
                <a:r>
                  <a:rPr lang="en-US" altLang="en-US" sz="900" u="sng" kern="0" dirty="0">
                    <a:solidFill>
                      <a:prstClr val="white"/>
                    </a:solidFill>
                    <a:latin typeface="Arial Rounded MT Bold" panose="020F0704030504030204" pitchFamily="34" charset="0"/>
                  </a:rPr>
                  <a:t>Je suis d'accord </a:t>
                </a:r>
              </a:p>
            </p:txBody>
          </p:sp>
          <p:sp>
            <p:nvSpPr>
              <p:cNvPr id="7" name="Line 8"/>
              <p:cNvSpPr>
                <a:spLocks noChangeShapeType="1"/>
              </p:cNvSpPr>
              <p:nvPr/>
            </p:nvSpPr>
            <p:spPr bwMode="auto">
              <a:xfrm>
                <a:off x="5865814" y="50292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8" name="Line 9"/>
              <p:cNvSpPr>
                <a:spLocks noChangeShapeType="1"/>
              </p:cNvSpPr>
              <p:nvPr/>
            </p:nvSpPr>
            <p:spPr bwMode="auto">
              <a:xfrm>
                <a:off x="9906000" y="50292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9" name="Line 10"/>
              <p:cNvSpPr>
                <a:spLocks noChangeShapeType="1"/>
              </p:cNvSpPr>
              <p:nvPr/>
            </p:nvSpPr>
            <p:spPr bwMode="auto">
              <a:xfrm flipH="1">
                <a:off x="1524000" y="50292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0" name="Line 11"/>
              <p:cNvSpPr>
                <a:spLocks noChangeShapeType="1"/>
              </p:cNvSpPr>
              <p:nvPr/>
            </p:nvSpPr>
            <p:spPr bwMode="auto">
              <a:xfrm flipH="1">
                <a:off x="1524000" y="60198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1" name="Line 12"/>
              <p:cNvSpPr>
                <a:spLocks noChangeShapeType="1"/>
              </p:cNvSpPr>
              <p:nvPr/>
            </p:nvSpPr>
            <p:spPr bwMode="auto">
              <a:xfrm>
                <a:off x="9906000" y="60198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2" name="Line 13"/>
              <p:cNvSpPr>
                <a:spLocks noChangeShapeType="1"/>
              </p:cNvSpPr>
              <p:nvPr/>
            </p:nvSpPr>
            <p:spPr bwMode="auto">
              <a:xfrm>
                <a:off x="5867401" y="60198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grpSp>
            <p:nvGrpSpPr>
              <p:cNvPr id="13" name="Group 14"/>
              <p:cNvGrpSpPr>
                <a:grpSpLocks/>
              </p:cNvGrpSpPr>
              <p:nvPr/>
            </p:nvGrpSpPr>
            <p:grpSpPr bwMode="auto">
              <a:xfrm>
                <a:off x="1524000" y="609600"/>
                <a:ext cx="9144000" cy="3200400"/>
                <a:chOff x="0" y="768"/>
                <a:chExt cx="5760" cy="2016"/>
              </a:xfrm>
            </p:grpSpPr>
            <p:sp>
              <p:nvSpPr>
                <p:cNvPr id="25" name="AutoShape 15"/>
                <p:cNvSpPr>
                  <a:spLocks noChangeArrowheads="1"/>
                </p:cNvSpPr>
                <p:nvPr/>
              </p:nvSpPr>
              <p:spPr bwMode="auto">
                <a:xfrm>
                  <a:off x="144" y="768"/>
                  <a:ext cx="5472" cy="2016"/>
                </a:xfrm>
                <a:prstGeom prst="hexagon">
                  <a:avLst>
                    <a:gd name="adj" fmla="val 32446"/>
                    <a:gd name="vf" fmla="val 115470"/>
                  </a:avLst>
                </a:prstGeom>
                <a:solidFill>
                  <a:srgbClr val="002060"/>
                </a:solidFill>
                <a:ln w="635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26" name="Line 16"/>
                <p:cNvSpPr>
                  <a:spLocks noChangeShapeType="1"/>
                </p:cNvSpPr>
                <p:nvPr/>
              </p:nvSpPr>
              <p:spPr bwMode="auto">
                <a:xfrm>
                  <a:off x="5616"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27" name="Line 17"/>
                <p:cNvSpPr>
                  <a:spLocks noChangeShapeType="1"/>
                </p:cNvSpPr>
                <p:nvPr/>
              </p:nvSpPr>
              <p:spPr bwMode="auto">
                <a:xfrm>
                  <a:off x="0"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grpSp>
          <p:sp>
            <p:nvSpPr>
              <p:cNvPr id="17" name="Text Box 21"/>
              <p:cNvSpPr txBox="1">
                <a:spLocks noChangeArrowheads="1"/>
              </p:cNvSpPr>
              <p:nvPr/>
            </p:nvSpPr>
            <p:spPr bwMode="auto">
              <a:xfrm>
                <a:off x="3012164" y="746760"/>
                <a:ext cx="6019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50000"/>
                  </a:spcBef>
                  <a:buNone/>
                  <a:defRPr/>
                </a:pPr>
                <a:r>
                  <a:rPr lang="en-US" altLang="en-US" sz="1800" kern="0" dirty="0">
                    <a:solidFill>
                      <a:prstClr val="white"/>
                    </a:solidFill>
                    <a:latin typeface="Arial Rounded MT Bold" panose="020F0704030504030204" pitchFamily="34" charset="0"/>
                  </a:rPr>
                  <a:t>"Si la personne donne son consentement, il n'y a pas d'exploitation ou d'abus sexuel".</a:t>
                </a:r>
              </a:p>
              <a:p>
                <a:pPr defTabSz="514350">
                  <a:spcBef>
                    <a:spcPct val="50000"/>
                  </a:spcBef>
                  <a:buNone/>
                  <a:defRPr/>
                </a:pPr>
                <a:r>
                  <a:rPr lang="en-US" altLang="en-US" sz="1800" kern="0" dirty="0">
                    <a:solidFill>
                      <a:prstClr val="white"/>
                    </a:solidFill>
                    <a:latin typeface="Arial Rounded MT Bold" panose="020F0704030504030204" pitchFamily="34" charset="0"/>
                  </a:rPr>
                  <a:t>Que pensez-vous de cette déclaration ? </a:t>
                </a:r>
              </a:p>
            </p:txBody>
          </p:sp>
          <p:sp>
            <p:nvSpPr>
              <p:cNvPr id="18" name="AutoShape 22"/>
              <p:cNvSpPr>
                <a:spLocks noChangeArrowheads="1"/>
              </p:cNvSpPr>
              <p:nvPr/>
            </p:nvSpPr>
            <p:spPr bwMode="auto">
              <a:xfrm>
                <a:off x="61722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19" name="Text Box 23"/>
              <p:cNvSpPr txBox="1">
                <a:spLocks noChangeArrowheads="1"/>
              </p:cNvSpPr>
              <p:nvPr/>
            </p:nvSpPr>
            <p:spPr bwMode="auto">
              <a:xfrm>
                <a:off x="6248401" y="4800602"/>
                <a:ext cx="2650014" cy="45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B. </a:t>
                </a:r>
                <a:r>
                  <a:rPr lang="en-US" altLang="en-US" sz="900" u="sng" kern="0" dirty="0">
                    <a:solidFill>
                      <a:prstClr val="white"/>
                    </a:solidFill>
                    <a:latin typeface="Arial Rounded MT Bold" panose="020F0704030504030204" pitchFamily="34" charset="0"/>
                  </a:rPr>
                  <a:t>Cela dépend du pays</a:t>
                </a:r>
              </a:p>
            </p:txBody>
          </p:sp>
          <p:sp>
            <p:nvSpPr>
              <p:cNvPr id="20" name="AutoShape 24"/>
              <p:cNvSpPr>
                <a:spLocks noChangeArrowheads="1"/>
              </p:cNvSpPr>
              <p:nvPr/>
            </p:nvSpPr>
            <p:spPr bwMode="auto">
              <a:xfrm>
                <a:off x="21336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21" name="Text Box 25"/>
              <p:cNvSpPr txBox="1">
                <a:spLocks noChangeArrowheads="1"/>
              </p:cNvSpPr>
              <p:nvPr/>
            </p:nvSpPr>
            <p:spPr bwMode="auto">
              <a:xfrm>
                <a:off x="2073864" y="5778102"/>
                <a:ext cx="4800980" cy="45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C. </a:t>
                </a:r>
                <a:r>
                  <a:rPr lang="en-US" altLang="en-US" sz="900" u="sng" kern="0" dirty="0">
                    <a:solidFill>
                      <a:prstClr val="white"/>
                    </a:solidFill>
                    <a:latin typeface="Arial Rounded MT Bold" panose="020F0704030504030204" pitchFamily="34" charset="0"/>
                  </a:rPr>
                  <a:t>Je suis d'accord si la personne est majeure</a:t>
                </a:r>
              </a:p>
            </p:txBody>
          </p:sp>
          <p:sp>
            <p:nvSpPr>
              <p:cNvPr id="22" name="AutoShape 26"/>
              <p:cNvSpPr>
                <a:spLocks noChangeArrowheads="1"/>
              </p:cNvSpPr>
              <p:nvPr/>
            </p:nvSpPr>
            <p:spPr bwMode="auto">
              <a:xfrm>
                <a:off x="61722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dirty="0">
                  <a:solidFill>
                    <a:prstClr val="black"/>
                  </a:solidFill>
                </a:endParaRPr>
              </a:p>
            </p:txBody>
          </p:sp>
          <p:sp>
            <p:nvSpPr>
              <p:cNvPr id="23" name="Text Box 27"/>
              <p:cNvSpPr txBox="1">
                <a:spLocks noChangeArrowheads="1"/>
              </p:cNvSpPr>
              <p:nvPr/>
            </p:nvSpPr>
            <p:spPr bwMode="auto">
              <a:xfrm>
                <a:off x="6248401" y="5791200"/>
                <a:ext cx="2952966" cy="45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D. </a:t>
                </a:r>
                <a:r>
                  <a:rPr lang="en-US" altLang="en-US" sz="900" u="sng" kern="0" dirty="0">
                    <a:solidFill>
                      <a:prstClr val="white"/>
                    </a:solidFill>
                    <a:latin typeface="Arial Rounded MT Bold" panose="020F0704030504030204" pitchFamily="34" charset="0"/>
                  </a:rPr>
                  <a:t>Je ne suis pas d'accord </a:t>
                </a:r>
              </a:p>
            </p:txBody>
          </p:sp>
          <p:sp>
            <p:nvSpPr>
              <p:cNvPr id="24" name="AutoShape 30">
                <a:hlinkClick r:id="" action="ppaction://noaction" highlightClick="1"/>
              </p:cNvPr>
              <p:cNvSpPr>
                <a:spLocks noChangeArrowheads="1"/>
              </p:cNvSpPr>
              <p:nvPr/>
            </p:nvSpPr>
            <p:spPr bwMode="auto">
              <a:xfrm>
                <a:off x="11437257" y="5791200"/>
                <a:ext cx="457200" cy="457200"/>
              </a:xfrm>
              <a:prstGeom prst="actionButtonHelp">
                <a:avLst/>
              </a:prstGeom>
              <a:solidFill>
                <a:schemeClr val="tx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endParaRPr lang="en-US" altLang="en-US" sz="1125" kern="0" dirty="0">
                  <a:solidFill>
                    <a:prstClr val="white"/>
                  </a:solidFill>
                  <a:latin typeface="Arial Rounded MT Bold" panose="020F0704030504030204" pitchFamily="34" charset="0"/>
                </a:endParaRPr>
              </a:p>
            </p:txBody>
          </p:sp>
        </p:grpSp>
        <p:pic>
          <p:nvPicPr>
            <p:cNvPr id="28" name="Picture 5" descr="E:\Millionaire\REAL Millionaire Template\m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6" y="2706799"/>
              <a:ext cx="1750239" cy="175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039A483-9742-4C35-81BA-5029EA6C5BDD}"/>
                </a:ext>
              </a:extLst>
            </p:cNvPr>
            <p:cNvSpPr txBox="1"/>
            <p:nvPr/>
          </p:nvSpPr>
          <p:spPr>
            <a:xfrm>
              <a:off x="715551" y="6283384"/>
              <a:ext cx="4813782" cy="441260"/>
            </a:xfrm>
            <a:prstGeom prst="rect">
              <a:avLst/>
            </a:prstGeom>
            <a:solidFill>
              <a:srgbClr val="152543"/>
            </a:solidFill>
          </p:spPr>
          <p:txBody>
            <a:bodyPr wrap="square" rtlCol="0">
              <a:spAutoFit/>
            </a:bodyPr>
            <a:lstStyle/>
            <a:p>
              <a:pPr defTabSz="514350">
                <a:defRPr/>
              </a:pPr>
              <a:endParaRPr lang="en-GB" sz="1013" dirty="0">
                <a:solidFill>
                  <a:prstClr val="black"/>
                </a:solidFill>
                <a:latin typeface="Calibri" panose="020F0502020204030204"/>
              </a:endParaRPr>
            </a:p>
          </p:txBody>
        </p:sp>
      </p:grpSp>
    </p:spTree>
    <p:extLst>
      <p:ext uri="{BB962C8B-B14F-4D97-AF65-F5344CB8AC3E}">
        <p14:creationId xmlns:p14="http://schemas.microsoft.com/office/powerpoint/2010/main" val="1519925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3691620" y="1583645"/>
            <a:ext cx="5833382" cy="3257550"/>
            <a:chOff x="1524000" y="609600"/>
            <a:chExt cx="10370457" cy="5791200"/>
          </a:xfrm>
        </p:grpSpPr>
        <p:sp>
          <p:nvSpPr>
            <p:cNvPr id="5" name="AutoShape 6"/>
            <p:cNvSpPr>
              <a:spLocks noChangeArrowheads="1"/>
            </p:cNvSpPr>
            <p:nvPr/>
          </p:nvSpPr>
          <p:spPr bwMode="auto">
            <a:xfrm>
              <a:off x="21336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6" name="Text Box 7"/>
            <p:cNvSpPr txBox="1">
              <a:spLocks noChangeArrowheads="1"/>
            </p:cNvSpPr>
            <p:nvPr/>
          </p:nvSpPr>
          <p:spPr bwMode="auto">
            <a:xfrm>
              <a:off x="2209801" y="4800601"/>
              <a:ext cx="2340242"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A. </a:t>
              </a:r>
              <a:r>
                <a:rPr lang="en-US" altLang="en-US" sz="900" u="sng" kern="0" dirty="0">
                  <a:solidFill>
                    <a:prstClr val="white"/>
                  </a:solidFill>
                  <a:latin typeface="Arial Rounded MT Bold" panose="020F0704030504030204" pitchFamily="34" charset="0"/>
                </a:rPr>
                <a:t>Je suis d'accord </a:t>
              </a:r>
            </a:p>
          </p:txBody>
        </p:sp>
        <p:sp>
          <p:nvSpPr>
            <p:cNvPr id="7" name="Line 8"/>
            <p:cNvSpPr>
              <a:spLocks noChangeShapeType="1"/>
            </p:cNvSpPr>
            <p:nvPr/>
          </p:nvSpPr>
          <p:spPr bwMode="auto">
            <a:xfrm>
              <a:off x="5865814" y="50292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8" name="Line 9"/>
            <p:cNvSpPr>
              <a:spLocks noChangeShapeType="1"/>
            </p:cNvSpPr>
            <p:nvPr/>
          </p:nvSpPr>
          <p:spPr bwMode="auto">
            <a:xfrm>
              <a:off x="9906000" y="50292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9" name="Line 10"/>
            <p:cNvSpPr>
              <a:spLocks noChangeShapeType="1"/>
            </p:cNvSpPr>
            <p:nvPr/>
          </p:nvSpPr>
          <p:spPr bwMode="auto">
            <a:xfrm flipH="1">
              <a:off x="1524000" y="50292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0" name="Line 11"/>
            <p:cNvSpPr>
              <a:spLocks noChangeShapeType="1"/>
            </p:cNvSpPr>
            <p:nvPr/>
          </p:nvSpPr>
          <p:spPr bwMode="auto">
            <a:xfrm flipH="1">
              <a:off x="1524000" y="60198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1" name="Line 12"/>
            <p:cNvSpPr>
              <a:spLocks noChangeShapeType="1"/>
            </p:cNvSpPr>
            <p:nvPr/>
          </p:nvSpPr>
          <p:spPr bwMode="auto">
            <a:xfrm>
              <a:off x="9906000" y="60198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2" name="Line 13"/>
            <p:cNvSpPr>
              <a:spLocks noChangeShapeType="1"/>
            </p:cNvSpPr>
            <p:nvPr/>
          </p:nvSpPr>
          <p:spPr bwMode="auto">
            <a:xfrm>
              <a:off x="5867401" y="60198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grpSp>
          <p:nvGrpSpPr>
            <p:cNvPr id="13" name="Group 14"/>
            <p:cNvGrpSpPr>
              <a:grpSpLocks/>
            </p:cNvGrpSpPr>
            <p:nvPr/>
          </p:nvGrpSpPr>
          <p:grpSpPr bwMode="auto">
            <a:xfrm>
              <a:off x="1524000" y="609600"/>
              <a:ext cx="9144000" cy="3200400"/>
              <a:chOff x="0" y="768"/>
              <a:chExt cx="5760" cy="2016"/>
            </a:xfrm>
          </p:grpSpPr>
          <p:sp>
            <p:nvSpPr>
              <p:cNvPr id="25" name="AutoShape 15"/>
              <p:cNvSpPr>
                <a:spLocks noChangeArrowheads="1"/>
              </p:cNvSpPr>
              <p:nvPr/>
            </p:nvSpPr>
            <p:spPr bwMode="auto">
              <a:xfrm>
                <a:off x="144" y="768"/>
                <a:ext cx="5472" cy="2016"/>
              </a:xfrm>
              <a:prstGeom prst="hexagon">
                <a:avLst>
                  <a:gd name="adj" fmla="val 32446"/>
                  <a:gd name="vf" fmla="val 115470"/>
                </a:avLst>
              </a:prstGeom>
              <a:solidFill>
                <a:srgbClr val="002060"/>
              </a:solidFill>
              <a:ln w="635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26" name="Line 16"/>
              <p:cNvSpPr>
                <a:spLocks noChangeShapeType="1"/>
              </p:cNvSpPr>
              <p:nvPr/>
            </p:nvSpPr>
            <p:spPr bwMode="auto">
              <a:xfrm>
                <a:off x="5616"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27" name="Line 17"/>
              <p:cNvSpPr>
                <a:spLocks noChangeShapeType="1"/>
              </p:cNvSpPr>
              <p:nvPr/>
            </p:nvSpPr>
            <p:spPr bwMode="auto">
              <a:xfrm>
                <a:off x="0"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grpSp>
        <p:sp>
          <p:nvSpPr>
            <p:cNvPr id="17" name="Text Box 21"/>
            <p:cNvSpPr txBox="1">
              <a:spLocks noChangeArrowheads="1"/>
            </p:cNvSpPr>
            <p:nvPr/>
          </p:nvSpPr>
          <p:spPr bwMode="auto">
            <a:xfrm>
              <a:off x="3048000" y="746509"/>
              <a:ext cx="6019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50000"/>
                </a:spcBef>
                <a:buNone/>
                <a:defRPr/>
              </a:pPr>
              <a:r>
                <a:rPr lang="en-US" altLang="en-US" sz="1800" kern="0" dirty="0">
                  <a:solidFill>
                    <a:prstClr val="white"/>
                  </a:solidFill>
                  <a:latin typeface="Arial Rounded MT Bold" panose="020F0704030504030204" pitchFamily="34" charset="0"/>
                </a:rPr>
                <a:t>"Si la personne donne son consentement, il n'y a pas d'exploitation ou d'abus sexuel".</a:t>
              </a:r>
            </a:p>
            <a:p>
              <a:pPr defTabSz="514350">
                <a:spcBef>
                  <a:spcPct val="50000"/>
                </a:spcBef>
                <a:buNone/>
                <a:defRPr/>
              </a:pPr>
              <a:r>
                <a:rPr lang="en-US" altLang="en-US" sz="1800" kern="0" dirty="0">
                  <a:solidFill>
                    <a:prstClr val="white"/>
                  </a:solidFill>
                  <a:latin typeface="Arial Rounded MT Bold" panose="020F0704030504030204" pitchFamily="34" charset="0"/>
                </a:rPr>
                <a:t>Que pensez-vous de cette déclaration ? </a:t>
              </a:r>
            </a:p>
            <a:p>
              <a:pPr defTabSz="514350">
                <a:spcBef>
                  <a:spcPct val="50000"/>
                </a:spcBef>
                <a:buNone/>
                <a:defRPr/>
              </a:pPr>
              <a:endParaRPr lang="en-US" altLang="en-US" sz="1800" kern="0" dirty="0">
                <a:solidFill>
                  <a:prstClr val="white"/>
                </a:solidFill>
                <a:latin typeface="Arial Rounded MT Bold" panose="020F0704030504030204" pitchFamily="34" charset="0"/>
              </a:endParaRPr>
            </a:p>
          </p:txBody>
        </p:sp>
        <p:sp>
          <p:nvSpPr>
            <p:cNvPr id="18" name="AutoShape 22"/>
            <p:cNvSpPr>
              <a:spLocks noChangeArrowheads="1"/>
            </p:cNvSpPr>
            <p:nvPr/>
          </p:nvSpPr>
          <p:spPr bwMode="auto">
            <a:xfrm>
              <a:off x="61722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19" name="Text Box 23"/>
            <p:cNvSpPr txBox="1">
              <a:spLocks noChangeArrowheads="1"/>
            </p:cNvSpPr>
            <p:nvPr/>
          </p:nvSpPr>
          <p:spPr bwMode="auto">
            <a:xfrm>
              <a:off x="6248400" y="4800601"/>
              <a:ext cx="2742062"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B. </a:t>
              </a:r>
              <a:r>
                <a:rPr lang="en-US" altLang="en-US" sz="900" u="sng" kern="0" dirty="0">
                  <a:solidFill>
                    <a:prstClr val="white"/>
                  </a:solidFill>
                  <a:latin typeface="Arial Rounded MT Bold" panose="020F0704030504030204" pitchFamily="34" charset="0"/>
                </a:rPr>
                <a:t>Cela dépend du pays</a:t>
              </a:r>
            </a:p>
          </p:txBody>
        </p:sp>
        <p:sp>
          <p:nvSpPr>
            <p:cNvPr id="20" name="AutoShape 24"/>
            <p:cNvSpPr>
              <a:spLocks noChangeArrowheads="1"/>
            </p:cNvSpPr>
            <p:nvPr/>
          </p:nvSpPr>
          <p:spPr bwMode="auto">
            <a:xfrm>
              <a:off x="21336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21" name="Text Box 25"/>
            <p:cNvSpPr txBox="1">
              <a:spLocks noChangeArrowheads="1"/>
            </p:cNvSpPr>
            <p:nvPr/>
          </p:nvSpPr>
          <p:spPr bwMode="auto">
            <a:xfrm>
              <a:off x="2209801" y="5791200"/>
              <a:ext cx="4967742"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C. </a:t>
              </a:r>
              <a:r>
                <a:rPr lang="en-US" altLang="en-US" sz="900" u="sng" kern="0" dirty="0">
                  <a:solidFill>
                    <a:prstClr val="white"/>
                  </a:solidFill>
                  <a:latin typeface="Arial Rounded MT Bold" panose="020F0704030504030204" pitchFamily="34" charset="0"/>
                </a:rPr>
                <a:t>Je suis d'accord si la personne est majeure</a:t>
              </a:r>
            </a:p>
          </p:txBody>
        </p:sp>
        <p:sp>
          <p:nvSpPr>
            <p:cNvPr id="22" name="AutoShape 26"/>
            <p:cNvSpPr>
              <a:spLocks noChangeArrowheads="1"/>
            </p:cNvSpPr>
            <p:nvPr/>
          </p:nvSpPr>
          <p:spPr bwMode="auto">
            <a:xfrm>
              <a:off x="6172200" y="5638800"/>
              <a:ext cx="3733800" cy="762000"/>
            </a:xfrm>
            <a:prstGeom prst="hexagon">
              <a:avLst>
                <a:gd name="adj" fmla="val 44576"/>
                <a:gd name="vf" fmla="val 115470"/>
              </a:avLst>
            </a:prstGeom>
            <a:solidFill>
              <a:srgbClr val="00B050"/>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dirty="0">
                <a:solidFill>
                  <a:prstClr val="black"/>
                </a:solidFill>
              </a:endParaRPr>
            </a:p>
          </p:txBody>
        </p:sp>
        <p:sp>
          <p:nvSpPr>
            <p:cNvPr id="23" name="Text Box 27"/>
            <p:cNvSpPr txBox="1">
              <a:spLocks noChangeArrowheads="1"/>
            </p:cNvSpPr>
            <p:nvPr/>
          </p:nvSpPr>
          <p:spPr bwMode="auto">
            <a:xfrm>
              <a:off x="6248402" y="5791200"/>
              <a:ext cx="3582747"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D. </a:t>
              </a:r>
              <a:r>
                <a:rPr lang="en-US" altLang="en-US" sz="1125" u="sng" kern="0" dirty="0">
                  <a:solidFill>
                    <a:srgbClr val="FF0000"/>
                  </a:solidFill>
                  <a:latin typeface="Arial Rounded MT Bold" panose="020F0704030504030204" pitchFamily="34" charset="0"/>
                </a:rPr>
                <a:t>Je ne suis pas d'accord</a:t>
              </a:r>
            </a:p>
          </p:txBody>
        </p:sp>
        <p:sp>
          <p:nvSpPr>
            <p:cNvPr id="24" name="AutoShape 30">
              <a:hlinkClick r:id="" action="ppaction://noaction" highlightClick="1"/>
            </p:cNvPr>
            <p:cNvSpPr>
              <a:spLocks noChangeArrowheads="1"/>
            </p:cNvSpPr>
            <p:nvPr/>
          </p:nvSpPr>
          <p:spPr bwMode="auto">
            <a:xfrm>
              <a:off x="11437257" y="5791200"/>
              <a:ext cx="457200" cy="457200"/>
            </a:xfrm>
            <a:prstGeom prst="actionButtonHelp">
              <a:avLst/>
            </a:prstGeom>
            <a:solidFill>
              <a:schemeClr val="tx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endParaRPr lang="en-US" altLang="en-US" sz="1125" kern="0" dirty="0">
                <a:solidFill>
                  <a:prstClr val="white"/>
                </a:solidFill>
                <a:latin typeface="Arial Rounded MT Bold" panose="020F0704030504030204" pitchFamily="34" charset="0"/>
              </a:endParaRPr>
            </a:p>
          </p:txBody>
        </p:sp>
      </p:grpSp>
      <p:pic>
        <p:nvPicPr>
          <p:cNvPr id="28" name="Picture 5" descr="E:\Millionaire\REAL Millionaire Template\m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445" y="2828103"/>
            <a:ext cx="984509" cy="9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tar: 8 Points 28"/>
          <p:cNvSpPr/>
          <p:nvPr/>
        </p:nvSpPr>
        <p:spPr>
          <a:xfrm>
            <a:off x="2903766" y="1843090"/>
            <a:ext cx="530679" cy="489857"/>
          </a:xfrm>
          <a:prstGeom prst="star8">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US" b="1" dirty="0">
                <a:solidFill>
                  <a:srgbClr val="44546A"/>
                </a:solidFill>
                <a:latin typeface="Calibri" panose="020F0502020204030204"/>
              </a:rPr>
              <a:t>1</a:t>
            </a:r>
          </a:p>
        </p:txBody>
      </p:sp>
      <p:sp>
        <p:nvSpPr>
          <p:cNvPr id="30" name="TextBox 29">
            <a:extLst>
              <a:ext uri="{FF2B5EF4-FFF2-40B4-BE49-F238E27FC236}">
                <a16:creationId xmlns:a16="http://schemas.microsoft.com/office/drawing/2014/main" id="{4C303B7A-CD53-4B6D-885A-0809087BB3E4}"/>
              </a:ext>
            </a:extLst>
          </p:cNvPr>
          <p:cNvSpPr txBox="1"/>
          <p:nvPr/>
        </p:nvSpPr>
        <p:spPr>
          <a:xfrm>
            <a:off x="3060148" y="4969783"/>
            <a:ext cx="2707753" cy="248209"/>
          </a:xfrm>
          <a:prstGeom prst="rect">
            <a:avLst/>
          </a:prstGeom>
          <a:solidFill>
            <a:srgbClr val="152543"/>
          </a:solidFill>
        </p:spPr>
        <p:txBody>
          <a:bodyPr wrap="square" rtlCol="0">
            <a:spAutoFit/>
          </a:bodyPr>
          <a:lstStyle/>
          <a:p>
            <a:pPr defTabSz="514350">
              <a:defRPr/>
            </a:pPr>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2831191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8" name="Picture 5" descr="E:\Millionaire\REAL Millionaire Template\m_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714" y="1528342"/>
            <a:ext cx="3258650" cy="325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75911" y="990590"/>
            <a:ext cx="5085261" cy="5516895"/>
          </a:xfrm>
          <a:prstGeom prst="rect">
            <a:avLst/>
          </a:prstGeom>
          <a:noFill/>
        </p:spPr>
        <p:txBody>
          <a:bodyPr wrap="square" rtlCol="0">
            <a:spAutoFit/>
          </a:bodyPr>
          <a:lstStyle/>
          <a:p>
            <a:pPr defTabSz="914400">
              <a:defRPr/>
            </a:pPr>
            <a:r>
              <a:rPr lang="en-US" sz="1350" dirty="0">
                <a:solidFill>
                  <a:prstClr val="white"/>
                </a:solidFill>
                <a:latin typeface="Calibri"/>
              </a:rPr>
              <a:t>Le "</a:t>
            </a:r>
            <a:r>
              <a:rPr lang="en-US" sz="2400" dirty="0">
                <a:solidFill>
                  <a:prstClr val="white"/>
                </a:solidFill>
                <a:latin typeface="Calibri"/>
              </a:rPr>
              <a:t>consentement</a:t>
            </a:r>
            <a:r>
              <a:rPr lang="en-US" sz="1350" dirty="0">
                <a:solidFill>
                  <a:prstClr val="white"/>
                </a:solidFill>
                <a:latin typeface="Calibri"/>
              </a:rPr>
              <a:t>" </a:t>
            </a:r>
            <a:r>
              <a:rPr lang="en-US" sz="2400" dirty="0">
                <a:solidFill>
                  <a:prstClr val="white"/>
                </a:solidFill>
                <a:latin typeface="Calibri"/>
              </a:rPr>
              <a:t>ne fait pas partie de la définition de l'exploitation sexuelle</a:t>
            </a:r>
            <a:r>
              <a:rPr lang="en-US" sz="1350" dirty="0">
                <a:solidFill>
                  <a:prstClr val="white"/>
                </a:solidFill>
                <a:latin typeface="Calibri"/>
              </a:rPr>
              <a:t>. Même si une personne accepte d'avoir des relations sexuelles, cela peut constituer un abus ou une exploitation sexuelle si les autres conditions existent.</a:t>
            </a:r>
          </a:p>
          <a:p>
            <a:pPr marL="214313" indent="-214313" defTabSz="914400">
              <a:buFont typeface="Symbol" panose="05050102010706020507" pitchFamily="18" charset="2"/>
              <a:buChar char="Þ"/>
              <a:defRPr/>
            </a:pPr>
            <a:r>
              <a:rPr lang="en-US" sz="1350" dirty="0">
                <a:solidFill>
                  <a:prstClr val="white"/>
                </a:solidFill>
                <a:latin typeface="Calibri"/>
              </a:rPr>
              <a:t>Les personnes vulnérables ou ayant moins de pouvoir peuvent ne pas savoir / sentir qu'elles peuvent refuser d'avoir des relations sexuelles ; elles peuvent considérer le sexe comme une marchandise pour obtenir des articles de survie, comme de la nourriture ou de la sécurité (sexe de survie).</a:t>
            </a:r>
          </a:p>
          <a:p>
            <a:pPr defTabSz="914400">
              <a:defRPr/>
            </a:pPr>
            <a:endParaRPr lang="en-US" sz="1350" dirty="0">
              <a:solidFill>
                <a:prstClr val="white"/>
              </a:solidFill>
              <a:latin typeface="Calibri"/>
            </a:endParaRPr>
          </a:p>
          <a:p>
            <a:pPr defTabSz="914400">
              <a:defRPr/>
            </a:pPr>
            <a:r>
              <a:rPr lang="en-US" sz="1350" dirty="0">
                <a:solidFill>
                  <a:prstClr val="white"/>
                </a:solidFill>
                <a:latin typeface="Calibri"/>
              </a:rPr>
              <a:t>Par "</a:t>
            </a:r>
            <a:r>
              <a:rPr lang="en-US" sz="2400" dirty="0">
                <a:solidFill>
                  <a:prstClr val="white"/>
                </a:solidFill>
                <a:latin typeface="Calibri"/>
              </a:rPr>
              <a:t>exploitation sexuelle</a:t>
            </a:r>
            <a:r>
              <a:rPr lang="en-US" sz="1350" dirty="0">
                <a:solidFill>
                  <a:prstClr val="white"/>
                </a:solidFill>
                <a:latin typeface="Calibri"/>
              </a:rPr>
              <a:t>", on entend l'ABUS d'une position de :</a:t>
            </a:r>
          </a:p>
          <a:p>
            <a:pPr defTabSz="914400">
              <a:defRPr/>
            </a:pPr>
            <a:r>
              <a:rPr lang="en-US" sz="1350" dirty="0">
                <a:solidFill>
                  <a:prstClr val="white"/>
                </a:solidFill>
                <a:latin typeface="Calibri"/>
              </a:rPr>
              <a:t>a) </a:t>
            </a:r>
            <a:r>
              <a:rPr lang="en-US" sz="1350" dirty="0" err="1">
                <a:solidFill>
                  <a:prstClr val="white"/>
                </a:solidFill>
                <a:latin typeface="Calibri"/>
              </a:rPr>
              <a:t>vulnérabilité</a:t>
            </a:r>
            <a:endParaRPr lang="en-US" sz="1350" dirty="0">
              <a:solidFill>
                <a:prstClr val="white"/>
              </a:solidFill>
              <a:latin typeface="Calibri"/>
            </a:endParaRPr>
          </a:p>
          <a:p>
            <a:pPr defTabSz="914400">
              <a:defRPr/>
            </a:pPr>
            <a:r>
              <a:rPr lang="en-US" sz="1350" dirty="0">
                <a:solidFill>
                  <a:prstClr val="white"/>
                </a:solidFill>
                <a:latin typeface="Calibri"/>
              </a:rPr>
              <a:t>b) </a:t>
            </a:r>
            <a:r>
              <a:rPr lang="en-US" sz="1350" dirty="0" err="1">
                <a:solidFill>
                  <a:prstClr val="white"/>
                </a:solidFill>
                <a:latin typeface="Calibri"/>
              </a:rPr>
              <a:t>pouvoir</a:t>
            </a:r>
            <a:r>
              <a:rPr lang="en-US" sz="1350" dirty="0">
                <a:solidFill>
                  <a:prstClr val="white"/>
                </a:solidFill>
                <a:latin typeface="Calibri"/>
              </a:rPr>
              <a:t> différentiel ; ou</a:t>
            </a:r>
          </a:p>
          <a:p>
            <a:pPr defTabSz="914400">
              <a:defRPr/>
            </a:pPr>
            <a:r>
              <a:rPr lang="en-US" sz="1350" dirty="0">
                <a:solidFill>
                  <a:prstClr val="white"/>
                </a:solidFill>
                <a:latin typeface="Calibri"/>
              </a:rPr>
              <a:t>c) </a:t>
            </a:r>
            <a:r>
              <a:rPr lang="en-US" sz="1350" dirty="0" err="1">
                <a:solidFill>
                  <a:prstClr val="white"/>
                </a:solidFill>
                <a:latin typeface="Calibri"/>
              </a:rPr>
              <a:t>confiance</a:t>
            </a:r>
            <a:endParaRPr lang="en-US" sz="1350" dirty="0">
              <a:solidFill>
                <a:prstClr val="white"/>
              </a:solidFill>
              <a:latin typeface="Calibri"/>
            </a:endParaRPr>
          </a:p>
          <a:p>
            <a:pPr defTabSz="914400">
              <a:defRPr/>
            </a:pPr>
            <a:r>
              <a:rPr lang="en-US" sz="1350" dirty="0">
                <a:solidFill>
                  <a:prstClr val="white"/>
                </a:solidFill>
                <a:latin typeface="Calibri"/>
              </a:rPr>
              <a:t>à des fins sexuelles.</a:t>
            </a:r>
          </a:p>
          <a:p>
            <a:pPr defTabSz="914400">
              <a:defRPr/>
            </a:pPr>
            <a:endParaRPr lang="en-US" sz="1350" dirty="0">
              <a:solidFill>
                <a:prstClr val="white"/>
              </a:solidFill>
              <a:latin typeface="Calibri"/>
            </a:endParaRPr>
          </a:p>
          <a:p>
            <a:pPr defTabSz="914400">
              <a:defRPr/>
            </a:pPr>
            <a:r>
              <a:rPr lang="en-US" sz="1350" dirty="0">
                <a:solidFill>
                  <a:prstClr val="white"/>
                </a:solidFill>
                <a:latin typeface="Calibri"/>
              </a:rPr>
              <a:t>Il y a "</a:t>
            </a:r>
            <a:r>
              <a:rPr lang="en-US" sz="2400" dirty="0">
                <a:solidFill>
                  <a:prstClr val="white"/>
                </a:solidFill>
                <a:latin typeface="Calibri"/>
              </a:rPr>
              <a:t>abus sexuel</a:t>
            </a:r>
            <a:r>
              <a:rPr lang="en-US" sz="1350" dirty="0">
                <a:solidFill>
                  <a:prstClr val="white"/>
                </a:solidFill>
                <a:latin typeface="Calibri"/>
              </a:rPr>
              <a:t>" lorsqu'il y a une intrusion physique de nature sexuelle :</a:t>
            </a:r>
          </a:p>
          <a:p>
            <a:pPr defTabSz="914400">
              <a:defRPr/>
            </a:pPr>
            <a:r>
              <a:rPr lang="en-US" sz="1350" dirty="0">
                <a:solidFill>
                  <a:prstClr val="white"/>
                </a:solidFill>
                <a:latin typeface="Calibri"/>
              </a:rPr>
              <a:t>a) par la force</a:t>
            </a:r>
          </a:p>
          <a:p>
            <a:pPr defTabSz="914400">
              <a:defRPr/>
            </a:pPr>
            <a:r>
              <a:rPr lang="en-US" sz="1350" dirty="0">
                <a:solidFill>
                  <a:prstClr val="white"/>
                </a:solidFill>
                <a:latin typeface="Calibri"/>
              </a:rPr>
              <a:t>b) dans des conditions inégales ; ou</a:t>
            </a:r>
          </a:p>
          <a:p>
            <a:pPr defTabSz="914400">
              <a:defRPr/>
            </a:pPr>
            <a:r>
              <a:rPr lang="en-US" sz="1350" dirty="0">
                <a:solidFill>
                  <a:prstClr val="white"/>
                </a:solidFill>
                <a:latin typeface="Calibri"/>
              </a:rPr>
              <a:t>c) dans des conditions coercitives.</a:t>
            </a:r>
          </a:p>
        </p:txBody>
      </p:sp>
    </p:spTree>
    <p:extLst>
      <p:ext uri="{BB962C8B-B14F-4D97-AF65-F5344CB8AC3E}">
        <p14:creationId xmlns:p14="http://schemas.microsoft.com/office/powerpoint/2010/main" val="3459011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3524251" y="1627286"/>
            <a:ext cx="5833382" cy="3257550"/>
            <a:chOff x="1524000" y="609600"/>
            <a:chExt cx="10370457" cy="5791200"/>
          </a:xfrm>
        </p:grpSpPr>
        <p:sp>
          <p:nvSpPr>
            <p:cNvPr id="5" name="AutoShape 6"/>
            <p:cNvSpPr>
              <a:spLocks noChangeArrowheads="1"/>
            </p:cNvSpPr>
            <p:nvPr/>
          </p:nvSpPr>
          <p:spPr bwMode="auto">
            <a:xfrm>
              <a:off x="21336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6" name="Text Box 7"/>
            <p:cNvSpPr txBox="1">
              <a:spLocks noChangeArrowheads="1"/>
            </p:cNvSpPr>
            <p:nvPr/>
          </p:nvSpPr>
          <p:spPr bwMode="auto">
            <a:xfrm>
              <a:off x="2209801" y="4800601"/>
              <a:ext cx="5913870"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A. </a:t>
              </a:r>
              <a:r>
                <a:rPr lang="en-US" altLang="en-US" sz="1013" u="sng" kern="0" dirty="0">
                  <a:solidFill>
                    <a:prstClr val="white"/>
                  </a:solidFill>
                  <a:latin typeface="Arial Rounded MT Bold" panose="020F0704030504030204" pitchFamily="34" charset="0"/>
                </a:rPr>
                <a:t>Rechercher des informations supplémentaires </a:t>
              </a:r>
            </a:p>
          </p:txBody>
        </p:sp>
        <p:sp>
          <p:nvSpPr>
            <p:cNvPr id="7" name="Line 8"/>
            <p:cNvSpPr>
              <a:spLocks noChangeShapeType="1"/>
            </p:cNvSpPr>
            <p:nvPr/>
          </p:nvSpPr>
          <p:spPr bwMode="auto">
            <a:xfrm>
              <a:off x="5865814" y="50292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8" name="Line 9"/>
            <p:cNvSpPr>
              <a:spLocks noChangeShapeType="1"/>
            </p:cNvSpPr>
            <p:nvPr/>
          </p:nvSpPr>
          <p:spPr bwMode="auto">
            <a:xfrm>
              <a:off x="9906000" y="50292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9" name="Line 10"/>
            <p:cNvSpPr>
              <a:spLocks noChangeShapeType="1"/>
            </p:cNvSpPr>
            <p:nvPr/>
          </p:nvSpPr>
          <p:spPr bwMode="auto">
            <a:xfrm flipH="1">
              <a:off x="1524000" y="50292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0" name="Line 11"/>
            <p:cNvSpPr>
              <a:spLocks noChangeShapeType="1"/>
            </p:cNvSpPr>
            <p:nvPr/>
          </p:nvSpPr>
          <p:spPr bwMode="auto">
            <a:xfrm flipH="1">
              <a:off x="1524000" y="60198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1" name="Line 12"/>
            <p:cNvSpPr>
              <a:spLocks noChangeShapeType="1"/>
            </p:cNvSpPr>
            <p:nvPr/>
          </p:nvSpPr>
          <p:spPr bwMode="auto">
            <a:xfrm>
              <a:off x="9906000" y="60198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2" name="Line 13"/>
            <p:cNvSpPr>
              <a:spLocks noChangeShapeType="1"/>
            </p:cNvSpPr>
            <p:nvPr/>
          </p:nvSpPr>
          <p:spPr bwMode="auto">
            <a:xfrm>
              <a:off x="5867401" y="60198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grpSp>
          <p:nvGrpSpPr>
            <p:cNvPr id="13" name="Group 14"/>
            <p:cNvGrpSpPr>
              <a:grpSpLocks/>
            </p:cNvGrpSpPr>
            <p:nvPr/>
          </p:nvGrpSpPr>
          <p:grpSpPr bwMode="auto">
            <a:xfrm>
              <a:off x="1524000" y="609600"/>
              <a:ext cx="9144000" cy="3200400"/>
              <a:chOff x="0" y="768"/>
              <a:chExt cx="5760" cy="2016"/>
            </a:xfrm>
          </p:grpSpPr>
          <p:sp>
            <p:nvSpPr>
              <p:cNvPr id="25" name="AutoShape 15"/>
              <p:cNvSpPr>
                <a:spLocks noChangeArrowheads="1"/>
              </p:cNvSpPr>
              <p:nvPr/>
            </p:nvSpPr>
            <p:spPr bwMode="auto">
              <a:xfrm>
                <a:off x="144" y="768"/>
                <a:ext cx="5472" cy="2016"/>
              </a:xfrm>
              <a:prstGeom prst="hexagon">
                <a:avLst>
                  <a:gd name="adj" fmla="val 32446"/>
                  <a:gd name="vf" fmla="val 115470"/>
                </a:avLst>
              </a:prstGeom>
              <a:solidFill>
                <a:srgbClr val="002060"/>
              </a:solidFill>
              <a:ln w="635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26" name="Line 16"/>
              <p:cNvSpPr>
                <a:spLocks noChangeShapeType="1"/>
              </p:cNvSpPr>
              <p:nvPr/>
            </p:nvSpPr>
            <p:spPr bwMode="auto">
              <a:xfrm>
                <a:off x="5616"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27" name="Line 17"/>
              <p:cNvSpPr>
                <a:spLocks noChangeShapeType="1"/>
              </p:cNvSpPr>
              <p:nvPr/>
            </p:nvSpPr>
            <p:spPr bwMode="auto">
              <a:xfrm>
                <a:off x="0"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grpSp>
        <p:sp>
          <p:nvSpPr>
            <p:cNvPr id="17" name="Text Box 21"/>
            <p:cNvSpPr txBox="1">
              <a:spLocks noChangeArrowheads="1"/>
            </p:cNvSpPr>
            <p:nvPr/>
          </p:nvSpPr>
          <p:spPr bwMode="auto">
            <a:xfrm>
              <a:off x="3048000" y="772888"/>
              <a:ext cx="661851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50000"/>
                </a:spcBef>
                <a:buNone/>
                <a:defRPr/>
              </a:pPr>
              <a:r>
                <a:rPr lang="en-US" altLang="en-US" sz="1350" kern="0" dirty="0">
                  <a:solidFill>
                    <a:prstClr val="white"/>
                  </a:solidFill>
                  <a:latin typeface="Arial Rounded MT Bold" panose="020F0704030504030204" pitchFamily="34" charset="0"/>
                </a:rPr>
                <a:t>Vous venez de rejoindre l'</a:t>
              </a:r>
              <a:r>
                <a:rPr lang="en-US" altLang="en-US" sz="1350" kern="0" dirty="0" err="1">
                  <a:solidFill>
                    <a:prstClr val="white"/>
                  </a:solidFill>
                  <a:latin typeface="Arial Rounded MT Bold" panose="020F0704030504030204" pitchFamily="34" charset="0"/>
                </a:rPr>
                <a:t>organisation</a:t>
              </a:r>
              <a:r>
                <a:rPr lang="en-US" altLang="en-US" sz="1350" kern="0" dirty="0">
                  <a:solidFill>
                    <a:prstClr val="white"/>
                  </a:solidFill>
                  <a:latin typeface="Arial Rounded MT Bold" panose="020F0704030504030204" pitchFamily="34" charset="0"/>
                </a:rPr>
                <a:t> et, lors d'une pause café avec quelques autres membres du personnel, un collègue fait une blague sur la tendance d'un collègue à s'intéresser aux lycéennes (moins de 18 ans). Un autre ajoute un commentaire sur la dernière jeune amie de ce collègue et tout le monde rit. </a:t>
              </a:r>
              <a:r>
                <a:rPr lang="fr-FR" altLang="en-US" sz="1350" kern="0" dirty="0" err="1">
                  <a:solidFill>
                    <a:prstClr val="white"/>
                  </a:solidFill>
                  <a:latin typeface="Arial Rounded MT Bold" panose="020F0704030504030204" pitchFamily="34" charset="0"/>
                </a:rPr>
                <a:t>Que feriez-vous</a:t>
              </a:r>
              <a:r>
                <a:rPr lang="fr-FR" altLang="en-US" sz="1350" kern="0" dirty="0">
                  <a:solidFill>
                    <a:prstClr val="white"/>
                  </a:solidFill>
                  <a:latin typeface="Arial Rounded MT Bold" panose="020F0704030504030204" pitchFamily="34" charset="0"/>
                </a:rPr>
                <a:t> ?</a:t>
              </a:r>
              <a:endParaRPr lang="en-US" altLang="en-US" sz="1350" kern="0" dirty="0">
                <a:solidFill>
                  <a:prstClr val="white"/>
                </a:solidFill>
                <a:latin typeface="Arial Rounded MT Bold" panose="020F0704030504030204" pitchFamily="34" charset="0"/>
              </a:endParaRPr>
            </a:p>
          </p:txBody>
        </p:sp>
        <p:sp>
          <p:nvSpPr>
            <p:cNvPr id="18" name="AutoShape 22"/>
            <p:cNvSpPr>
              <a:spLocks noChangeArrowheads="1"/>
            </p:cNvSpPr>
            <p:nvPr/>
          </p:nvSpPr>
          <p:spPr bwMode="auto">
            <a:xfrm>
              <a:off x="61722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19" name="Text Box 23"/>
            <p:cNvSpPr txBox="1">
              <a:spLocks noChangeArrowheads="1"/>
            </p:cNvSpPr>
            <p:nvPr/>
          </p:nvSpPr>
          <p:spPr bwMode="auto">
            <a:xfrm>
              <a:off x="6248400" y="4800601"/>
              <a:ext cx="2853204"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B. </a:t>
              </a:r>
              <a:r>
                <a:rPr lang="en-US" altLang="en-US" sz="1013" u="sng" kern="0" dirty="0">
                  <a:solidFill>
                    <a:prstClr val="white"/>
                  </a:solidFill>
                  <a:latin typeface="Arial Rounded MT Bold" panose="020F0704030504030204" pitchFamily="34" charset="0"/>
                </a:rPr>
                <a:t>Féliciter le collègue</a:t>
              </a:r>
            </a:p>
          </p:txBody>
        </p:sp>
        <p:sp>
          <p:nvSpPr>
            <p:cNvPr id="20" name="AutoShape 24"/>
            <p:cNvSpPr>
              <a:spLocks noChangeArrowheads="1"/>
            </p:cNvSpPr>
            <p:nvPr/>
          </p:nvSpPr>
          <p:spPr bwMode="auto">
            <a:xfrm>
              <a:off x="21336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21" name="Text Box 25"/>
            <p:cNvSpPr txBox="1">
              <a:spLocks noChangeArrowheads="1"/>
            </p:cNvSpPr>
            <p:nvPr/>
          </p:nvSpPr>
          <p:spPr bwMode="auto">
            <a:xfrm>
              <a:off x="2209801" y="5791200"/>
              <a:ext cx="3958919"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C. </a:t>
              </a:r>
              <a:r>
                <a:rPr lang="en-US" altLang="en-US" sz="1013" u="sng" kern="0" dirty="0">
                  <a:solidFill>
                    <a:prstClr val="white"/>
                  </a:solidFill>
                  <a:latin typeface="Arial Rounded MT Bold" panose="020F0704030504030204" pitchFamily="34" charset="0"/>
                </a:rPr>
                <a:t>Rapport au </a:t>
              </a:r>
              <a:r>
                <a:rPr lang="en-US" altLang="en-US" sz="1013" u="sng" kern="0" dirty="0" err="1">
                  <a:solidFill>
                    <a:prstClr val="white"/>
                  </a:solidFill>
                  <a:latin typeface="Arial Rounded MT Bold" panose="020F0704030504030204" pitchFamily="34" charset="0"/>
                </a:rPr>
                <a:t>coordinateur</a:t>
              </a:r>
              <a:r>
                <a:rPr lang="en-US" altLang="en-US" sz="1013" u="sng" kern="0" dirty="0">
                  <a:solidFill>
                    <a:prstClr val="white"/>
                  </a:solidFill>
                  <a:latin typeface="Arial Rounded MT Bold" panose="020F0704030504030204" pitchFamily="34" charset="0"/>
                </a:rPr>
                <a:t> EAS</a:t>
              </a:r>
              <a:endParaRPr lang="en-US" altLang="en-US" sz="1125" u="sng" kern="0" dirty="0">
                <a:solidFill>
                  <a:prstClr val="white"/>
                </a:solidFill>
                <a:latin typeface="Arial Rounded MT Bold" panose="020F0704030504030204" pitchFamily="34" charset="0"/>
              </a:endParaRPr>
            </a:p>
          </p:txBody>
        </p:sp>
        <p:sp>
          <p:nvSpPr>
            <p:cNvPr id="22" name="AutoShape 26"/>
            <p:cNvSpPr>
              <a:spLocks noChangeArrowheads="1"/>
            </p:cNvSpPr>
            <p:nvPr/>
          </p:nvSpPr>
          <p:spPr bwMode="auto">
            <a:xfrm>
              <a:off x="61722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dirty="0">
                <a:solidFill>
                  <a:prstClr val="black"/>
                </a:solidFill>
              </a:endParaRPr>
            </a:p>
          </p:txBody>
        </p:sp>
        <p:sp>
          <p:nvSpPr>
            <p:cNvPr id="23" name="Text Box 27"/>
            <p:cNvSpPr txBox="1">
              <a:spLocks noChangeArrowheads="1"/>
            </p:cNvSpPr>
            <p:nvPr/>
          </p:nvSpPr>
          <p:spPr bwMode="auto">
            <a:xfrm>
              <a:off x="6248402" y="5791200"/>
              <a:ext cx="2169255" cy="4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013" kern="0" dirty="0">
                  <a:solidFill>
                    <a:srgbClr val="FF9933"/>
                  </a:solidFill>
                  <a:latin typeface="Arial Rounded MT Bold" panose="020F0704030504030204" pitchFamily="34" charset="0"/>
                </a:rPr>
                <a:t>D. </a:t>
              </a:r>
              <a:r>
                <a:rPr lang="en-US" altLang="en-US" sz="1013" u="sng" kern="0" dirty="0">
                  <a:solidFill>
                    <a:prstClr val="white"/>
                  </a:solidFill>
                  <a:latin typeface="Arial Rounded MT Bold" panose="020F0704030504030204" pitchFamily="34" charset="0"/>
                </a:rPr>
                <a:t>Parler aux RH</a:t>
              </a:r>
            </a:p>
          </p:txBody>
        </p:sp>
        <p:sp>
          <p:nvSpPr>
            <p:cNvPr id="24" name="AutoShape 30">
              <a:hlinkClick r:id="" action="ppaction://noaction" highlightClick="1"/>
            </p:cNvPr>
            <p:cNvSpPr>
              <a:spLocks noChangeArrowheads="1"/>
            </p:cNvSpPr>
            <p:nvPr/>
          </p:nvSpPr>
          <p:spPr bwMode="auto">
            <a:xfrm>
              <a:off x="11437257" y="5791200"/>
              <a:ext cx="457200" cy="457200"/>
            </a:xfrm>
            <a:prstGeom prst="actionButtonHelp">
              <a:avLst/>
            </a:prstGeom>
            <a:solidFill>
              <a:schemeClr val="tx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endParaRPr lang="en-US" altLang="en-US" sz="1125" kern="0" dirty="0">
                <a:solidFill>
                  <a:prstClr val="white"/>
                </a:solidFill>
                <a:latin typeface="Arial Rounded MT Bold" panose="020F0704030504030204" pitchFamily="34" charset="0"/>
              </a:endParaRPr>
            </a:p>
          </p:txBody>
        </p:sp>
      </p:grpSp>
      <p:pic>
        <p:nvPicPr>
          <p:cNvPr id="28" name="Picture 5" descr="E:\Millionaire\REAL Millionaire Template\m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445" y="2828103"/>
            <a:ext cx="984509" cy="9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tar: 8 Points 28"/>
          <p:cNvSpPr/>
          <p:nvPr/>
        </p:nvSpPr>
        <p:spPr>
          <a:xfrm>
            <a:off x="2903766" y="1843090"/>
            <a:ext cx="530679" cy="489857"/>
          </a:xfrm>
          <a:prstGeom prst="star8">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US" b="1" dirty="0">
                <a:solidFill>
                  <a:srgbClr val="44546A"/>
                </a:solidFill>
                <a:latin typeface="Calibri" panose="020F0502020204030204"/>
              </a:rPr>
              <a:t>2</a:t>
            </a:r>
          </a:p>
        </p:txBody>
      </p:sp>
      <p:sp>
        <p:nvSpPr>
          <p:cNvPr id="30" name="TextBox 29">
            <a:extLst>
              <a:ext uri="{FF2B5EF4-FFF2-40B4-BE49-F238E27FC236}">
                <a16:creationId xmlns:a16="http://schemas.microsoft.com/office/drawing/2014/main" id="{6A7AA011-E1C0-41A1-ADF4-E4DA58BE6F00}"/>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defRPr/>
            </a:pPr>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387687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p:txBody>
          <a:bodyPr/>
          <a:lstStyle/>
          <a:p>
            <a:r>
              <a:rPr lang="en-US" dirty="0"/>
              <a:t>Session 0</a:t>
            </a:r>
          </a:p>
        </p:txBody>
      </p:sp>
      <p:sp>
        <p:nvSpPr>
          <p:cNvPr id="3" name="Text Placeholder 2">
            <a:extLst>
              <a:ext uri="{FF2B5EF4-FFF2-40B4-BE49-F238E27FC236}">
                <a16:creationId xmlns:a16="http://schemas.microsoft.com/office/drawing/2014/main" id="{FFF5BAE0-B3D7-1A47-8260-AE7CCF256CC8}"/>
              </a:ext>
            </a:extLst>
          </p:cNvPr>
          <p:cNvSpPr>
            <a:spLocks noGrp="1"/>
          </p:cNvSpPr>
          <p:nvPr>
            <p:ph type="body" idx="1"/>
          </p:nvPr>
        </p:nvSpPr>
        <p:spPr>
          <a:xfrm>
            <a:off x="5620158" y="3840956"/>
            <a:ext cx="5244487" cy="1500187"/>
          </a:xfrm>
        </p:spPr>
        <p:txBody>
          <a:bodyPr/>
          <a:lstStyle/>
          <a:p>
            <a:pPr lvl="0"/>
            <a:r>
              <a:rPr lang="fr-FR" dirty="0"/>
              <a:t>Introduction et accueil</a:t>
            </a:r>
            <a:endParaRPr lang="en-US" dirty="0"/>
          </a:p>
        </p:txBody>
      </p:sp>
    </p:spTree>
    <p:extLst>
      <p:ext uri="{BB962C8B-B14F-4D97-AF65-F5344CB8AC3E}">
        <p14:creationId xmlns:p14="http://schemas.microsoft.com/office/powerpoint/2010/main" val="192078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3524251" y="1564086"/>
            <a:ext cx="5833382" cy="3268266"/>
            <a:chOff x="1524000" y="590550"/>
            <a:chExt cx="10370457" cy="5810250"/>
          </a:xfrm>
        </p:grpSpPr>
        <p:sp>
          <p:nvSpPr>
            <p:cNvPr id="5" name="AutoShape 6"/>
            <p:cNvSpPr>
              <a:spLocks noChangeArrowheads="1"/>
            </p:cNvSpPr>
            <p:nvPr/>
          </p:nvSpPr>
          <p:spPr bwMode="auto">
            <a:xfrm>
              <a:off x="21336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6" name="Text Box 7"/>
            <p:cNvSpPr txBox="1">
              <a:spLocks noChangeArrowheads="1"/>
            </p:cNvSpPr>
            <p:nvPr/>
          </p:nvSpPr>
          <p:spPr bwMode="auto">
            <a:xfrm>
              <a:off x="2209801" y="4800599"/>
              <a:ext cx="5876823" cy="4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013" kern="0" dirty="0">
                  <a:solidFill>
                    <a:srgbClr val="FF9933"/>
                  </a:solidFill>
                  <a:latin typeface="Arial Rounded MT Bold" panose="020F0704030504030204" pitchFamily="34" charset="0"/>
                </a:rPr>
                <a:t>A. </a:t>
              </a:r>
              <a:r>
                <a:rPr lang="en-US" altLang="en-US" sz="1013" u="sng" kern="0" dirty="0">
                  <a:solidFill>
                    <a:prstClr val="white"/>
                  </a:solidFill>
                  <a:latin typeface="Arial Rounded MT Bold" panose="020F0704030504030204" pitchFamily="34" charset="0"/>
                </a:rPr>
                <a:t>Rechercher des informations supplémentaires </a:t>
              </a:r>
            </a:p>
          </p:txBody>
        </p:sp>
        <p:sp>
          <p:nvSpPr>
            <p:cNvPr id="7" name="Line 8"/>
            <p:cNvSpPr>
              <a:spLocks noChangeShapeType="1"/>
            </p:cNvSpPr>
            <p:nvPr/>
          </p:nvSpPr>
          <p:spPr bwMode="auto">
            <a:xfrm>
              <a:off x="5865814" y="50292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8" name="Line 9"/>
            <p:cNvSpPr>
              <a:spLocks noChangeShapeType="1"/>
            </p:cNvSpPr>
            <p:nvPr/>
          </p:nvSpPr>
          <p:spPr bwMode="auto">
            <a:xfrm>
              <a:off x="9906000" y="50292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9" name="Line 10"/>
            <p:cNvSpPr>
              <a:spLocks noChangeShapeType="1"/>
            </p:cNvSpPr>
            <p:nvPr/>
          </p:nvSpPr>
          <p:spPr bwMode="auto">
            <a:xfrm flipH="1">
              <a:off x="1524000" y="50292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0" name="Line 11"/>
            <p:cNvSpPr>
              <a:spLocks noChangeShapeType="1"/>
            </p:cNvSpPr>
            <p:nvPr/>
          </p:nvSpPr>
          <p:spPr bwMode="auto">
            <a:xfrm flipH="1">
              <a:off x="1524000" y="60198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1" name="Line 12"/>
            <p:cNvSpPr>
              <a:spLocks noChangeShapeType="1"/>
            </p:cNvSpPr>
            <p:nvPr/>
          </p:nvSpPr>
          <p:spPr bwMode="auto">
            <a:xfrm>
              <a:off x="9906000" y="60198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12" name="Line 13"/>
            <p:cNvSpPr>
              <a:spLocks noChangeShapeType="1"/>
            </p:cNvSpPr>
            <p:nvPr/>
          </p:nvSpPr>
          <p:spPr bwMode="auto">
            <a:xfrm>
              <a:off x="5867401" y="60198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grpSp>
          <p:nvGrpSpPr>
            <p:cNvPr id="13" name="Group 14"/>
            <p:cNvGrpSpPr>
              <a:grpSpLocks/>
            </p:cNvGrpSpPr>
            <p:nvPr/>
          </p:nvGrpSpPr>
          <p:grpSpPr bwMode="auto">
            <a:xfrm>
              <a:off x="1524000" y="590550"/>
              <a:ext cx="9144000" cy="3200400"/>
              <a:chOff x="0" y="756"/>
              <a:chExt cx="5760" cy="2016"/>
            </a:xfrm>
          </p:grpSpPr>
          <p:sp>
            <p:nvSpPr>
              <p:cNvPr id="25" name="AutoShape 15"/>
              <p:cNvSpPr>
                <a:spLocks noChangeArrowheads="1"/>
              </p:cNvSpPr>
              <p:nvPr/>
            </p:nvSpPr>
            <p:spPr bwMode="auto">
              <a:xfrm>
                <a:off x="144" y="756"/>
                <a:ext cx="5472" cy="2016"/>
              </a:xfrm>
              <a:prstGeom prst="hexagon">
                <a:avLst>
                  <a:gd name="adj" fmla="val 32446"/>
                  <a:gd name="vf" fmla="val 115470"/>
                </a:avLst>
              </a:prstGeom>
              <a:solidFill>
                <a:srgbClr val="002060"/>
              </a:solidFill>
              <a:ln w="635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26" name="Line 16"/>
              <p:cNvSpPr>
                <a:spLocks noChangeShapeType="1"/>
              </p:cNvSpPr>
              <p:nvPr/>
            </p:nvSpPr>
            <p:spPr bwMode="auto">
              <a:xfrm>
                <a:off x="5616"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sp>
            <p:nvSpPr>
              <p:cNvPr id="27" name="Line 17"/>
              <p:cNvSpPr>
                <a:spLocks noChangeShapeType="1"/>
              </p:cNvSpPr>
              <p:nvPr/>
            </p:nvSpPr>
            <p:spPr bwMode="auto">
              <a:xfrm>
                <a:off x="0"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defRPr/>
                </a:pPr>
                <a:endParaRPr lang="en-US" sz="1013" kern="0">
                  <a:solidFill>
                    <a:sysClr val="windowText" lastClr="000000"/>
                  </a:solidFill>
                  <a:latin typeface="Calibri" panose="020F0502020204030204"/>
                </a:endParaRPr>
              </a:p>
            </p:txBody>
          </p:sp>
        </p:grpSp>
        <p:sp>
          <p:nvSpPr>
            <p:cNvPr id="17" name="Text Box 21"/>
            <p:cNvSpPr txBox="1">
              <a:spLocks noChangeArrowheads="1"/>
            </p:cNvSpPr>
            <p:nvPr/>
          </p:nvSpPr>
          <p:spPr bwMode="auto">
            <a:xfrm>
              <a:off x="3048000" y="772888"/>
              <a:ext cx="661851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50000"/>
                </a:spcBef>
                <a:buNone/>
                <a:defRPr/>
              </a:pPr>
              <a:r>
                <a:rPr lang="en-US" altLang="en-US" sz="1350" kern="0" dirty="0">
                  <a:solidFill>
                    <a:prstClr val="white"/>
                  </a:solidFill>
                  <a:latin typeface="Arial Rounded MT Bold" panose="020F0704030504030204" pitchFamily="34" charset="0"/>
                </a:rPr>
                <a:t>Vous venez de rejoindre l'</a:t>
              </a:r>
              <a:r>
                <a:rPr lang="en-US" altLang="en-US" sz="1350" kern="0" dirty="0" err="1">
                  <a:solidFill>
                    <a:prstClr val="white"/>
                  </a:solidFill>
                  <a:latin typeface="Arial Rounded MT Bold" panose="020F0704030504030204" pitchFamily="34" charset="0"/>
                </a:rPr>
                <a:t>organisation</a:t>
              </a:r>
              <a:r>
                <a:rPr lang="en-US" altLang="en-US" sz="1350" kern="0" dirty="0">
                  <a:solidFill>
                    <a:prstClr val="white"/>
                  </a:solidFill>
                  <a:latin typeface="Arial Rounded MT Bold" panose="020F0704030504030204" pitchFamily="34" charset="0"/>
                </a:rPr>
                <a:t> et, lors d'une pause café avec quelques autres membres du personnel, un collègue fait une blague sur la tendance d'un collègue à s'intéresser aux lycéennes (moins de 18 ans). Un autre ajoute un commentaire sur la dernière jeune amie de ce collègue et tout le monde rit. </a:t>
              </a:r>
              <a:r>
                <a:rPr lang="fr-FR" altLang="en-US" sz="1350" kern="0" dirty="0" err="1">
                  <a:solidFill>
                    <a:prstClr val="white"/>
                  </a:solidFill>
                  <a:latin typeface="Arial Rounded MT Bold" panose="020F0704030504030204" pitchFamily="34" charset="0"/>
                </a:rPr>
                <a:t>Que feriez-vous</a:t>
              </a:r>
              <a:r>
                <a:rPr lang="fr-FR" altLang="en-US" sz="1350" kern="0" dirty="0">
                  <a:solidFill>
                    <a:prstClr val="white"/>
                  </a:solidFill>
                  <a:latin typeface="Arial Rounded MT Bold" panose="020F0704030504030204" pitchFamily="34" charset="0"/>
                </a:rPr>
                <a:t> ?</a:t>
              </a:r>
              <a:endParaRPr lang="en-US" altLang="en-US" sz="1350" kern="0" dirty="0">
                <a:solidFill>
                  <a:prstClr val="white"/>
                </a:solidFill>
                <a:latin typeface="Arial Rounded MT Bold" panose="020F0704030504030204" pitchFamily="34" charset="0"/>
              </a:endParaRPr>
            </a:p>
          </p:txBody>
        </p:sp>
        <p:sp>
          <p:nvSpPr>
            <p:cNvPr id="18" name="AutoShape 22"/>
            <p:cNvSpPr>
              <a:spLocks noChangeArrowheads="1"/>
            </p:cNvSpPr>
            <p:nvPr/>
          </p:nvSpPr>
          <p:spPr bwMode="auto">
            <a:xfrm>
              <a:off x="61722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prstClr val="black"/>
                </a:solidFill>
              </a:endParaRPr>
            </a:p>
          </p:txBody>
        </p:sp>
        <p:sp>
          <p:nvSpPr>
            <p:cNvPr id="19" name="Text Box 23"/>
            <p:cNvSpPr txBox="1">
              <a:spLocks noChangeArrowheads="1"/>
            </p:cNvSpPr>
            <p:nvPr/>
          </p:nvSpPr>
          <p:spPr bwMode="auto">
            <a:xfrm>
              <a:off x="6248400" y="4800599"/>
              <a:ext cx="2853204"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B. </a:t>
              </a:r>
              <a:r>
                <a:rPr lang="en-US" altLang="en-US" sz="1013" u="sng" kern="0" dirty="0">
                  <a:solidFill>
                    <a:prstClr val="white"/>
                  </a:solidFill>
                  <a:latin typeface="Arial Rounded MT Bold" panose="020F0704030504030204" pitchFamily="34" charset="0"/>
                </a:rPr>
                <a:t>Féliciter le collègue</a:t>
              </a:r>
            </a:p>
          </p:txBody>
        </p:sp>
        <p:sp>
          <p:nvSpPr>
            <p:cNvPr id="20" name="AutoShape 24"/>
            <p:cNvSpPr>
              <a:spLocks noChangeArrowheads="1"/>
            </p:cNvSpPr>
            <p:nvPr/>
          </p:nvSpPr>
          <p:spPr bwMode="auto">
            <a:xfrm>
              <a:off x="2133600" y="5638800"/>
              <a:ext cx="3733800" cy="762000"/>
            </a:xfrm>
            <a:prstGeom prst="hexagon">
              <a:avLst>
                <a:gd name="adj" fmla="val 44576"/>
                <a:gd name="vf" fmla="val 115470"/>
              </a:avLst>
            </a:prstGeom>
            <a:solidFill>
              <a:srgbClr val="00B050"/>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a:solidFill>
                  <a:srgbClr val="FF0000"/>
                </a:solidFill>
              </a:endParaRPr>
            </a:p>
          </p:txBody>
        </p:sp>
        <p:sp>
          <p:nvSpPr>
            <p:cNvPr id="21" name="Text Box 25"/>
            <p:cNvSpPr txBox="1">
              <a:spLocks noChangeArrowheads="1"/>
            </p:cNvSpPr>
            <p:nvPr/>
          </p:nvSpPr>
          <p:spPr bwMode="auto">
            <a:xfrm>
              <a:off x="2209801" y="5791200"/>
              <a:ext cx="3921872" cy="44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013" kern="0" dirty="0">
                  <a:solidFill>
                    <a:srgbClr val="FF0000"/>
                  </a:solidFill>
                  <a:latin typeface="Arial Rounded MT Bold" panose="020F0704030504030204" pitchFamily="34" charset="0"/>
                </a:rPr>
                <a:t>C. </a:t>
              </a:r>
              <a:r>
                <a:rPr lang="en-US" altLang="en-US" sz="1013" u="sng" kern="0" dirty="0">
                  <a:solidFill>
                    <a:srgbClr val="FF0000"/>
                  </a:solidFill>
                  <a:latin typeface="Arial Rounded MT Bold" panose="020F0704030504030204" pitchFamily="34" charset="0"/>
                </a:rPr>
                <a:t>Rapport au </a:t>
              </a:r>
              <a:r>
                <a:rPr lang="en-US" altLang="en-US" sz="1013" u="sng" kern="0" dirty="0" err="1">
                  <a:solidFill>
                    <a:srgbClr val="FF0000"/>
                  </a:solidFill>
                  <a:latin typeface="Arial Rounded MT Bold" panose="020F0704030504030204" pitchFamily="34" charset="0"/>
                </a:rPr>
                <a:t>coordinateur</a:t>
              </a:r>
              <a:r>
                <a:rPr lang="en-US" altLang="en-US" sz="1013" u="sng" kern="0" dirty="0">
                  <a:solidFill>
                    <a:srgbClr val="FF0000"/>
                  </a:solidFill>
                  <a:latin typeface="Arial Rounded MT Bold" panose="020F0704030504030204" pitchFamily="34" charset="0"/>
                </a:rPr>
                <a:t> EAS</a:t>
              </a:r>
            </a:p>
          </p:txBody>
        </p:sp>
        <p:sp>
          <p:nvSpPr>
            <p:cNvPr id="22" name="AutoShape 26"/>
            <p:cNvSpPr>
              <a:spLocks noChangeArrowheads="1"/>
            </p:cNvSpPr>
            <p:nvPr/>
          </p:nvSpPr>
          <p:spPr bwMode="auto">
            <a:xfrm>
              <a:off x="61722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defRPr/>
              </a:pPr>
              <a:endParaRPr lang="en-US" altLang="en-US" sz="1350" kern="0" dirty="0">
                <a:solidFill>
                  <a:prstClr val="black"/>
                </a:solidFill>
              </a:endParaRPr>
            </a:p>
          </p:txBody>
        </p:sp>
        <p:sp>
          <p:nvSpPr>
            <p:cNvPr id="23" name="Text Box 27"/>
            <p:cNvSpPr txBox="1">
              <a:spLocks noChangeArrowheads="1"/>
            </p:cNvSpPr>
            <p:nvPr/>
          </p:nvSpPr>
          <p:spPr bwMode="auto">
            <a:xfrm>
              <a:off x="6248402" y="5791200"/>
              <a:ext cx="2377291"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r>
                <a:rPr lang="en-US" altLang="en-US" sz="1125" kern="0" dirty="0">
                  <a:solidFill>
                    <a:srgbClr val="FF9933"/>
                  </a:solidFill>
                  <a:latin typeface="Arial Rounded MT Bold" panose="020F0704030504030204" pitchFamily="34" charset="0"/>
                </a:rPr>
                <a:t>D. </a:t>
              </a:r>
              <a:r>
                <a:rPr lang="en-US" altLang="en-US" sz="1125" u="sng" kern="0" dirty="0">
                  <a:solidFill>
                    <a:prstClr val="white"/>
                  </a:solidFill>
                  <a:latin typeface="Arial Rounded MT Bold" panose="020F0704030504030204" pitchFamily="34" charset="0"/>
                </a:rPr>
                <a:t>Parler aux RH</a:t>
              </a:r>
            </a:p>
          </p:txBody>
        </p:sp>
        <p:sp>
          <p:nvSpPr>
            <p:cNvPr id="24" name="AutoShape 30">
              <a:hlinkClick r:id="" action="ppaction://noaction" highlightClick="1"/>
            </p:cNvPr>
            <p:cNvSpPr>
              <a:spLocks noChangeArrowheads="1"/>
            </p:cNvSpPr>
            <p:nvPr/>
          </p:nvSpPr>
          <p:spPr bwMode="auto">
            <a:xfrm>
              <a:off x="11437257" y="5791200"/>
              <a:ext cx="457200" cy="457200"/>
            </a:xfrm>
            <a:prstGeom prst="actionButtonHelp">
              <a:avLst/>
            </a:prstGeom>
            <a:solidFill>
              <a:schemeClr val="tx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defRPr/>
              </a:pPr>
              <a:endParaRPr lang="en-US" altLang="en-US" sz="1125" kern="0" dirty="0">
                <a:solidFill>
                  <a:prstClr val="white"/>
                </a:solidFill>
                <a:latin typeface="Arial Rounded MT Bold" panose="020F0704030504030204" pitchFamily="34" charset="0"/>
              </a:endParaRPr>
            </a:p>
          </p:txBody>
        </p:sp>
      </p:grpSp>
      <p:pic>
        <p:nvPicPr>
          <p:cNvPr id="28" name="Picture 5" descr="E:\Millionaire\REAL Millionaire Template\m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445" y="2828103"/>
            <a:ext cx="984509" cy="9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tar: 8 Points 28"/>
          <p:cNvSpPr/>
          <p:nvPr/>
        </p:nvSpPr>
        <p:spPr>
          <a:xfrm>
            <a:off x="2903766" y="1843090"/>
            <a:ext cx="530679" cy="489857"/>
          </a:xfrm>
          <a:prstGeom prst="star8">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US" b="1" dirty="0">
                <a:solidFill>
                  <a:srgbClr val="44546A"/>
                </a:solidFill>
                <a:latin typeface="Calibri" panose="020F0502020204030204"/>
              </a:rPr>
              <a:t>2</a:t>
            </a:r>
          </a:p>
        </p:txBody>
      </p:sp>
      <p:sp>
        <p:nvSpPr>
          <p:cNvPr id="30" name="TextBox 29">
            <a:extLst>
              <a:ext uri="{FF2B5EF4-FFF2-40B4-BE49-F238E27FC236}">
                <a16:creationId xmlns:a16="http://schemas.microsoft.com/office/drawing/2014/main" id="{CB30C297-7E7D-4CC0-A800-1CAC03A940D0}"/>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defRPr/>
            </a:pPr>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3610548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8" name="Picture 5" descr="E:\Millionaire\REAL Millionaire Template\m_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842" y="2452394"/>
            <a:ext cx="1769172" cy="176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05015" y="1822820"/>
            <a:ext cx="4753545" cy="4680833"/>
          </a:xfrm>
          <a:prstGeom prst="rect">
            <a:avLst/>
          </a:prstGeom>
          <a:noFill/>
        </p:spPr>
        <p:txBody>
          <a:bodyPr wrap="square" rtlCol="0">
            <a:spAutoFit/>
          </a:bodyPr>
          <a:lstStyle/>
          <a:p>
            <a:pPr defTabSz="514350">
              <a:defRPr/>
            </a:pPr>
            <a:r>
              <a:rPr lang="en-US" dirty="0">
                <a:solidFill>
                  <a:prstClr val="white"/>
                </a:solidFill>
                <a:latin typeface="Calibri" panose="020F0502020204030204"/>
              </a:rPr>
              <a:t>Obligation de signaler les "préoccupations ou soupçons"</a:t>
            </a:r>
            <a:r>
              <a:rPr lang="en-US" sz="2025" dirty="0">
                <a:solidFill>
                  <a:prstClr val="white"/>
                </a:solidFill>
                <a:latin typeface="Calibri" panose="020F0502020204030204"/>
              </a:rPr>
              <a:t>.</a:t>
            </a:r>
          </a:p>
          <a:p>
            <a:pPr defTabSz="514350">
              <a:defRPr/>
            </a:pPr>
            <a:r>
              <a:rPr lang="en-US" sz="1125" dirty="0">
                <a:solidFill>
                  <a:prstClr val="white"/>
                </a:solidFill>
                <a:latin typeface="Calibri" panose="020F0502020204030204"/>
              </a:rPr>
              <a:t>Même les rumeurs doivent être signalées, car elles peuvent être le signe qu'il y a un problème.</a:t>
            </a:r>
          </a:p>
          <a:p>
            <a:pPr defTabSz="514350">
              <a:defRPr/>
            </a:pPr>
            <a:r>
              <a:rPr lang="en-US" sz="1125" dirty="0">
                <a:solidFill>
                  <a:prstClr val="white"/>
                </a:solidFill>
                <a:latin typeface="Calibri" panose="020F0502020204030204"/>
              </a:rPr>
              <a:t>Une obligation de signalement ne signifie PAS une obligation d'enquête : votre rôle n'est pas d'essayer de trouver des informations supplémentaires ou de vérifier, vous devez simplement transmettre ce que vous avez vu/entendu.</a:t>
            </a:r>
          </a:p>
          <a:p>
            <a:pPr defTabSz="514350">
              <a:defRPr/>
            </a:pPr>
            <a:r>
              <a:rPr lang="fr-FR" sz="1125" dirty="0">
                <a:solidFill>
                  <a:prstClr val="white"/>
                </a:solidFill>
                <a:latin typeface="Calibri" panose="020F0502020204030204"/>
              </a:rPr>
              <a:t>Il </a:t>
            </a:r>
            <a:r>
              <a:rPr lang="fr-FR" sz="1125" dirty="0" err="1">
                <a:solidFill>
                  <a:prstClr val="white"/>
                </a:solidFill>
                <a:latin typeface="Calibri" panose="020F0502020204030204"/>
              </a:rPr>
              <a:t>ne devrait</a:t>
            </a:r>
            <a:r>
              <a:rPr lang="fr-FR" sz="1125" dirty="0">
                <a:solidFill>
                  <a:prstClr val="white"/>
                </a:solidFill>
                <a:latin typeface="Calibri" panose="020F0502020204030204"/>
              </a:rPr>
              <a:t> pas y </a:t>
            </a:r>
            <a:r>
              <a:rPr lang="fr-FR" sz="1125" dirty="0" err="1">
                <a:solidFill>
                  <a:prstClr val="white"/>
                </a:solidFill>
                <a:latin typeface="Calibri" panose="020F0502020204030204"/>
              </a:rPr>
              <a:t>avoir de</a:t>
            </a:r>
            <a:r>
              <a:rPr lang="en-US" sz="1125" dirty="0">
                <a:solidFill>
                  <a:prstClr val="white"/>
                </a:solidFill>
                <a:latin typeface="Calibri" panose="020F0502020204030204"/>
              </a:rPr>
              <a:t> représailles</a:t>
            </a:r>
            <a:r>
              <a:rPr lang="fr-FR" sz="1125" dirty="0">
                <a:solidFill>
                  <a:prstClr val="white"/>
                </a:solidFill>
                <a:latin typeface="Calibri" panose="020F0502020204030204"/>
              </a:rPr>
              <a:t> pour avoir signalé de </a:t>
            </a:r>
            <a:r>
              <a:rPr lang="en-US" sz="1125" dirty="0">
                <a:solidFill>
                  <a:prstClr val="white"/>
                </a:solidFill>
                <a:latin typeface="Calibri" panose="020F0502020204030204"/>
              </a:rPr>
              <a:t>bonne foi</a:t>
            </a:r>
            <a:endParaRPr lang="fr-FR" sz="1125" dirty="0">
              <a:solidFill>
                <a:prstClr val="white"/>
              </a:solidFill>
              <a:latin typeface="Calibri" panose="020F0502020204030204"/>
            </a:endParaRPr>
          </a:p>
          <a:p>
            <a:pPr defTabSz="514350">
              <a:defRPr/>
            </a:pPr>
            <a:endParaRPr lang="fr-FR" sz="1013" dirty="0">
              <a:solidFill>
                <a:prstClr val="white"/>
              </a:solidFill>
              <a:latin typeface="Calibri" panose="020F0502020204030204"/>
            </a:endParaRPr>
          </a:p>
          <a:p>
            <a:pPr defTabSz="514350">
              <a:defRPr/>
            </a:pPr>
            <a:r>
              <a:rPr lang="en-US" dirty="0">
                <a:solidFill>
                  <a:prstClr val="white"/>
                </a:solidFill>
                <a:latin typeface="Calibri" panose="020F0502020204030204"/>
              </a:rPr>
              <a:t>Non-déclaration = complicité</a:t>
            </a:r>
          </a:p>
          <a:p>
            <a:pPr defTabSz="514350">
              <a:defRPr/>
            </a:pPr>
            <a:r>
              <a:rPr lang="fr-FR" sz="1125" dirty="0">
                <a:solidFill>
                  <a:prstClr val="white"/>
                </a:solidFill>
                <a:latin typeface="Calibri" panose="020F0502020204030204"/>
              </a:rPr>
              <a:t>Le </a:t>
            </a:r>
            <a:r>
              <a:rPr lang="fr-FR" sz="1125" dirty="0" err="1">
                <a:solidFill>
                  <a:prstClr val="white"/>
                </a:solidFill>
                <a:latin typeface="Calibri" panose="020F0502020204030204"/>
              </a:rPr>
              <a:t>fait que d'autres le</a:t>
            </a:r>
            <a:r>
              <a:rPr lang="fr-FR" sz="1125" dirty="0">
                <a:solidFill>
                  <a:prstClr val="white"/>
                </a:solidFill>
                <a:latin typeface="Calibri" panose="020F0502020204030204"/>
              </a:rPr>
              <a:t> sachent ne </a:t>
            </a:r>
            <a:r>
              <a:rPr lang="fr-FR" sz="1125" dirty="0" err="1">
                <a:solidFill>
                  <a:prstClr val="white"/>
                </a:solidFill>
                <a:latin typeface="Calibri" panose="020F0502020204030204"/>
              </a:rPr>
              <a:t>devrait</a:t>
            </a:r>
            <a:r>
              <a:rPr lang="fr-FR" sz="1125" dirty="0">
                <a:solidFill>
                  <a:prstClr val="white"/>
                </a:solidFill>
                <a:latin typeface="Calibri" panose="020F0502020204030204"/>
              </a:rPr>
              <a:t> pas </a:t>
            </a:r>
            <a:r>
              <a:rPr lang="fr-FR" sz="1125" dirty="0" err="1">
                <a:solidFill>
                  <a:prstClr val="white"/>
                </a:solidFill>
                <a:latin typeface="Calibri" panose="020F0502020204030204"/>
              </a:rPr>
              <a:t>vous</a:t>
            </a:r>
            <a:r>
              <a:rPr lang="fr-FR" sz="1125" dirty="0">
                <a:solidFill>
                  <a:prstClr val="white"/>
                </a:solidFill>
                <a:latin typeface="Calibri" panose="020F0502020204030204"/>
              </a:rPr>
              <a:t> empêcher </a:t>
            </a:r>
            <a:r>
              <a:rPr lang="fr-FR" sz="1125" dirty="0" err="1">
                <a:solidFill>
                  <a:prstClr val="white"/>
                </a:solidFill>
                <a:latin typeface="Calibri" panose="020F0502020204030204"/>
              </a:rPr>
              <a:t>de faire un rapport</a:t>
            </a:r>
            <a:r>
              <a:rPr lang="fr-FR" sz="1125" dirty="0">
                <a:solidFill>
                  <a:prstClr val="white"/>
                </a:solidFill>
                <a:latin typeface="Calibri" panose="020F0502020204030204"/>
              </a:rPr>
              <a:t>. </a:t>
            </a:r>
            <a:r>
              <a:rPr lang="fr-FR" sz="1125" dirty="0" err="1">
                <a:solidFill>
                  <a:prstClr val="white"/>
                </a:solidFill>
                <a:latin typeface="Calibri" panose="020F0502020204030204"/>
              </a:rPr>
              <a:t>Souvent</a:t>
            </a:r>
            <a:r>
              <a:rPr lang="fr-FR" sz="1125" dirty="0">
                <a:solidFill>
                  <a:prstClr val="white"/>
                </a:solidFill>
                <a:latin typeface="Calibri" panose="020F0502020204030204"/>
              </a:rPr>
              <a:t>, plus </a:t>
            </a:r>
            <a:r>
              <a:rPr lang="fr-FR" sz="1125" dirty="0" err="1">
                <a:solidFill>
                  <a:prstClr val="white"/>
                </a:solidFill>
                <a:latin typeface="Calibri" panose="020F0502020204030204"/>
              </a:rPr>
              <a:t>on en sait</a:t>
            </a:r>
            <a:r>
              <a:rPr lang="fr-FR" sz="1125" dirty="0">
                <a:solidFill>
                  <a:prstClr val="white"/>
                </a:solidFill>
                <a:latin typeface="Calibri" panose="020F0502020204030204"/>
              </a:rPr>
              <a:t>, </a:t>
            </a:r>
            <a:r>
              <a:rPr lang="fr-FR" sz="1125" dirty="0" err="1">
                <a:solidFill>
                  <a:prstClr val="white"/>
                </a:solidFill>
                <a:latin typeface="Calibri" panose="020F0502020204030204"/>
              </a:rPr>
              <a:t>moins il y a</a:t>
            </a:r>
            <a:r>
              <a:rPr lang="fr-FR" sz="1125" dirty="0">
                <a:solidFill>
                  <a:prstClr val="white"/>
                </a:solidFill>
                <a:latin typeface="Calibri" panose="020F0502020204030204"/>
              </a:rPr>
              <a:t> de </a:t>
            </a:r>
            <a:r>
              <a:rPr lang="fr-FR" sz="1125" dirty="0" err="1">
                <a:solidFill>
                  <a:prstClr val="white"/>
                </a:solidFill>
                <a:latin typeface="Calibri" panose="020F0502020204030204"/>
              </a:rPr>
              <a:t>chances qu'elle soit signalée</a:t>
            </a:r>
            <a:r>
              <a:rPr lang="fr-FR" sz="1125" dirty="0">
                <a:solidFill>
                  <a:prstClr val="white"/>
                </a:solidFill>
                <a:latin typeface="Calibri" panose="020F0502020204030204"/>
              </a:rPr>
              <a:t>.</a:t>
            </a:r>
            <a:endParaRPr lang="en-US" sz="1125" dirty="0">
              <a:solidFill>
                <a:prstClr val="white"/>
              </a:solidFill>
              <a:latin typeface="Calibri" panose="020F0502020204030204"/>
            </a:endParaRPr>
          </a:p>
          <a:p>
            <a:pPr defTabSz="514350">
              <a:defRPr/>
            </a:pPr>
            <a:endParaRPr lang="fr-FR" sz="1013" dirty="0">
              <a:solidFill>
                <a:prstClr val="white"/>
              </a:solidFill>
              <a:latin typeface="Calibri" panose="020F0502020204030204"/>
            </a:endParaRPr>
          </a:p>
          <a:p>
            <a:pPr defTabSz="514350">
              <a:defRPr/>
            </a:pPr>
            <a:r>
              <a:rPr lang="fr-FR" dirty="0" err="1">
                <a:solidFill>
                  <a:prstClr val="white"/>
                </a:solidFill>
                <a:latin typeface="Calibri" panose="020F0502020204030204"/>
              </a:rPr>
              <a:t>Rapport</a:t>
            </a:r>
            <a:r>
              <a:rPr lang="fr-FR" dirty="0">
                <a:solidFill>
                  <a:prstClr val="white"/>
                </a:solidFill>
                <a:latin typeface="Calibri" panose="020F0502020204030204"/>
              </a:rPr>
              <a:t> = </a:t>
            </a:r>
            <a:r>
              <a:rPr lang="fr-FR" dirty="0" err="1">
                <a:solidFill>
                  <a:prstClr val="white"/>
                </a:solidFill>
                <a:latin typeface="Calibri" panose="020F0502020204030204"/>
              </a:rPr>
              <a:t>mesure de sécurité</a:t>
            </a:r>
            <a:endParaRPr lang="fr-FR" dirty="0">
              <a:solidFill>
                <a:prstClr val="white"/>
              </a:solidFill>
              <a:latin typeface="Calibri" panose="020F0502020204030204"/>
            </a:endParaRPr>
          </a:p>
          <a:p>
            <a:pPr defTabSz="514350">
              <a:defRPr/>
            </a:pPr>
            <a:r>
              <a:rPr lang="fr-FR" sz="1125" dirty="0">
                <a:solidFill>
                  <a:prstClr val="white"/>
                </a:solidFill>
                <a:latin typeface="Calibri" panose="020F0502020204030204"/>
              </a:rPr>
              <a:t>Pour la </a:t>
            </a:r>
            <a:r>
              <a:rPr lang="fr-FR" sz="1125" dirty="0" err="1">
                <a:solidFill>
                  <a:prstClr val="white"/>
                </a:solidFill>
                <a:latin typeface="Calibri" panose="020F0502020204030204"/>
              </a:rPr>
              <a:t>victime potentielle</a:t>
            </a:r>
            <a:r>
              <a:rPr lang="fr-FR" sz="1125" dirty="0">
                <a:solidFill>
                  <a:prstClr val="white"/>
                </a:solidFill>
                <a:latin typeface="Calibri" panose="020F0502020204030204"/>
              </a:rPr>
              <a:t>, le personnel </a:t>
            </a:r>
            <a:r>
              <a:rPr lang="fr-FR" sz="1125" dirty="0" err="1">
                <a:solidFill>
                  <a:prstClr val="white"/>
                </a:solidFill>
                <a:latin typeface="Calibri" panose="020F0502020204030204"/>
              </a:rPr>
              <a:t>impliqué</a:t>
            </a:r>
            <a:r>
              <a:rPr lang="fr-FR" sz="1125" dirty="0">
                <a:solidFill>
                  <a:prstClr val="white"/>
                </a:solidFill>
                <a:latin typeface="Calibri" panose="020F0502020204030204"/>
              </a:rPr>
              <a:t> mais </a:t>
            </a:r>
            <a:r>
              <a:rPr lang="fr-FR" sz="1125" dirty="0" err="1">
                <a:solidFill>
                  <a:prstClr val="white"/>
                </a:solidFill>
                <a:latin typeface="Calibri" panose="020F0502020204030204"/>
              </a:rPr>
              <a:t>aussi</a:t>
            </a:r>
            <a:r>
              <a:rPr lang="fr-FR" sz="1125" dirty="0">
                <a:solidFill>
                  <a:prstClr val="white"/>
                </a:solidFill>
                <a:latin typeface="Calibri" panose="020F0502020204030204"/>
              </a:rPr>
              <a:t> l'</a:t>
            </a:r>
            <a:r>
              <a:rPr lang="fr-FR" sz="1125" dirty="0" err="1">
                <a:solidFill>
                  <a:prstClr val="white"/>
                </a:solidFill>
                <a:latin typeface="Calibri" panose="020F0502020204030204"/>
              </a:rPr>
              <a:t>autre satff</a:t>
            </a:r>
            <a:r>
              <a:rPr lang="fr-FR" sz="1125" dirty="0">
                <a:solidFill>
                  <a:prstClr val="white"/>
                </a:solidFill>
                <a:latin typeface="Calibri" panose="020F0502020204030204"/>
              </a:rPr>
              <a:t> et l'</a:t>
            </a:r>
            <a:r>
              <a:rPr lang="fr-FR" sz="1125" dirty="0" err="1">
                <a:solidFill>
                  <a:prstClr val="white"/>
                </a:solidFill>
                <a:latin typeface="Calibri" panose="020F0502020204030204"/>
              </a:rPr>
              <a:t>organisation</a:t>
            </a:r>
            <a:r>
              <a:rPr lang="fr-FR" sz="1125" dirty="0">
                <a:solidFill>
                  <a:prstClr val="white"/>
                </a:solidFill>
                <a:latin typeface="Calibri" panose="020F0502020204030204"/>
              </a:rPr>
              <a:t>.</a:t>
            </a:r>
            <a:endParaRPr lang="en-US" sz="1125" dirty="0">
              <a:solidFill>
                <a:prstClr val="white"/>
              </a:solidFill>
              <a:latin typeface="Calibri" panose="020F0502020204030204"/>
            </a:endParaRPr>
          </a:p>
          <a:p>
            <a:pPr marL="160735" indent="-160735" defTabSz="514350">
              <a:buFont typeface="Symbol" panose="05050102010706020507" pitchFamily="18" charset="2"/>
              <a:buChar char="Þ"/>
              <a:defRPr/>
            </a:pPr>
            <a:endParaRPr lang="fr-FR" sz="1013" dirty="0">
              <a:solidFill>
                <a:prstClr val="white"/>
              </a:solidFill>
              <a:latin typeface="Franklin Gothic Book" pitchFamily="34" charset="0"/>
            </a:endParaRPr>
          </a:p>
          <a:p>
            <a:pPr defTabSz="514350">
              <a:defRPr/>
            </a:pPr>
            <a:endParaRPr lang="en-US" sz="1013" dirty="0">
              <a:solidFill>
                <a:prstClr val="white"/>
              </a:solidFill>
              <a:latin typeface="Franklin Gothic Book" pitchFamily="34" charset="0"/>
            </a:endParaRPr>
          </a:p>
          <a:p>
            <a:pPr defTabSz="514350">
              <a:defRPr/>
            </a:pPr>
            <a:endParaRPr lang="en-US" sz="1013" dirty="0">
              <a:solidFill>
                <a:prstClr val="white"/>
              </a:solidFill>
              <a:latin typeface="Franklin Gothic Book" pitchFamily="34" charset="0"/>
            </a:endParaRPr>
          </a:p>
          <a:p>
            <a:pPr defTabSz="514350">
              <a:defRPr/>
            </a:pPr>
            <a:endParaRPr lang="en-US" sz="1013" dirty="0">
              <a:solidFill>
                <a:prstClr val="white"/>
              </a:solidFill>
              <a:latin typeface="Franklin Gothic Book" pitchFamily="34" charset="0"/>
            </a:endParaRPr>
          </a:p>
          <a:p>
            <a:pPr defTabSz="514350">
              <a:defRPr/>
            </a:pPr>
            <a:endParaRPr lang="en-US" sz="1013" dirty="0">
              <a:solidFill>
                <a:prstClr val="white"/>
              </a:solidFill>
              <a:latin typeface="Franklin Gothic Book" pitchFamily="34" charset="0"/>
            </a:endParaRPr>
          </a:p>
          <a:p>
            <a:pPr defTabSz="514350">
              <a:defRPr/>
            </a:pPr>
            <a:endParaRPr lang="en-US" sz="1013" dirty="0">
              <a:solidFill>
                <a:prstClr val="white"/>
              </a:solidFill>
              <a:latin typeface="Franklin Gothic Book" pitchFamily="34" charset="0"/>
            </a:endParaRPr>
          </a:p>
          <a:p>
            <a:pPr defTabSz="514350">
              <a:defRPr/>
            </a:pPr>
            <a:endParaRPr lang="en-US" sz="1013" dirty="0">
              <a:solidFill>
                <a:prstClr val="white"/>
              </a:solidFill>
              <a:latin typeface="Franklin Gothic Book" pitchFamily="34" charset="0"/>
            </a:endParaRPr>
          </a:p>
          <a:p>
            <a:pPr defTabSz="514350">
              <a:defRPr/>
            </a:pPr>
            <a:endParaRPr lang="en-US" sz="1013" dirty="0">
              <a:solidFill>
                <a:prstClr val="white"/>
              </a:solidFill>
              <a:latin typeface="Franklin Gothic Book" pitchFamily="34" charset="0"/>
            </a:endParaRPr>
          </a:p>
          <a:p>
            <a:pPr defTabSz="514350">
              <a:defRPr/>
            </a:pPr>
            <a:endParaRPr lang="en-US" sz="1013"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5089CF77-A65E-4788-A536-6AE695E10AA2}"/>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defRPr/>
            </a:pPr>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628623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3524251" y="1592996"/>
            <a:ext cx="5833382" cy="3257550"/>
            <a:chOff x="1524000" y="609600"/>
            <a:chExt cx="10370457" cy="5791200"/>
          </a:xfrm>
        </p:grpSpPr>
        <p:sp>
          <p:nvSpPr>
            <p:cNvPr id="5" name="AutoShape 6"/>
            <p:cNvSpPr>
              <a:spLocks noChangeArrowheads="1"/>
            </p:cNvSpPr>
            <p:nvPr/>
          </p:nvSpPr>
          <p:spPr bwMode="auto">
            <a:xfrm>
              <a:off x="21336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6" name="Text Box 7"/>
            <p:cNvSpPr txBox="1">
              <a:spLocks noChangeArrowheads="1"/>
            </p:cNvSpPr>
            <p:nvPr/>
          </p:nvSpPr>
          <p:spPr bwMode="auto">
            <a:xfrm>
              <a:off x="2209801" y="4800601"/>
              <a:ext cx="3540002"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A. </a:t>
              </a:r>
              <a:r>
                <a:rPr lang="en-US" altLang="en-US" sz="900" u="sng" kern="0" dirty="0">
                  <a:solidFill>
                    <a:prstClr val="white"/>
                  </a:solidFill>
                  <a:latin typeface="Arial Rounded MT Bold" panose="020F0704030504030204" pitchFamily="34" charset="0"/>
                </a:rPr>
                <a:t>Pour lire le code de conduite </a:t>
              </a:r>
            </a:p>
          </p:txBody>
        </p:sp>
        <p:sp>
          <p:nvSpPr>
            <p:cNvPr id="7" name="Line 8"/>
            <p:cNvSpPr>
              <a:spLocks noChangeShapeType="1"/>
            </p:cNvSpPr>
            <p:nvPr/>
          </p:nvSpPr>
          <p:spPr bwMode="auto">
            <a:xfrm>
              <a:off x="5865814" y="50292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8" name="Line 9"/>
            <p:cNvSpPr>
              <a:spLocks noChangeShapeType="1"/>
            </p:cNvSpPr>
            <p:nvPr/>
          </p:nvSpPr>
          <p:spPr bwMode="auto">
            <a:xfrm>
              <a:off x="9906000" y="50292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9" name="Line 10"/>
            <p:cNvSpPr>
              <a:spLocks noChangeShapeType="1"/>
            </p:cNvSpPr>
            <p:nvPr/>
          </p:nvSpPr>
          <p:spPr bwMode="auto">
            <a:xfrm flipH="1">
              <a:off x="1524000" y="50292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0" name="Line 11"/>
            <p:cNvSpPr>
              <a:spLocks noChangeShapeType="1"/>
            </p:cNvSpPr>
            <p:nvPr/>
          </p:nvSpPr>
          <p:spPr bwMode="auto">
            <a:xfrm flipH="1">
              <a:off x="1524000" y="60198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1" name="Line 12"/>
            <p:cNvSpPr>
              <a:spLocks noChangeShapeType="1"/>
            </p:cNvSpPr>
            <p:nvPr/>
          </p:nvSpPr>
          <p:spPr bwMode="auto">
            <a:xfrm>
              <a:off x="9906000" y="60198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2" name="Line 13"/>
            <p:cNvSpPr>
              <a:spLocks noChangeShapeType="1"/>
            </p:cNvSpPr>
            <p:nvPr/>
          </p:nvSpPr>
          <p:spPr bwMode="auto">
            <a:xfrm>
              <a:off x="5867401" y="60198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grpSp>
          <p:nvGrpSpPr>
            <p:cNvPr id="13" name="Group 14"/>
            <p:cNvGrpSpPr>
              <a:grpSpLocks/>
            </p:cNvGrpSpPr>
            <p:nvPr/>
          </p:nvGrpSpPr>
          <p:grpSpPr bwMode="auto">
            <a:xfrm>
              <a:off x="1524000" y="609600"/>
              <a:ext cx="9144000" cy="3200400"/>
              <a:chOff x="0" y="768"/>
              <a:chExt cx="5760" cy="2016"/>
            </a:xfrm>
          </p:grpSpPr>
          <p:sp>
            <p:nvSpPr>
              <p:cNvPr id="25" name="AutoShape 15"/>
              <p:cNvSpPr>
                <a:spLocks noChangeArrowheads="1"/>
              </p:cNvSpPr>
              <p:nvPr/>
            </p:nvSpPr>
            <p:spPr bwMode="auto">
              <a:xfrm>
                <a:off x="144" y="768"/>
                <a:ext cx="5472" cy="2016"/>
              </a:xfrm>
              <a:prstGeom prst="hexagon">
                <a:avLst>
                  <a:gd name="adj" fmla="val 32446"/>
                  <a:gd name="vf" fmla="val 115470"/>
                </a:avLst>
              </a:prstGeom>
              <a:solidFill>
                <a:srgbClr val="002060"/>
              </a:solidFill>
              <a:ln w="635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26" name="Line 16"/>
              <p:cNvSpPr>
                <a:spLocks noChangeShapeType="1"/>
              </p:cNvSpPr>
              <p:nvPr/>
            </p:nvSpPr>
            <p:spPr bwMode="auto">
              <a:xfrm>
                <a:off x="5616"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27" name="Line 17"/>
              <p:cNvSpPr>
                <a:spLocks noChangeShapeType="1"/>
              </p:cNvSpPr>
              <p:nvPr/>
            </p:nvSpPr>
            <p:spPr bwMode="auto">
              <a:xfrm>
                <a:off x="0"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grpSp>
        <p:sp>
          <p:nvSpPr>
            <p:cNvPr id="17" name="Text Box 21"/>
            <p:cNvSpPr txBox="1">
              <a:spLocks noChangeArrowheads="1"/>
            </p:cNvSpPr>
            <p:nvPr/>
          </p:nvSpPr>
          <p:spPr bwMode="auto">
            <a:xfrm>
              <a:off x="3048000" y="777240"/>
              <a:ext cx="661851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50000"/>
                </a:spcBef>
                <a:buNone/>
              </a:pPr>
              <a:r>
                <a:rPr lang="en-US" altLang="en-US" sz="1350" kern="0" dirty="0">
                  <a:solidFill>
                    <a:prstClr val="white"/>
                  </a:solidFill>
                  <a:latin typeface="Arial Rounded MT Bold" panose="020F0704030504030204" pitchFamily="34" charset="0"/>
                </a:rPr>
                <a:t>Un </a:t>
              </a:r>
              <a:r>
                <a:rPr lang="fr-FR" altLang="en-US" sz="1350" kern="0" dirty="0" err="1">
                  <a:solidFill>
                    <a:prstClr val="white"/>
                  </a:solidFill>
                  <a:latin typeface="Arial Rounded MT Bold" panose="020F0704030504030204" pitchFamily="34" charset="0"/>
                </a:rPr>
                <a:t>collègue vous demande</a:t>
              </a:r>
              <a:r>
                <a:rPr lang="fr-FR" altLang="en-US" sz="1350" kern="0" dirty="0">
                  <a:solidFill>
                    <a:prstClr val="white"/>
                  </a:solidFill>
                  <a:latin typeface="Arial Rounded MT Bold" panose="020F0704030504030204" pitchFamily="34" charset="0"/>
                </a:rPr>
                <a:t> un </a:t>
              </a:r>
              <a:r>
                <a:rPr lang="fr-FR" altLang="en-US" sz="1350" kern="0" dirty="0" err="1">
                  <a:solidFill>
                    <a:prstClr val="white"/>
                  </a:solidFill>
                  <a:latin typeface="Arial Rounded MT Bold" panose="020F0704030504030204" pitchFamily="34" charset="0"/>
                </a:rPr>
                <a:t>conseil</a:t>
              </a:r>
              <a:r>
                <a:rPr lang="fr-FR" altLang="en-US" sz="1350" kern="0" dirty="0">
                  <a:solidFill>
                    <a:prstClr val="white"/>
                  </a:solidFill>
                  <a:latin typeface="Arial Rounded MT Bold" panose="020F0704030504030204" pitchFamily="34" charset="0"/>
                </a:rPr>
                <a:t> : </a:t>
              </a:r>
              <a:r>
                <a:rPr lang="en-US" altLang="en-US" sz="1350" kern="0" dirty="0">
                  <a:solidFill>
                    <a:prstClr val="white"/>
                  </a:solidFill>
                  <a:latin typeface="Arial Rounded MT Bold" panose="020F0704030504030204" pitchFamily="34" charset="0"/>
                </a:rPr>
                <a:t>Elle est </a:t>
              </a:r>
              <a:r>
                <a:rPr lang="fr-FR" altLang="en-US" sz="1350" kern="0" dirty="0">
                  <a:solidFill>
                    <a:prstClr val="white"/>
                  </a:solidFill>
                  <a:latin typeface="Arial Rounded MT Bold" panose="020F0704030504030204" pitchFamily="34" charset="0"/>
                </a:rPr>
                <a:t>devenue </a:t>
              </a:r>
              <a:r>
                <a:rPr lang="fr-FR" altLang="en-US" sz="1350" kern="0" dirty="0" err="1">
                  <a:solidFill>
                    <a:prstClr val="white"/>
                  </a:solidFill>
                  <a:latin typeface="Arial Rounded MT Bold" panose="020F0704030504030204" pitchFamily="34" charset="0"/>
                </a:rPr>
                <a:t>amie avec</a:t>
              </a:r>
              <a:r>
                <a:rPr lang="fr-FR" altLang="en-US" sz="1350" kern="0" dirty="0">
                  <a:solidFill>
                    <a:prstClr val="white"/>
                  </a:solidFill>
                  <a:latin typeface="Arial Rounded MT Bold" panose="020F0704030504030204" pitchFamily="34" charset="0"/>
                </a:rPr>
                <a:t> un </a:t>
              </a:r>
              <a:r>
                <a:rPr lang="fr-FR" altLang="en-US" sz="1350" kern="0" dirty="0" err="1">
                  <a:solidFill>
                    <a:prstClr val="white"/>
                  </a:solidFill>
                  <a:latin typeface="Arial Rounded MT Bold" panose="020F0704030504030204" pitchFamily="34" charset="0"/>
                </a:rPr>
                <a:t>résident</a:t>
              </a:r>
              <a:r>
                <a:rPr lang="fr-FR" altLang="en-US" sz="1350" kern="0" dirty="0">
                  <a:solidFill>
                    <a:prstClr val="white"/>
                  </a:solidFill>
                  <a:latin typeface="Arial Rounded MT Bold" panose="020F0704030504030204" pitchFamily="34" charset="0"/>
                </a:rPr>
                <a:t> (</a:t>
              </a:r>
              <a:r>
                <a:rPr lang="fr-FR" altLang="en-US" sz="1350" kern="0" dirty="0" err="1">
                  <a:solidFill>
                    <a:prstClr val="white"/>
                  </a:solidFill>
                  <a:latin typeface="Arial Rounded MT Bold" panose="020F0704030504030204" pitchFamily="34" charset="0"/>
                </a:rPr>
                <a:t>adulte</a:t>
              </a:r>
              <a:r>
                <a:rPr lang="fr-FR" altLang="en-US" sz="1350" kern="0" dirty="0">
                  <a:solidFill>
                    <a:prstClr val="white"/>
                  </a:solidFill>
                  <a:latin typeface="Arial Rounded MT Bold" panose="020F0704030504030204" pitchFamily="34" charset="0"/>
                </a:rPr>
                <a:t>) d'un </a:t>
              </a:r>
              <a:r>
                <a:rPr lang="fr-FR" altLang="en-US" sz="1350" kern="0" dirty="0" err="1">
                  <a:solidFill>
                    <a:prstClr val="white"/>
                  </a:solidFill>
                  <a:latin typeface="Arial Rounded MT Bold" panose="020F0704030504030204" pitchFamily="34" charset="0"/>
                </a:rPr>
                <a:t>refuge qui</a:t>
              </a:r>
              <a:r>
                <a:rPr lang="fr-FR" altLang="en-US" sz="1350" kern="0" dirty="0">
                  <a:solidFill>
                    <a:prstClr val="white"/>
                  </a:solidFill>
                  <a:latin typeface="Arial Rounded MT Bold" panose="020F0704030504030204" pitchFamily="34" charset="0"/>
                </a:rPr>
                <a:t> va </a:t>
              </a:r>
              <a:r>
                <a:rPr lang="fr-FR" altLang="en-US" sz="1350" kern="0" dirty="0" err="1">
                  <a:solidFill>
                    <a:prstClr val="white"/>
                  </a:solidFill>
                  <a:latin typeface="Arial Rounded MT Bold" panose="020F0704030504030204" pitchFamily="34" charset="0"/>
                </a:rPr>
                <a:t>être relogé</a:t>
              </a:r>
              <a:r>
                <a:rPr lang="fr-FR" altLang="en-US" sz="1350" kern="0" dirty="0">
                  <a:solidFill>
                    <a:prstClr val="white"/>
                  </a:solidFill>
                  <a:latin typeface="Arial Rounded MT Bold" panose="020F0704030504030204" pitchFamily="34" charset="0"/>
                </a:rPr>
                <a:t> dans </a:t>
              </a:r>
              <a:r>
                <a:rPr lang="fr-FR" altLang="en-US" sz="1350" kern="0" dirty="0" err="1">
                  <a:solidFill>
                    <a:prstClr val="white"/>
                  </a:solidFill>
                  <a:latin typeface="Arial Rounded MT Bold" panose="020F0704030504030204" pitchFamily="34" charset="0"/>
                </a:rPr>
                <a:t>deux mois</a:t>
              </a:r>
              <a:r>
                <a:rPr lang="fr-FR" altLang="en-US" sz="1350" kern="0" dirty="0">
                  <a:solidFill>
                    <a:prstClr val="white"/>
                  </a:solidFill>
                  <a:latin typeface="Arial Rounded MT Bold" panose="020F0704030504030204" pitchFamily="34" charset="0"/>
                </a:rPr>
                <a:t>. Il n'</a:t>
              </a:r>
              <a:r>
                <a:rPr lang="fr-FR" altLang="en-US" sz="1350" kern="0" dirty="0" err="1">
                  <a:solidFill>
                    <a:prstClr val="white"/>
                  </a:solidFill>
                  <a:latin typeface="Arial Rounded MT Bold" panose="020F0704030504030204" pitchFamily="34" charset="0"/>
                </a:rPr>
                <a:t>aime pas</a:t>
              </a:r>
              <a:r>
                <a:rPr lang="fr-FR" altLang="en-US" sz="1350" kern="0" dirty="0">
                  <a:solidFill>
                    <a:prstClr val="white"/>
                  </a:solidFill>
                  <a:latin typeface="Arial Rounded MT Bold" panose="020F0704030504030204" pitchFamily="34" charset="0"/>
                </a:rPr>
                <a:t> le </a:t>
              </a:r>
              <a:r>
                <a:rPr lang="fr-FR" altLang="en-US" sz="1350" kern="0" dirty="0" err="1">
                  <a:solidFill>
                    <a:prstClr val="white"/>
                  </a:solidFill>
                  <a:latin typeface="Arial Rounded MT Bold" panose="020F0704030504030204" pitchFamily="34" charset="0"/>
                </a:rPr>
                <a:t>refuge</a:t>
              </a:r>
              <a:r>
                <a:rPr lang="fr-FR" altLang="en-US" sz="1350" kern="0" dirty="0">
                  <a:solidFill>
                    <a:prstClr val="white"/>
                  </a:solidFill>
                  <a:latin typeface="Arial Rounded MT Bold" panose="020F0704030504030204" pitchFamily="34" charset="0"/>
                </a:rPr>
                <a:t> et </a:t>
              </a:r>
              <a:r>
                <a:rPr lang="fr-FR" altLang="en-US" sz="1350" kern="0" dirty="0" err="1">
                  <a:solidFill>
                    <a:prstClr val="white"/>
                  </a:solidFill>
                  <a:latin typeface="Arial Rounded MT Bold" panose="020F0704030504030204" pitchFamily="34" charset="0"/>
                </a:rPr>
                <a:t>aimerait</a:t>
              </a:r>
              <a:r>
                <a:rPr lang="fr-FR" altLang="en-US" sz="1350" kern="0" dirty="0">
                  <a:solidFill>
                    <a:prstClr val="white"/>
                  </a:solidFill>
                  <a:latin typeface="Arial Rounded MT Bold" panose="020F0704030504030204" pitchFamily="34" charset="0"/>
                </a:rPr>
                <a:t> vivre </a:t>
              </a:r>
              <a:r>
                <a:rPr lang="fr-FR" altLang="en-US" sz="1350" kern="0" dirty="0" err="1">
                  <a:solidFill>
                    <a:prstClr val="white"/>
                  </a:solidFill>
                  <a:latin typeface="Arial Rounded MT Bold" panose="020F0704030504030204" pitchFamily="34" charset="0"/>
                </a:rPr>
                <a:t>avec elle</a:t>
              </a:r>
              <a:r>
                <a:rPr lang="fr-FR" altLang="en-US" sz="1350" kern="0" dirty="0">
                  <a:solidFill>
                    <a:prstClr val="white"/>
                  </a:solidFill>
                  <a:latin typeface="Arial Rounded MT Bold" panose="020F0704030504030204" pitchFamily="34" charset="0"/>
                </a:rPr>
                <a:t> en </a:t>
              </a:r>
              <a:r>
                <a:rPr lang="fr-FR" altLang="en-US" sz="1350" kern="0" dirty="0" err="1">
                  <a:solidFill>
                    <a:prstClr val="white"/>
                  </a:solidFill>
                  <a:latin typeface="Arial Rounded MT Bold" panose="020F0704030504030204" pitchFamily="34" charset="0"/>
                </a:rPr>
                <a:t>attendant</a:t>
              </a:r>
              <a:r>
                <a:rPr lang="fr-FR" altLang="en-US" sz="1350" kern="0" dirty="0">
                  <a:solidFill>
                    <a:prstClr val="white"/>
                  </a:solidFill>
                  <a:latin typeface="Arial Rounded MT Bold" panose="020F0704030504030204" pitchFamily="34" charset="0"/>
                </a:rPr>
                <a:t>. </a:t>
              </a:r>
              <a:r>
                <a:rPr lang="fr-FR" altLang="en-US" sz="1350" kern="0" dirty="0" err="1">
                  <a:solidFill>
                    <a:prstClr val="white"/>
                  </a:solidFill>
                  <a:latin typeface="Arial Rounded MT Bold" panose="020F0704030504030204" pitchFamily="34" charset="0"/>
                </a:rPr>
                <a:t>Elle l'aime bien</a:t>
              </a:r>
              <a:r>
                <a:rPr lang="fr-FR" altLang="en-US" sz="1350" kern="0" dirty="0">
                  <a:solidFill>
                    <a:prstClr val="white"/>
                  </a:solidFill>
                  <a:latin typeface="Arial Rounded MT Bold" panose="020F0704030504030204" pitchFamily="34" charset="0"/>
                </a:rPr>
                <a:t> et </a:t>
              </a:r>
              <a:r>
                <a:rPr lang="fr-FR" altLang="en-US" sz="1350" kern="0" dirty="0" err="1">
                  <a:solidFill>
                    <a:prstClr val="white"/>
                  </a:solidFill>
                  <a:latin typeface="Arial Rounded MT Bold" panose="020F0704030504030204" pitchFamily="34" charset="0"/>
                </a:rPr>
                <a:t>envisage de l'accepter</a:t>
              </a:r>
              <a:r>
                <a:rPr lang="fr-FR" altLang="en-US" sz="1350" kern="0" dirty="0">
                  <a:solidFill>
                    <a:prstClr val="white"/>
                  </a:solidFill>
                  <a:latin typeface="Arial Rounded MT Bold" panose="020F0704030504030204" pitchFamily="34" charset="0"/>
                </a:rPr>
                <a:t>.</a:t>
              </a:r>
              <a:endParaRPr lang="en-US" altLang="en-US" sz="1350" kern="0" dirty="0">
                <a:solidFill>
                  <a:prstClr val="white"/>
                </a:solidFill>
                <a:latin typeface="Arial Rounded MT Bold" panose="020F0704030504030204" pitchFamily="34" charset="0"/>
              </a:endParaRPr>
            </a:p>
            <a:p>
              <a:pPr defTabSz="514350">
                <a:spcBef>
                  <a:spcPct val="50000"/>
                </a:spcBef>
                <a:buNone/>
              </a:pPr>
              <a:r>
                <a:rPr lang="fr-FR" altLang="en-US" sz="1350" kern="0" dirty="0" err="1">
                  <a:solidFill>
                    <a:prstClr val="white"/>
                  </a:solidFill>
                  <a:latin typeface="Arial Rounded MT Bold" panose="020F0704030504030204" pitchFamily="34" charset="0"/>
                </a:rPr>
                <a:t>Que lui conseilleriez-vous</a:t>
              </a:r>
              <a:r>
                <a:rPr lang="fr-FR" altLang="en-US" sz="1350" kern="0" dirty="0">
                  <a:solidFill>
                    <a:prstClr val="white"/>
                  </a:solidFill>
                  <a:latin typeface="Arial Rounded MT Bold" panose="020F0704030504030204" pitchFamily="34" charset="0"/>
                </a:rPr>
                <a:t> ?</a:t>
              </a:r>
              <a:endParaRPr lang="en-US" altLang="en-US" sz="1350" kern="0" dirty="0">
                <a:solidFill>
                  <a:prstClr val="white"/>
                </a:solidFill>
                <a:latin typeface="Arial Rounded MT Bold" panose="020F0704030504030204" pitchFamily="34" charset="0"/>
              </a:endParaRPr>
            </a:p>
          </p:txBody>
        </p:sp>
        <p:sp>
          <p:nvSpPr>
            <p:cNvPr id="18" name="AutoShape 22"/>
            <p:cNvSpPr>
              <a:spLocks noChangeArrowheads="1"/>
            </p:cNvSpPr>
            <p:nvPr/>
          </p:nvSpPr>
          <p:spPr bwMode="auto">
            <a:xfrm>
              <a:off x="61722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19" name="Text Box 23"/>
            <p:cNvSpPr txBox="1">
              <a:spLocks noChangeArrowheads="1"/>
            </p:cNvSpPr>
            <p:nvPr/>
          </p:nvSpPr>
          <p:spPr bwMode="auto">
            <a:xfrm>
              <a:off x="6248400" y="4800601"/>
              <a:ext cx="1445410"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B. </a:t>
              </a:r>
              <a:r>
                <a:rPr lang="en-US" altLang="en-US" sz="900" u="sng" kern="0" dirty="0">
                  <a:solidFill>
                    <a:prstClr val="white"/>
                  </a:solidFill>
                  <a:latin typeface="Arial Rounded MT Bold" panose="020F0704030504030204" pitchFamily="34" charset="0"/>
                </a:rPr>
                <a:t>Refuser</a:t>
              </a:r>
            </a:p>
          </p:txBody>
        </p:sp>
        <p:sp>
          <p:nvSpPr>
            <p:cNvPr id="20" name="AutoShape 24"/>
            <p:cNvSpPr>
              <a:spLocks noChangeArrowheads="1"/>
            </p:cNvSpPr>
            <p:nvPr/>
          </p:nvSpPr>
          <p:spPr bwMode="auto">
            <a:xfrm>
              <a:off x="21336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21" name="Text Box 25"/>
            <p:cNvSpPr txBox="1">
              <a:spLocks noChangeArrowheads="1"/>
            </p:cNvSpPr>
            <p:nvPr/>
          </p:nvSpPr>
          <p:spPr bwMode="auto">
            <a:xfrm>
              <a:off x="2209801" y="5791200"/>
              <a:ext cx="3266421"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C. </a:t>
              </a:r>
              <a:r>
                <a:rPr lang="en-US" altLang="en-US" sz="900" u="sng" kern="0" dirty="0">
                  <a:solidFill>
                    <a:prstClr val="white"/>
                  </a:solidFill>
                  <a:latin typeface="Arial Rounded MT Bold" panose="020F0704030504030204" pitchFamily="34" charset="0"/>
                </a:rPr>
                <a:t>Accepter, sous conditions</a:t>
              </a:r>
            </a:p>
          </p:txBody>
        </p:sp>
        <p:sp>
          <p:nvSpPr>
            <p:cNvPr id="22" name="AutoShape 26"/>
            <p:cNvSpPr>
              <a:spLocks noChangeArrowheads="1"/>
            </p:cNvSpPr>
            <p:nvPr/>
          </p:nvSpPr>
          <p:spPr bwMode="auto">
            <a:xfrm>
              <a:off x="61722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dirty="0">
                <a:solidFill>
                  <a:prstClr val="black"/>
                </a:solidFill>
              </a:endParaRPr>
            </a:p>
          </p:txBody>
        </p:sp>
        <p:sp>
          <p:nvSpPr>
            <p:cNvPr id="23" name="Text Box 27"/>
            <p:cNvSpPr txBox="1">
              <a:spLocks noChangeArrowheads="1"/>
            </p:cNvSpPr>
            <p:nvPr/>
          </p:nvSpPr>
          <p:spPr bwMode="auto">
            <a:xfrm>
              <a:off x="6248402" y="5791200"/>
              <a:ext cx="4195451"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D. </a:t>
              </a:r>
              <a:r>
                <a:rPr lang="en-US" altLang="en-US" sz="900" u="sng" kern="0" dirty="0">
                  <a:solidFill>
                    <a:prstClr val="white"/>
                  </a:solidFill>
                  <a:latin typeface="Arial Rounded MT Bold" panose="020F0704030504030204" pitchFamily="34" charset="0"/>
                </a:rPr>
                <a:t>Pour discuter avec son superviseur</a:t>
              </a:r>
              <a:endParaRPr lang="en-US" altLang="en-US" sz="1125" u="sng" kern="0" dirty="0">
                <a:solidFill>
                  <a:prstClr val="white"/>
                </a:solidFill>
                <a:latin typeface="Arial Rounded MT Bold" panose="020F0704030504030204" pitchFamily="34" charset="0"/>
              </a:endParaRPr>
            </a:p>
          </p:txBody>
        </p:sp>
        <p:sp>
          <p:nvSpPr>
            <p:cNvPr id="24" name="AutoShape 30">
              <a:hlinkClick r:id="" action="ppaction://noaction" highlightClick="1"/>
            </p:cNvPr>
            <p:cNvSpPr>
              <a:spLocks noChangeArrowheads="1"/>
            </p:cNvSpPr>
            <p:nvPr/>
          </p:nvSpPr>
          <p:spPr bwMode="auto">
            <a:xfrm>
              <a:off x="11437257" y="5791200"/>
              <a:ext cx="457200" cy="457200"/>
            </a:xfrm>
            <a:prstGeom prst="actionButtonHelp">
              <a:avLst/>
            </a:prstGeom>
            <a:solidFill>
              <a:schemeClr val="tx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endParaRPr lang="en-US" altLang="en-US" sz="1125" kern="0" dirty="0">
                <a:solidFill>
                  <a:prstClr val="white"/>
                </a:solidFill>
                <a:latin typeface="Arial Rounded MT Bold" panose="020F0704030504030204" pitchFamily="34" charset="0"/>
              </a:endParaRPr>
            </a:p>
          </p:txBody>
        </p:sp>
      </p:grpSp>
      <p:pic>
        <p:nvPicPr>
          <p:cNvPr id="28" name="Picture 5" descr="E:\Millionaire\REAL Millionaire Template\m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445" y="2828103"/>
            <a:ext cx="984509" cy="9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tar: 8 Points 28"/>
          <p:cNvSpPr/>
          <p:nvPr/>
        </p:nvSpPr>
        <p:spPr>
          <a:xfrm>
            <a:off x="2903766" y="1843090"/>
            <a:ext cx="530679" cy="489857"/>
          </a:xfrm>
          <a:prstGeom prst="star8">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r>
              <a:rPr lang="en-US" b="1" dirty="0">
                <a:solidFill>
                  <a:srgbClr val="44546A"/>
                </a:solidFill>
                <a:latin typeface="Calibri" panose="020F0502020204030204"/>
              </a:rPr>
              <a:t>3</a:t>
            </a:r>
          </a:p>
        </p:txBody>
      </p:sp>
      <p:sp>
        <p:nvSpPr>
          <p:cNvPr id="30" name="TextBox 29">
            <a:extLst>
              <a:ext uri="{FF2B5EF4-FFF2-40B4-BE49-F238E27FC236}">
                <a16:creationId xmlns:a16="http://schemas.microsoft.com/office/drawing/2014/main" id="{7365B2BF-0351-48AE-8AB1-02511EA4214B}"/>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3886113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3524251" y="1558706"/>
            <a:ext cx="5833382" cy="3257550"/>
            <a:chOff x="1524000" y="609600"/>
            <a:chExt cx="10370457" cy="5791200"/>
          </a:xfrm>
        </p:grpSpPr>
        <p:sp>
          <p:nvSpPr>
            <p:cNvPr id="5" name="AutoShape 6"/>
            <p:cNvSpPr>
              <a:spLocks noChangeArrowheads="1"/>
            </p:cNvSpPr>
            <p:nvPr/>
          </p:nvSpPr>
          <p:spPr bwMode="auto">
            <a:xfrm>
              <a:off x="21336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6" name="Text Box 7"/>
            <p:cNvSpPr txBox="1">
              <a:spLocks noChangeArrowheads="1"/>
            </p:cNvSpPr>
            <p:nvPr/>
          </p:nvSpPr>
          <p:spPr bwMode="auto">
            <a:xfrm>
              <a:off x="2209801" y="4800601"/>
              <a:ext cx="3540002"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A. </a:t>
              </a:r>
              <a:r>
                <a:rPr lang="en-US" altLang="en-US" sz="900" u="sng" kern="0" dirty="0">
                  <a:solidFill>
                    <a:prstClr val="white"/>
                  </a:solidFill>
                  <a:latin typeface="Arial Rounded MT Bold" panose="020F0704030504030204" pitchFamily="34" charset="0"/>
                </a:rPr>
                <a:t>Pour lire le code de conduite </a:t>
              </a:r>
            </a:p>
          </p:txBody>
        </p:sp>
        <p:sp>
          <p:nvSpPr>
            <p:cNvPr id="7" name="Line 8"/>
            <p:cNvSpPr>
              <a:spLocks noChangeShapeType="1"/>
            </p:cNvSpPr>
            <p:nvPr/>
          </p:nvSpPr>
          <p:spPr bwMode="auto">
            <a:xfrm>
              <a:off x="5865814" y="50292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8" name="Line 9"/>
            <p:cNvSpPr>
              <a:spLocks noChangeShapeType="1"/>
            </p:cNvSpPr>
            <p:nvPr/>
          </p:nvSpPr>
          <p:spPr bwMode="auto">
            <a:xfrm>
              <a:off x="9906000" y="50292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9" name="Line 10"/>
            <p:cNvSpPr>
              <a:spLocks noChangeShapeType="1"/>
            </p:cNvSpPr>
            <p:nvPr/>
          </p:nvSpPr>
          <p:spPr bwMode="auto">
            <a:xfrm flipH="1">
              <a:off x="1524000" y="50292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0" name="Line 11"/>
            <p:cNvSpPr>
              <a:spLocks noChangeShapeType="1"/>
            </p:cNvSpPr>
            <p:nvPr/>
          </p:nvSpPr>
          <p:spPr bwMode="auto">
            <a:xfrm flipH="1">
              <a:off x="1524000" y="60198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1" name="Line 12"/>
            <p:cNvSpPr>
              <a:spLocks noChangeShapeType="1"/>
            </p:cNvSpPr>
            <p:nvPr/>
          </p:nvSpPr>
          <p:spPr bwMode="auto">
            <a:xfrm>
              <a:off x="9906000" y="60198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2" name="Line 13"/>
            <p:cNvSpPr>
              <a:spLocks noChangeShapeType="1"/>
            </p:cNvSpPr>
            <p:nvPr/>
          </p:nvSpPr>
          <p:spPr bwMode="auto">
            <a:xfrm>
              <a:off x="5867401" y="60198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grpSp>
          <p:nvGrpSpPr>
            <p:cNvPr id="13" name="Group 14"/>
            <p:cNvGrpSpPr>
              <a:grpSpLocks/>
            </p:cNvGrpSpPr>
            <p:nvPr/>
          </p:nvGrpSpPr>
          <p:grpSpPr bwMode="auto">
            <a:xfrm>
              <a:off x="1524000" y="609600"/>
              <a:ext cx="9144000" cy="3200400"/>
              <a:chOff x="0" y="768"/>
              <a:chExt cx="5760" cy="2016"/>
            </a:xfrm>
          </p:grpSpPr>
          <p:sp>
            <p:nvSpPr>
              <p:cNvPr id="25" name="AutoShape 15"/>
              <p:cNvSpPr>
                <a:spLocks noChangeArrowheads="1"/>
              </p:cNvSpPr>
              <p:nvPr/>
            </p:nvSpPr>
            <p:spPr bwMode="auto">
              <a:xfrm>
                <a:off x="144" y="768"/>
                <a:ext cx="5472" cy="2016"/>
              </a:xfrm>
              <a:prstGeom prst="hexagon">
                <a:avLst>
                  <a:gd name="adj" fmla="val 32446"/>
                  <a:gd name="vf" fmla="val 115470"/>
                </a:avLst>
              </a:prstGeom>
              <a:solidFill>
                <a:srgbClr val="002060"/>
              </a:solidFill>
              <a:ln w="635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26" name="Line 16"/>
              <p:cNvSpPr>
                <a:spLocks noChangeShapeType="1"/>
              </p:cNvSpPr>
              <p:nvPr/>
            </p:nvSpPr>
            <p:spPr bwMode="auto">
              <a:xfrm>
                <a:off x="5616"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27" name="Line 17"/>
              <p:cNvSpPr>
                <a:spLocks noChangeShapeType="1"/>
              </p:cNvSpPr>
              <p:nvPr/>
            </p:nvSpPr>
            <p:spPr bwMode="auto">
              <a:xfrm>
                <a:off x="0"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grpSp>
        <p:sp>
          <p:nvSpPr>
            <p:cNvPr id="17" name="Text Box 21"/>
            <p:cNvSpPr txBox="1">
              <a:spLocks noChangeArrowheads="1"/>
            </p:cNvSpPr>
            <p:nvPr/>
          </p:nvSpPr>
          <p:spPr bwMode="auto">
            <a:xfrm>
              <a:off x="3048000" y="777240"/>
              <a:ext cx="661851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50000"/>
                </a:spcBef>
                <a:buNone/>
              </a:pPr>
              <a:r>
                <a:rPr lang="en-US" altLang="en-US" sz="1350" kern="0" dirty="0">
                  <a:solidFill>
                    <a:prstClr val="white"/>
                  </a:solidFill>
                  <a:latin typeface="Arial Rounded MT Bold" panose="020F0704030504030204" pitchFamily="34" charset="0"/>
                </a:rPr>
                <a:t>Un </a:t>
              </a:r>
              <a:r>
                <a:rPr lang="fr-FR" altLang="en-US" sz="1350" kern="0" dirty="0" err="1">
                  <a:solidFill>
                    <a:prstClr val="white"/>
                  </a:solidFill>
                  <a:latin typeface="Arial Rounded MT Bold" panose="020F0704030504030204" pitchFamily="34" charset="0"/>
                </a:rPr>
                <a:t>collègue vous demande</a:t>
              </a:r>
              <a:r>
                <a:rPr lang="fr-FR" altLang="en-US" sz="1350" kern="0" dirty="0">
                  <a:solidFill>
                    <a:prstClr val="white"/>
                  </a:solidFill>
                  <a:latin typeface="Arial Rounded MT Bold" panose="020F0704030504030204" pitchFamily="34" charset="0"/>
                </a:rPr>
                <a:t> un </a:t>
              </a:r>
              <a:r>
                <a:rPr lang="fr-FR" altLang="en-US" sz="1350" kern="0" dirty="0" err="1">
                  <a:solidFill>
                    <a:prstClr val="white"/>
                  </a:solidFill>
                  <a:latin typeface="Arial Rounded MT Bold" panose="020F0704030504030204" pitchFamily="34" charset="0"/>
                </a:rPr>
                <a:t>conseil</a:t>
              </a:r>
              <a:r>
                <a:rPr lang="fr-FR" altLang="en-US" sz="1350" kern="0" dirty="0">
                  <a:solidFill>
                    <a:prstClr val="white"/>
                  </a:solidFill>
                  <a:latin typeface="Arial Rounded MT Bold" panose="020F0704030504030204" pitchFamily="34" charset="0"/>
                </a:rPr>
                <a:t> : </a:t>
              </a:r>
              <a:r>
                <a:rPr lang="en-US" altLang="en-US" sz="1350" kern="0" dirty="0">
                  <a:solidFill>
                    <a:prstClr val="white"/>
                  </a:solidFill>
                  <a:latin typeface="Arial Rounded MT Bold" panose="020F0704030504030204" pitchFamily="34" charset="0"/>
                </a:rPr>
                <a:t>Elle est </a:t>
              </a:r>
              <a:r>
                <a:rPr lang="fr-FR" altLang="en-US" sz="1350" kern="0" dirty="0">
                  <a:solidFill>
                    <a:prstClr val="white"/>
                  </a:solidFill>
                  <a:latin typeface="Arial Rounded MT Bold" panose="020F0704030504030204" pitchFamily="34" charset="0"/>
                </a:rPr>
                <a:t>devenue </a:t>
              </a:r>
              <a:r>
                <a:rPr lang="fr-FR" altLang="en-US" sz="1350" kern="0" dirty="0" err="1">
                  <a:solidFill>
                    <a:prstClr val="white"/>
                  </a:solidFill>
                  <a:latin typeface="Arial Rounded MT Bold" panose="020F0704030504030204" pitchFamily="34" charset="0"/>
                </a:rPr>
                <a:t>amie avec</a:t>
              </a:r>
              <a:r>
                <a:rPr lang="fr-FR" altLang="en-US" sz="1350" kern="0" dirty="0">
                  <a:solidFill>
                    <a:prstClr val="white"/>
                  </a:solidFill>
                  <a:latin typeface="Arial Rounded MT Bold" panose="020F0704030504030204" pitchFamily="34" charset="0"/>
                </a:rPr>
                <a:t> un </a:t>
              </a:r>
              <a:r>
                <a:rPr lang="fr-FR" altLang="en-US" sz="1350" kern="0" dirty="0" err="1">
                  <a:solidFill>
                    <a:prstClr val="white"/>
                  </a:solidFill>
                  <a:latin typeface="Arial Rounded MT Bold" panose="020F0704030504030204" pitchFamily="34" charset="0"/>
                </a:rPr>
                <a:t>résident</a:t>
              </a:r>
              <a:r>
                <a:rPr lang="fr-FR" altLang="en-US" sz="1350" kern="0" dirty="0">
                  <a:solidFill>
                    <a:prstClr val="white"/>
                  </a:solidFill>
                  <a:latin typeface="Arial Rounded MT Bold" panose="020F0704030504030204" pitchFamily="34" charset="0"/>
                </a:rPr>
                <a:t> (</a:t>
              </a:r>
              <a:r>
                <a:rPr lang="fr-FR" altLang="en-US" sz="1350" kern="0" dirty="0" err="1">
                  <a:solidFill>
                    <a:prstClr val="white"/>
                  </a:solidFill>
                  <a:latin typeface="Arial Rounded MT Bold" panose="020F0704030504030204" pitchFamily="34" charset="0"/>
                </a:rPr>
                <a:t>adulte</a:t>
              </a:r>
              <a:r>
                <a:rPr lang="fr-FR" altLang="en-US" sz="1350" kern="0" dirty="0">
                  <a:solidFill>
                    <a:prstClr val="white"/>
                  </a:solidFill>
                  <a:latin typeface="Arial Rounded MT Bold" panose="020F0704030504030204" pitchFamily="34" charset="0"/>
                </a:rPr>
                <a:t>) d'un </a:t>
              </a:r>
              <a:r>
                <a:rPr lang="fr-FR" altLang="en-US" sz="1350" kern="0" dirty="0" err="1">
                  <a:solidFill>
                    <a:prstClr val="white"/>
                  </a:solidFill>
                  <a:latin typeface="Arial Rounded MT Bold" panose="020F0704030504030204" pitchFamily="34" charset="0"/>
                </a:rPr>
                <a:t>refuge qui</a:t>
              </a:r>
              <a:r>
                <a:rPr lang="fr-FR" altLang="en-US" sz="1350" kern="0" dirty="0">
                  <a:solidFill>
                    <a:prstClr val="white"/>
                  </a:solidFill>
                  <a:latin typeface="Arial Rounded MT Bold" panose="020F0704030504030204" pitchFamily="34" charset="0"/>
                </a:rPr>
                <a:t> va </a:t>
              </a:r>
              <a:r>
                <a:rPr lang="fr-FR" altLang="en-US" sz="1350" kern="0" dirty="0" err="1">
                  <a:solidFill>
                    <a:prstClr val="white"/>
                  </a:solidFill>
                  <a:latin typeface="Arial Rounded MT Bold" panose="020F0704030504030204" pitchFamily="34" charset="0"/>
                </a:rPr>
                <a:t>être relogé</a:t>
              </a:r>
              <a:r>
                <a:rPr lang="fr-FR" altLang="en-US" sz="1350" kern="0" dirty="0">
                  <a:solidFill>
                    <a:prstClr val="white"/>
                  </a:solidFill>
                  <a:latin typeface="Arial Rounded MT Bold" panose="020F0704030504030204" pitchFamily="34" charset="0"/>
                </a:rPr>
                <a:t> dans </a:t>
              </a:r>
              <a:r>
                <a:rPr lang="fr-FR" altLang="en-US" sz="1350" kern="0" dirty="0" err="1">
                  <a:solidFill>
                    <a:prstClr val="white"/>
                  </a:solidFill>
                  <a:latin typeface="Arial Rounded MT Bold" panose="020F0704030504030204" pitchFamily="34" charset="0"/>
                </a:rPr>
                <a:t>deux mois</a:t>
              </a:r>
              <a:r>
                <a:rPr lang="fr-FR" altLang="en-US" sz="1350" kern="0" dirty="0">
                  <a:solidFill>
                    <a:prstClr val="white"/>
                  </a:solidFill>
                  <a:latin typeface="Arial Rounded MT Bold" panose="020F0704030504030204" pitchFamily="34" charset="0"/>
                </a:rPr>
                <a:t>. Il n'</a:t>
              </a:r>
              <a:r>
                <a:rPr lang="fr-FR" altLang="en-US" sz="1350" kern="0" dirty="0" err="1">
                  <a:solidFill>
                    <a:prstClr val="white"/>
                  </a:solidFill>
                  <a:latin typeface="Arial Rounded MT Bold" panose="020F0704030504030204" pitchFamily="34" charset="0"/>
                </a:rPr>
                <a:t>aime pas</a:t>
              </a:r>
              <a:r>
                <a:rPr lang="fr-FR" altLang="en-US" sz="1350" kern="0" dirty="0">
                  <a:solidFill>
                    <a:prstClr val="white"/>
                  </a:solidFill>
                  <a:latin typeface="Arial Rounded MT Bold" panose="020F0704030504030204" pitchFamily="34" charset="0"/>
                </a:rPr>
                <a:t> le </a:t>
              </a:r>
              <a:r>
                <a:rPr lang="fr-FR" altLang="en-US" sz="1350" kern="0" dirty="0" err="1">
                  <a:solidFill>
                    <a:prstClr val="white"/>
                  </a:solidFill>
                  <a:latin typeface="Arial Rounded MT Bold" panose="020F0704030504030204" pitchFamily="34" charset="0"/>
                </a:rPr>
                <a:t>refuge</a:t>
              </a:r>
              <a:r>
                <a:rPr lang="fr-FR" altLang="en-US" sz="1350" kern="0" dirty="0">
                  <a:solidFill>
                    <a:prstClr val="white"/>
                  </a:solidFill>
                  <a:latin typeface="Arial Rounded MT Bold" panose="020F0704030504030204" pitchFamily="34" charset="0"/>
                </a:rPr>
                <a:t> et </a:t>
              </a:r>
              <a:r>
                <a:rPr lang="fr-FR" altLang="en-US" sz="1350" kern="0" dirty="0" err="1">
                  <a:solidFill>
                    <a:prstClr val="white"/>
                  </a:solidFill>
                  <a:latin typeface="Arial Rounded MT Bold" panose="020F0704030504030204" pitchFamily="34" charset="0"/>
                </a:rPr>
                <a:t>aimerait</a:t>
              </a:r>
              <a:r>
                <a:rPr lang="fr-FR" altLang="en-US" sz="1350" kern="0" dirty="0">
                  <a:solidFill>
                    <a:prstClr val="white"/>
                  </a:solidFill>
                  <a:latin typeface="Arial Rounded MT Bold" panose="020F0704030504030204" pitchFamily="34" charset="0"/>
                </a:rPr>
                <a:t> vivre </a:t>
              </a:r>
              <a:r>
                <a:rPr lang="fr-FR" altLang="en-US" sz="1350" kern="0" dirty="0" err="1">
                  <a:solidFill>
                    <a:prstClr val="white"/>
                  </a:solidFill>
                  <a:latin typeface="Arial Rounded MT Bold" panose="020F0704030504030204" pitchFamily="34" charset="0"/>
                </a:rPr>
                <a:t>avec elle</a:t>
              </a:r>
              <a:r>
                <a:rPr lang="fr-FR" altLang="en-US" sz="1350" kern="0" dirty="0">
                  <a:solidFill>
                    <a:prstClr val="white"/>
                  </a:solidFill>
                  <a:latin typeface="Arial Rounded MT Bold" panose="020F0704030504030204" pitchFamily="34" charset="0"/>
                </a:rPr>
                <a:t> en </a:t>
              </a:r>
              <a:r>
                <a:rPr lang="fr-FR" altLang="en-US" sz="1350" kern="0" dirty="0" err="1">
                  <a:solidFill>
                    <a:prstClr val="white"/>
                  </a:solidFill>
                  <a:latin typeface="Arial Rounded MT Bold" panose="020F0704030504030204" pitchFamily="34" charset="0"/>
                </a:rPr>
                <a:t>attendant</a:t>
              </a:r>
              <a:r>
                <a:rPr lang="fr-FR" altLang="en-US" sz="1350" kern="0" dirty="0">
                  <a:solidFill>
                    <a:prstClr val="white"/>
                  </a:solidFill>
                  <a:latin typeface="Arial Rounded MT Bold" panose="020F0704030504030204" pitchFamily="34" charset="0"/>
                </a:rPr>
                <a:t>. </a:t>
              </a:r>
              <a:r>
                <a:rPr lang="fr-FR" altLang="en-US" sz="1350" kern="0" dirty="0" err="1">
                  <a:solidFill>
                    <a:prstClr val="white"/>
                  </a:solidFill>
                  <a:latin typeface="Arial Rounded MT Bold" panose="020F0704030504030204" pitchFamily="34" charset="0"/>
                </a:rPr>
                <a:t>Elle l'aime bien</a:t>
              </a:r>
              <a:r>
                <a:rPr lang="fr-FR" altLang="en-US" sz="1350" kern="0" dirty="0">
                  <a:solidFill>
                    <a:prstClr val="white"/>
                  </a:solidFill>
                  <a:latin typeface="Arial Rounded MT Bold" panose="020F0704030504030204" pitchFamily="34" charset="0"/>
                </a:rPr>
                <a:t> et </a:t>
              </a:r>
              <a:r>
                <a:rPr lang="fr-FR" altLang="en-US" sz="1350" kern="0" dirty="0" err="1">
                  <a:solidFill>
                    <a:prstClr val="white"/>
                  </a:solidFill>
                  <a:latin typeface="Arial Rounded MT Bold" panose="020F0704030504030204" pitchFamily="34" charset="0"/>
                </a:rPr>
                <a:t>pense</a:t>
              </a:r>
              <a:r>
                <a:rPr lang="fr-FR" altLang="en-US" sz="1350" kern="0" dirty="0">
                  <a:solidFill>
                    <a:prstClr val="white"/>
                  </a:solidFill>
                  <a:latin typeface="Arial Rounded MT Bold" panose="020F0704030504030204" pitchFamily="34" charset="0"/>
                </a:rPr>
                <a:t> à l'</a:t>
              </a:r>
              <a:r>
                <a:rPr lang="fr-FR" altLang="en-US" sz="1350" kern="0" dirty="0" err="1">
                  <a:solidFill>
                    <a:prstClr val="white"/>
                  </a:solidFill>
                  <a:latin typeface="Arial Rounded MT Bold" panose="020F0704030504030204" pitchFamily="34" charset="0"/>
                </a:rPr>
                <a:t>accepter</a:t>
              </a:r>
              <a:r>
                <a:rPr lang="fr-FR" altLang="en-US" sz="1350" kern="0" dirty="0">
                  <a:solidFill>
                    <a:prstClr val="white"/>
                  </a:solidFill>
                  <a:latin typeface="Arial Rounded MT Bold" panose="020F0704030504030204" pitchFamily="34" charset="0"/>
                </a:rPr>
                <a:t>.</a:t>
              </a:r>
              <a:endParaRPr lang="en-US" altLang="en-US" sz="1350" kern="0" dirty="0">
                <a:solidFill>
                  <a:prstClr val="white"/>
                </a:solidFill>
                <a:latin typeface="Arial Rounded MT Bold" panose="020F0704030504030204" pitchFamily="34" charset="0"/>
              </a:endParaRPr>
            </a:p>
            <a:p>
              <a:pPr defTabSz="514350">
                <a:spcBef>
                  <a:spcPct val="50000"/>
                </a:spcBef>
                <a:buNone/>
              </a:pPr>
              <a:r>
                <a:rPr lang="fr-FR" altLang="en-US" sz="1350" kern="0" dirty="0" err="1">
                  <a:solidFill>
                    <a:prstClr val="white"/>
                  </a:solidFill>
                  <a:latin typeface="Arial Rounded MT Bold" panose="020F0704030504030204" pitchFamily="34" charset="0"/>
                </a:rPr>
                <a:t>Que lui conseilleriez-vous</a:t>
              </a:r>
              <a:r>
                <a:rPr lang="fr-FR" altLang="en-US" sz="1350" kern="0" dirty="0">
                  <a:solidFill>
                    <a:prstClr val="white"/>
                  </a:solidFill>
                  <a:latin typeface="Arial Rounded MT Bold" panose="020F0704030504030204" pitchFamily="34" charset="0"/>
                </a:rPr>
                <a:t> ?</a:t>
              </a:r>
              <a:endParaRPr lang="en-US" altLang="en-US" sz="1350" kern="0" dirty="0">
                <a:solidFill>
                  <a:prstClr val="white"/>
                </a:solidFill>
                <a:latin typeface="Arial Rounded MT Bold" panose="020F0704030504030204" pitchFamily="34" charset="0"/>
              </a:endParaRPr>
            </a:p>
          </p:txBody>
        </p:sp>
        <p:sp>
          <p:nvSpPr>
            <p:cNvPr id="18" name="AutoShape 22"/>
            <p:cNvSpPr>
              <a:spLocks noChangeArrowheads="1"/>
            </p:cNvSpPr>
            <p:nvPr/>
          </p:nvSpPr>
          <p:spPr bwMode="auto">
            <a:xfrm>
              <a:off x="6172200" y="4648200"/>
              <a:ext cx="3733800" cy="762000"/>
            </a:xfrm>
            <a:prstGeom prst="hexagon">
              <a:avLst>
                <a:gd name="adj" fmla="val 44576"/>
                <a:gd name="vf" fmla="val 115470"/>
              </a:avLst>
            </a:prstGeom>
            <a:solidFill>
              <a:srgbClr val="00B050"/>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srgbClr val="FF0000"/>
                </a:solidFill>
              </a:endParaRPr>
            </a:p>
          </p:txBody>
        </p:sp>
        <p:sp>
          <p:nvSpPr>
            <p:cNvPr id="19" name="Text Box 23"/>
            <p:cNvSpPr txBox="1">
              <a:spLocks noChangeArrowheads="1"/>
            </p:cNvSpPr>
            <p:nvPr/>
          </p:nvSpPr>
          <p:spPr bwMode="auto">
            <a:xfrm>
              <a:off x="6248400" y="4800601"/>
              <a:ext cx="1445410"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0000"/>
                  </a:solidFill>
                  <a:latin typeface="Arial Rounded MT Bold" panose="020F0704030504030204" pitchFamily="34" charset="0"/>
                </a:rPr>
                <a:t>B. </a:t>
              </a:r>
              <a:r>
                <a:rPr lang="en-US" altLang="en-US" sz="900" u="sng" kern="0" dirty="0">
                  <a:solidFill>
                    <a:srgbClr val="FF0000"/>
                  </a:solidFill>
                  <a:latin typeface="Arial Rounded MT Bold" panose="020F0704030504030204" pitchFamily="34" charset="0"/>
                </a:rPr>
                <a:t>Refuser</a:t>
              </a:r>
            </a:p>
          </p:txBody>
        </p:sp>
        <p:sp>
          <p:nvSpPr>
            <p:cNvPr id="20" name="AutoShape 24"/>
            <p:cNvSpPr>
              <a:spLocks noChangeArrowheads="1"/>
            </p:cNvSpPr>
            <p:nvPr/>
          </p:nvSpPr>
          <p:spPr bwMode="auto">
            <a:xfrm>
              <a:off x="21336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21" name="Text Box 25"/>
            <p:cNvSpPr txBox="1">
              <a:spLocks noChangeArrowheads="1"/>
            </p:cNvSpPr>
            <p:nvPr/>
          </p:nvSpPr>
          <p:spPr bwMode="auto">
            <a:xfrm>
              <a:off x="2209801" y="5791200"/>
              <a:ext cx="3266421"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C. </a:t>
              </a:r>
              <a:r>
                <a:rPr lang="en-US" altLang="en-US" sz="900" u="sng" kern="0" dirty="0">
                  <a:solidFill>
                    <a:prstClr val="white"/>
                  </a:solidFill>
                  <a:latin typeface="Arial Rounded MT Bold" panose="020F0704030504030204" pitchFamily="34" charset="0"/>
                </a:rPr>
                <a:t>Accepter, sous conditions</a:t>
              </a:r>
            </a:p>
          </p:txBody>
        </p:sp>
        <p:sp>
          <p:nvSpPr>
            <p:cNvPr id="22" name="AutoShape 26"/>
            <p:cNvSpPr>
              <a:spLocks noChangeArrowheads="1"/>
            </p:cNvSpPr>
            <p:nvPr/>
          </p:nvSpPr>
          <p:spPr bwMode="auto">
            <a:xfrm>
              <a:off x="61722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dirty="0">
                <a:solidFill>
                  <a:prstClr val="black"/>
                </a:solidFill>
              </a:endParaRPr>
            </a:p>
          </p:txBody>
        </p:sp>
        <p:sp>
          <p:nvSpPr>
            <p:cNvPr id="23" name="Text Box 27"/>
            <p:cNvSpPr txBox="1">
              <a:spLocks noChangeArrowheads="1"/>
            </p:cNvSpPr>
            <p:nvPr/>
          </p:nvSpPr>
          <p:spPr bwMode="auto">
            <a:xfrm>
              <a:off x="6248402" y="5791200"/>
              <a:ext cx="4195451"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D. </a:t>
              </a:r>
              <a:r>
                <a:rPr lang="en-US" altLang="en-US" sz="900" u="sng" kern="0" dirty="0">
                  <a:solidFill>
                    <a:prstClr val="white"/>
                  </a:solidFill>
                  <a:latin typeface="Arial Rounded MT Bold" panose="020F0704030504030204" pitchFamily="34" charset="0"/>
                </a:rPr>
                <a:t>Pour discuter avec son superviseur</a:t>
              </a:r>
              <a:endParaRPr lang="en-US" altLang="en-US" sz="1125" u="sng" kern="0" dirty="0">
                <a:solidFill>
                  <a:prstClr val="white"/>
                </a:solidFill>
                <a:latin typeface="Arial Rounded MT Bold" panose="020F0704030504030204" pitchFamily="34" charset="0"/>
              </a:endParaRPr>
            </a:p>
          </p:txBody>
        </p:sp>
        <p:sp>
          <p:nvSpPr>
            <p:cNvPr id="24" name="AutoShape 30">
              <a:hlinkClick r:id="" action="ppaction://noaction" highlightClick="1"/>
            </p:cNvPr>
            <p:cNvSpPr>
              <a:spLocks noChangeArrowheads="1"/>
            </p:cNvSpPr>
            <p:nvPr/>
          </p:nvSpPr>
          <p:spPr bwMode="auto">
            <a:xfrm>
              <a:off x="11437257" y="5791200"/>
              <a:ext cx="457200" cy="457200"/>
            </a:xfrm>
            <a:prstGeom prst="actionButtonHelp">
              <a:avLst/>
            </a:prstGeom>
            <a:solidFill>
              <a:schemeClr val="tx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endParaRPr lang="en-US" altLang="en-US" sz="1125" kern="0" dirty="0">
                <a:solidFill>
                  <a:prstClr val="white"/>
                </a:solidFill>
                <a:latin typeface="Arial Rounded MT Bold" panose="020F0704030504030204" pitchFamily="34" charset="0"/>
              </a:endParaRPr>
            </a:p>
          </p:txBody>
        </p:sp>
      </p:grpSp>
      <p:pic>
        <p:nvPicPr>
          <p:cNvPr id="28" name="Picture 5" descr="E:\Millionaire\REAL Millionaire Template\m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445" y="2828103"/>
            <a:ext cx="984509" cy="9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tar: 8 Points 28"/>
          <p:cNvSpPr/>
          <p:nvPr/>
        </p:nvSpPr>
        <p:spPr>
          <a:xfrm>
            <a:off x="2903766" y="1843090"/>
            <a:ext cx="530679" cy="489857"/>
          </a:xfrm>
          <a:prstGeom prst="star8">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r>
              <a:rPr lang="en-US" b="1" dirty="0">
                <a:solidFill>
                  <a:srgbClr val="44546A"/>
                </a:solidFill>
                <a:latin typeface="Calibri" panose="020F0502020204030204"/>
              </a:rPr>
              <a:t>3</a:t>
            </a:r>
          </a:p>
        </p:txBody>
      </p:sp>
      <p:sp>
        <p:nvSpPr>
          <p:cNvPr id="30" name="TextBox 29">
            <a:extLst>
              <a:ext uri="{FF2B5EF4-FFF2-40B4-BE49-F238E27FC236}">
                <a16:creationId xmlns:a16="http://schemas.microsoft.com/office/drawing/2014/main" id="{86E2FEC3-3232-468E-A8B8-19900794AD36}"/>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186462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8" name="Picture 5" descr="E:\Millionaire\REAL Millionaire Template\m_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786" y="2377580"/>
            <a:ext cx="1710875" cy="171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52456" y="1984372"/>
            <a:ext cx="4388824" cy="2620333"/>
          </a:xfrm>
          <a:prstGeom prst="rect">
            <a:avLst/>
          </a:prstGeom>
          <a:noFill/>
        </p:spPr>
        <p:txBody>
          <a:bodyPr wrap="square" rtlCol="0">
            <a:spAutoFit/>
          </a:bodyPr>
          <a:lstStyle/>
          <a:p>
            <a:pPr defTabSz="514350"/>
            <a:endParaRPr lang="fr-FR" sz="1013" dirty="0">
              <a:solidFill>
                <a:prstClr val="white"/>
              </a:solidFill>
              <a:latin typeface="Calibri" panose="020F0502020204030204"/>
            </a:endParaRPr>
          </a:p>
          <a:p>
            <a:pPr defTabSz="514350"/>
            <a:endParaRPr lang="fr-FR" sz="1013" dirty="0">
              <a:solidFill>
                <a:prstClr val="white"/>
              </a:solidFill>
              <a:latin typeface="Calibri" panose="020F0502020204030204"/>
            </a:endParaRPr>
          </a:p>
          <a:p>
            <a:pPr defTabSz="514350"/>
            <a:r>
              <a:rPr lang="fr-FR" dirty="0">
                <a:solidFill>
                  <a:prstClr val="white"/>
                </a:solidFill>
                <a:latin typeface="Calibri" panose="020F0502020204030204"/>
              </a:rPr>
              <a:t>Risque d'attentes</a:t>
            </a:r>
            <a:r>
              <a:rPr lang="fr-FR" dirty="0" err="1">
                <a:solidFill>
                  <a:prstClr val="white"/>
                </a:solidFill>
                <a:latin typeface="Calibri" panose="020F0502020204030204"/>
              </a:rPr>
              <a:t> différentes</a:t>
            </a:r>
          </a:p>
          <a:p>
            <a:pPr defTabSz="514350"/>
            <a:r>
              <a:rPr lang="fr-FR" sz="1125" dirty="0">
                <a:solidFill>
                  <a:prstClr val="white"/>
                </a:solidFill>
                <a:latin typeface="Calibri" panose="020F0502020204030204"/>
              </a:rPr>
              <a:t>Dans une situation de </a:t>
            </a:r>
            <a:r>
              <a:rPr lang="fr-FR" sz="1125" dirty="0" err="1">
                <a:solidFill>
                  <a:prstClr val="white"/>
                </a:solidFill>
                <a:latin typeface="Calibri" panose="020F0502020204030204"/>
              </a:rPr>
              <a:t>déséquilibre des</a:t>
            </a:r>
            <a:r>
              <a:rPr lang="fr-FR" sz="1125" dirty="0">
                <a:solidFill>
                  <a:prstClr val="white"/>
                </a:solidFill>
                <a:latin typeface="Calibri" panose="020F0502020204030204"/>
              </a:rPr>
              <a:t> pouvoirs (personnel/participants au programme), </a:t>
            </a:r>
            <a:r>
              <a:rPr lang="fr-FR" sz="1125" dirty="0" err="1">
                <a:solidFill>
                  <a:prstClr val="white"/>
                </a:solidFill>
                <a:latin typeface="Calibri" panose="020F0502020204030204"/>
              </a:rPr>
              <a:t>les</a:t>
            </a:r>
            <a:r>
              <a:rPr lang="fr-FR" sz="1125" dirty="0">
                <a:solidFill>
                  <a:prstClr val="white"/>
                </a:solidFill>
                <a:latin typeface="Calibri" panose="020F0502020204030204"/>
              </a:rPr>
              <a:t> attentes </a:t>
            </a:r>
            <a:r>
              <a:rPr lang="fr-FR" sz="1125" dirty="0" err="1">
                <a:solidFill>
                  <a:prstClr val="white"/>
                </a:solidFill>
                <a:latin typeface="Calibri" panose="020F0502020204030204"/>
              </a:rPr>
              <a:t>risquent de</a:t>
            </a:r>
            <a:r>
              <a:rPr lang="fr-FR" sz="1125" dirty="0">
                <a:solidFill>
                  <a:prstClr val="white"/>
                </a:solidFill>
                <a:latin typeface="Calibri" panose="020F0502020204030204"/>
              </a:rPr>
              <a:t> diverger. S'</a:t>
            </a:r>
            <a:r>
              <a:rPr lang="fr-FR" sz="1125" dirty="0" err="1">
                <a:solidFill>
                  <a:prstClr val="white"/>
                </a:solidFill>
                <a:latin typeface="Calibri" panose="020F0502020204030204"/>
              </a:rPr>
              <a:t>agit-il d'</a:t>
            </a:r>
            <a:r>
              <a:rPr lang="fr-FR" sz="1125" dirty="0">
                <a:solidFill>
                  <a:prstClr val="white"/>
                </a:solidFill>
                <a:latin typeface="Calibri" panose="020F0502020204030204"/>
              </a:rPr>
              <a:t>une </a:t>
            </a:r>
            <a:r>
              <a:rPr lang="fr-FR" sz="1125" dirty="0" err="1">
                <a:solidFill>
                  <a:prstClr val="white"/>
                </a:solidFill>
                <a:latin typeface="Calibri" panose="020F0502020204030204"/>
              </a:rPr>
              <a:t>amitié</a:t>
            </a:r>
            <a:r>
              <a:rPr lang="fr-FR" sz="1125" dirty="0">
                <a:solidFill>
                  <a:prstClr val="white"/>
                </a:solidFill>
                <a:latin typeface="Calibri" panose="020F0502020204030204"/>
              </a:rPr>
              <a:t> ? Une </a:t>
            </a:r>
            <a:r>
              <a:rPr lang="fr-FR" sz="1125" dirty="0" err="1">
                <a:solidFill>
                  <a:prstClr val="white"/>
                </a:solidFill>
                <a:latin typeface="Calibri" panose="020F0502020204030204"/>
              </a:rPr>
              <a:t>relation</a:t>
            </a:r>
            <a:r>
              <a:rPr lang="fr-FR" sz="1125" dirty="0">
                <a:solidFill>
                  <a:prstClr val="white"/>
                </a:solidFill>
                <a:latin typeface="Calibri" panose="020F0502020204030204"/>
              </a:rPr>
              <a:t> ? Un </a:t>
            </a:r>
            <a:r>
              <a:rPr lang="fr-FR" sz="1125" dirty="0" err="1">
                <a:solidFill>
                  <a:prstClr val="white"/>
                </a:solidFill>
                <a:latin typeface="Calibri" panose="020F0502020204030204"/>
              </a:rPr>
              <a:t>sexe de</a:t>
            </a:r>
            <a:r>
              <a:rPr lang="fr-FR" sz="1125" dirty="0">
                <a:solidFill>
                  <a:prstClr val="white"/>
                </a:solidFill>
                <a:latin typeface="Calibri" panose="020F0502020204030204"/>
              </a:rPr>
              <a:t> survie ?</a:t>
            </a:r>
          </a:p>
          <a:p>
            <a:pPr defTabSz="514350"/>
            <a:endParaRPr lang="fr-FR" sz="1013" dirty="0">
              <a:solidFill>
                <a:prstClr val="white"/>
              </a:solidFill>
              <a:latin typeface="Calibri" panose="020F0502020204030204"/>
            </a:endParaRPr>
          </a:p>
          <a:p>
            <a:pPr defTabSz="514350"/>
            <a:r>
              <a:rPr lang="fr-FR" dirty="0" err="1">
                <a:solidFill>
                  <a:prstClr val="white"/>
                </a:solidFill>
                <a:latin typeface="Calibri" panose="020F0502020204030204"/>
              </a:rPr>
              <a:t>Risques de</a:t>
            </a:r>
            <a:r>
              <a:rPr lang="fr-FR" dirty="0">
                <a:solidFill>
                  <a:prstClr val="white"/>
                </a:solidFill>
                <a:latin typeface="Calibri" panose="020F0502020204030204"/>
              </a:rPr>
              <a:t> sécurité </a:t>
            </a:r>
          </a:p>
          <a:p>
            <a:pPr defTabSz="514350"/>
            <a:r>
              <a:rPr lang="fr-FR" sz="1125" dirty="0" err="1">
                <a:solidFill>
                  <a:prstClr val="white"/>
                </a:solidFill>
                <a:latin typeface="Calibri" panose="020F0502020204030204"/>
              </a:rPr>
              <a:t>Les relations</a:t>
            </a:r>
            <a:r>
              <a:rPr lang="fr-FR" sz="1125" dirty="0">
                <a:solidFill>
                  <a:prstClr val="white"/>
                </a:solidFill>
                <a:latin typeface="Calibri" panose="020F0502020204030204"/>
              </a:rPr>
              <a:t> étroites </a:t>
            </a:r>
            <a:r>
              <a:rPr lang="fr-FR" sz="1125" dirty="0" err="1">
                <a:solidFill>
                  <a:prstClr val="white"/>
                </a:solidFill>
                <a:latin typeface="Calibri" panose="020F0502020204030204"/>
              </a:rPr>
              <a:t>avec les</a:t>
            </a:r>
            <a:r>
              <a:rPr lang="fr-FR" sz="1125" dirty="0">
                <a:solidFill>
                  <a:prstClr val="white"/>
                </a:solidFill>
                <a:latin typeface="Calibri" panose="020F0502020204030204"/>
              </a:rPr>
              <a:t> participants au programme peuvent </a:t>
            </a:r>
            <a:r>
              <a:rPr lang="fr-FR" sz="1125" dirty="0" err="1">
                <a:solidFill>
                  <a:prstClr val="white"/>
                </a:solidFill>
                <a:latin typeface="Calibri" panose="020F0502020204030204"/>
              </a:rPr>
              <a:t>présenter des risques de sécurité tant pour le</a:t>
            </a:r>
            <a:r>
              <a:rPr lang="fr-FR" sz="1125" dirty="0">
                <a:solidFill>
                  <a:prstClr val="white"/>
                </a:solidFill>
                <a:latin typeface="Calibri" panose="020F0502020204030204"/>
              </a:rPr>
              <a:t> personnel que pour l'</a:t>
            </a:r>
            <a:r>
              <a:rPr lang="fr-FR" sz="1125" dirty="0" err="1">
                <a:solidFill>
                  <a:prstClr val="white"/>
                </a:solidFill>
                <a:latin typeface="Calibri" panose="020F0502020204030204"/>
              </a:rPr>
              <a:t>organisation</a:t>
            </a:r>
            <a:r>
              <a:rPr lang="fr-FR" sz="1125" dirty="0">
                <a:solidFill>
                  <a:prstClr val="white"/>
                </a:solidFill>
                <a:latin typeface="Calibri" panose="020F0502020204030204"/>
              </a:rPr>
              <a:t>. </a:t>
            </a:r>
            <a:endParaRPr lang="en-US" sz="1125" dirty="0">
              <a:solidFill>
                <a:prstClr val="white"/>
              </a:solidFill>
              <a:latin typeface="Calibri" panose="020F0502020204030204"/>
            </a:endParaRPr>
          </a:p>
          <a:p>
            <a:pPr defTabSz="514350"/>
            <a:endParaRPr lang="en-US" sz="1013" dirty="0">
              <a:solidFill>
                <a:prstClr val="white"/>
              </a:solidFill>
              <a:latin typeface="Franklin Gothic Book" pitchFamily="34" charset="0"/>
            </a:endParaRPr>
          </a:p>
          <a:p>
            <a:pPr defTabSz="514350"/>
            <a:endParaRPr lang="en-US" sz="1013" dirty="0">
              <a:solidFill>
                <a:prstClr val="white"/>
              </a:solidFill>
              <a:latin typeface="Franklin Gothic Book" pitchFamily="34" charset="0"/>
            </a:endParaRPr>
          </a:p>
          <a:p>
            <a:pPr defTabSz="514350"/>
            <a:endParaRPr lang="en-US" sz="1013"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118A2879-950C-4F04-A343-703E3F580D74}"/>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574819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3524251" y="1608570"/>
            <a:ext cx="5833382" cy="3276268"/>
            <a:chOff x="1524000" y="576324"/>
            <a:chExt cx="10370457" cy="5824476"/>
          </a:xfrm>
        </p:grpSpPr>
        <p:sp>
          <p:nvSpPr>
            <p:cNvPr id="5" name="AutoShape 6"/>
            <p:cNvSpPr>
              <a:spLocks noChangeArrowheads="1"/>
            </p:cNvSpPr>
            <p:nvPr/>
          </p:nvSpPr>
          <p:spPr bwMode="auto">
            <a:xfrm>
              <a:off x="21336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6" name="Text Box 7"/>
            <p:cNvSpPr txBox="1">
              <a:spLocks noChangeArrowheads="1"/>
            </p:cNvSpPr>
            <p:nvPr/>
          </p:nvSpPr>
          <p:spPr bwMode="auto">
            <a:xfrm>
              <a:off x="2209801" y="4800599"/>
              <a:ext cx="1949822"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A. </a:t>
              </a:r>
              <a:r>
                <a:rPr lang="en-US" altLang="en-US" sz="900" u="sng" kern="0" dirty="0">
                  <a:solidFill>
                    <a:prstClr val="white"/>
                  </a:solidFill>
                  <a:latin typeface="Arial Rounded MT Bold" panose="020F0704030504030204" pitchFamily="34" charset="0"/>
                </a:rPr>
                <a:t>Bonne idée ! </a:t>
              </a:r>
            </a:p>
          </p:txBody>
        </p:sp>
        <p:sp>
          <p:nvSpPr>
            <p:cNvPr id="7" name="Line 8"/>
            <p:cNvSpPr>
              <a:spLocks noChangeShapeType="1"/>
            </p:cNvSpPr>
            <p:nvPr/>
          </p:nvSpPr>
          <p:spPr bwMode="auto">
            <a:xfrm>
              <a:off x="5865814" y="50292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8" name="Line 9"/>
            <p:cNvSpPr>
              <a:spLocks noChangeShapeType="1"/>
            </p:cNvSpPr>
            <p:nvPr/>
          </p:nvSpPr>
          <p:spPr bwMode="auto">
            <a:xfrm>
              <a:off x="9906000" y="50292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9" name="Line 10"/>
            <p:cNvSpPr>
              <a:spLocks noChangeShapeType="1"/>
            </p:cNvSpPr>
            <p:nvPr/>
          </p:nvSpPr>
          <p:spPr bwMode="auto">
            <a:xfrm flipH="1">
              <a:off x="1524000" y="50292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0" name="Line 11"/>
            <p:cNvSpPr>
              <a:spLocks noChangeShapeType="1"/>
            </p:cNvSpPr>
            <p:nvPr/>
          </p:nvSpPr>
          <p:spPr bwMode="auto">
            <a:xfrm flipH="1">
              <a:off x="1524000" y="60198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1" name="Line 12"/>
            <p:cNvSpPr>
              <a:spLocks noChangeShapeType="1"/>
            </p:cNvSpPr>
            <p:nvPr/>
          </p:nvSpPr>
          <p:spPr bwMode="auto">
            <a:xfrm>
              <a:off x="9906000" y="60198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2" name="Line 13"/>
            <p:cNvSpPr>
              <a:spLocks noChangeShapeType="1"/>
            </p:cNvSpPr>
            <p:nvPr/>
          </p:nvSpPr>
          <p:spPr bwMode="auto">
            <a:xfrm>
              <a:off x="5867401" y="60198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grpSp>
          <p:nvGrpSpPr>
            <p:cNvPr id="13" name="Group 14"/>
            <p:cNvGrpSpPr>
              <a:grpSpLocks/>
            </p:cNvGrpSpPr>
            <p:nvPr/>
          </p:nvGrpSpPr>
          <p:grpSpPr bwMode="auto">
            <a:xfrm>
              <a:off x="1524000" y="609600"/>
              <a:ext cx="9144000" cy="3200400"/>
              <a:chOff x="0" y="768"/>
              <a:chExt cx="5760" cy="2016"/>
            </a:xfrm>
          </p:grpSpPr>
          <p:sp>
            <p:nvSpPr>
              <p:cNvPr id="25" name="AutoShape 15"/>
              <p:cNvSpPr>
                <a:spLocks noChangeArrowheads="1"/>
              </p:cNvSpPr>
              <p:nvPr/>
            </p:nvSpPr>
            <p:spPr bwMode="auto">
              <a:xfrm>
                <a:off x="144" y="768"/>
                <a:ext cx="5472" cy="2016"/>
              </a:xfrm>
              <a:prstGeom prst="hexagon">
                <a:avLst>
                  <a:gd name="adj" fmla="val 32446"/>
                  <a:gd name="vf" fmla="val 115470"/>
                </a:avLst>
              </a:prstGeom>
              <a:solidFill>
                <a:srgbClr val="002060"/>
              </a:solidFill>
              <a:ln w="635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26" name="Line 16"/>
              <p:cNvSpPr>
                <a:spLocks noChangeShapeType="1"/>
              </p:cNvSpPr>
              <p:nvPr/>
            </p:nvSpPr>
            <p:spPr bwMode="auto">
              <a:xfrm>
                <a:off x="5616"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27" name="Line 17"/>
              <p:cNvSpPr>
                <a:spLocks noChangeShapeType="1"/>
              </p:cNvSpPr>
              <p:nvPr/>
            </p:nvSpPr>
            <p:spPr bwMode="auto">
              <a:xfrm>
                <a:off x="0"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grpSp>
        <p:sp>
          <p:nvSpPr>
            <p:cNvPr id="17" name="Text Box 21"/>
            <p:cNvSpPr txBox="1">
              <a:spLocks noChangeArrowheads="1"/>
            </p:cNvSpPr>
            <p:nvPr/>
          </p:nvSpPr>
          <p:spPr bwMode="auto">
            <a:xfrm>
              <a:off x="2939143" y="576324"/>
              <a:ext cx="661851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50000"/>
                </a:spcBef>
                <a:buNone/>
              </a:pPr>
              <a:r>
                <a:rPr lang="en-US" altLang="en-US" sz="1350" kern="0" dirty="0">
                  <a:solidFill>
                    <a:prstClr val="white"/>
                  </a:solidFill>
                  <a:latin typeface="Arial Rounded MT Bold" panose="020F0704030504030204" pitchFamily="34" charset="0"/>
                </a:rPr>
                <a:t>Un résident du refuge est assez difficile. Il ne respecte pas les règles et parle grossièrement à tout le monde, y compris à vous. La dernière fois, il vous a dit qu'il pouvait vous parler comme il voulait parce que "vous ne pouvez rien lui faire</a:t>
              </a:r>
              <a:r>
                <a:rPr lang="fr-FR" altLang="en-US" sz="1350" kern="0" dirty="0">
                  <a:solidFill>
                    <a:prstClr val="white"/>
                  </a:solidFill>
                  <a:latin typeface="Arial Rounded MT Bold" panose="020F0704030504030204" pitchFamily="34" charset="0"/>
                </a:rPr>
                <a:t>"</a:t>
              </a:r>
              <a:r>
                <a:rPr lang="en-US" altLang="en-US" sz="1350" kern="0" dirty="0">
                  <a:solidFill>
                    <a:prstClr val="white"/>
                  </a:solidFill>
                  <a:latin typeface="Arial Rounded MT Bold" panose="020F0704030504030204" pitchFamily="34" charset="0"/>
                </a:rPr>
                <a:t>. </a:t>
              </a:r>
            </a:p>
            <a:p>
              <a:pPr defTabSz="514350">
                <a:spcBef>
                  <a:spcPct val="50000"/>
                </a:spcBef>
                <a:buNone/>
              </a:pPr>
              <a:r>
                <a:rPr lang="fr-FR" altLang="en-US" sz="1350" kern="0" dirty="0" err="1">
                  <a:solidFill>
                    <a:prstClr val="white"/>
                  </a:solidFill>
                  <a:latin typeface="Arial Rounded MT Bold" panose="020F0704030504030204" pitchFamily="34" charset="0"/>
                </a:rPr>
                <a:t>Que pensez-vous</a:t>
              </a:r>
              <a:r>
                <a:rPr lang="fr-FR" altLang="en-US" sz="1350" kern="0" dirty="0">
                  <a:solidFill>
                    <a:prstClr val="white"/>
                  </a:solidFill>
                  <a:latin typeface="Arial Rounded MT Bold" panose="020F0704030504030204" pitchFamily="34" charset="0"/>
                </a:rPr>
                <a:t> de </a:t>
              </a:r>
              <a:r>
                <a:rPr lang="fr-FR" altLang="en-US" sz="1350" kern="0" dirty="0" err="1">
                  <a:solidFill>
                    <a:prstClr val="white"/>
                  </a:solidFill>
                  <a:latin typeface="Arial Rounded MT Bold" panose="020F0704030504030204" pitchFamily="34" charset="0"/>
                </a:rPr>
                <a:t>l'exclure du</a:t>
              </a:r>
              <a:r>
                <a:rPr lang="fr-FR" altLang="en-US" sz="1350" kern="0" dirty="0">
                  <a:solidFill>
                    <a:prstClr val="white"/>
                  </a:solidFill>
                  <a:latin typeface="Arial Rounded MT Bold" panose="020F0704030504030204" pitchFamily="34" charset="0"/>
                </a:rPr>
                <a:t> programme ?</a:t>
              </a:r>
              <a:endParaRPr lang="en-US" altLang="en-US" sz="1350" kern="0" dirty="0">
                <a:solidFill>
                  <a:prstClr val="white"/>
                </a:solidFill>
                <a:latin typeface="Arial Rounded MT Bold" panose="020F0704030504030204" pitchFamily="34" charset="0"/>
              </a:endParaRPr>
            </a:p>
          </p:txBody>
        </p:sp>
        <p:sp>
          <p:nvSpPr>
            <p:cNvPr id="18" name="AutoShape 22"/>
            <p:cNvSpPr>
              <a:spLocks noChangeArrowheads="1"/>
            </p:cNvSpPr>
            <p:nvPr/>
          </p:nvSpPr>
          <p:spPr bwMode="auto">
            <a:xfrm>
              <a:off x="61722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19" name="Text Box 23"/>
            <p:cNvSpPr txBox="1">
              <a:spLocks noChangeArrowheads="1"/>
            </p:cNvSpPr>
            <p:nvPr/>
          </p:nvSpPr>
          <p:spPr bwMode="auto">
            <a:xfrm>
              <a:off x="6248400" y="4800599"/>
              <a:ext cx="3041289"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B. </a:t>
              </a:r>
              <a:r>
                <a:rPr lang="en-US" altLang="en-US" sz="900" u="sng" kern="0" dirty="0">
                  <a:solidFill>
                    <a:prstClr val="white"/>
                  </a:solidFill>
                  <a:latin typeface="Arial Rounded MT Bold" panose="020F0704030504030204" pitchFamily="34" charset="0"/>
                </a:rPr>
                <a:t>L'élever avec sa famille </a:t>
              </a:r>
            </a:p>
          </p:txBody>
        </p:sp>
        <p:sp>
          <p:nvSpPr>
            <p:cNvPr id="20" name="AutoShape 24"/>
            <p:cNvSpPr>
              <a:spLocks noChangeArrowheads="1"/>
            </p:cNvSpPr>
            <p:nvPr/>
          </p:nvSpPr>
          <p:spPr bwMode="auto">
            <a:xfrm>
              <a:off x="21336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21" name="Text Box 25"/>
            <p:cNvSpPr txBox="1">
              <a:spLocks noChangeArrowheads="1"/>
            </p:cNvSpPr>
            <p:nvPr/>
          </p:nvSpPr>
          <p:spPr bwMode="auto">
            <a:xfrm>
              <a:off x="2209801" y="5791200"/>
              <a:ext cx="2921598"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C. </a:t>
              </a:r>
              <a:r>
                <a:rPr lang="en-US" altLang="en-US" sz="900" u="sng" kern="0" dirty="0">
                  <a:solidFill>
                    <a:prstClr val="white"/>
                  </a:solidFill>
                  <a:latin typeface="Arial Rounded MT Bold" panose="020F0704030504030204" pitchFamily="34" charset="0"/>
                </a:rPr>
                <a:t>Parlez au psychologue</a:t>
              </a:r>
            </a:p>
          </p:txBody>
        </p:sp>
        <p:sp>
          <p:nvSpPr>
            <p:cNvPr id="22" name="AutoShape 26"/>
            <p:cNvSpPr>
              <a:spLocks noChangeArrowheads="1"/>
            </p:cNvSpPr>
            <p:nvPr/>
          </p:nvSpPr>
          <p:spPr bwMode="auto">
            <a:xfrm>
              <a:off x="61722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dirty="0">
                <a:solidFill>
                  <a:prstClr val="black"/>
                </a:solidFill>
              </a:endParaRPr>
            </a:p>
          </p:txBody>
        </p:sp>
        <p:sp>
          <p:nvSpPr>
            <p:cNvPr id="23" name="Text Box 27"/>
            <p:cNvSpPr txBox="1">
              <a:spLocks noChangeArrowheads="1"/>
            </p:cNvSpPr>
            <p:nvPr/>
          </p:nvSpPr>
          <p:spPr bwMode="auto">
            <a:xfrm>
              <a:off x="6248402" y="5791200"/>
              <a:ext cx="4756857"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D. </a:t>
              </a:r>
              <a:r>
                <a:rPr lang="en-US" altLang="en-US" sz="900" u="sng" kern="0" dirty="0">
                  <a:solidFill>
                    <a:prstClr val="white"/>
                  </a:solidFill>
                  <a:latin typeface="Arial Rounded MT Bold" panose="020F0704030504030204" pitchFamily="34" charset="0"/>
                </a:rPr>
                <a:t>Parlez avec votre supérieur hiérarchique</a:t>
              </a:r>
            </a:p>
          </p:txBody>
        </p:sp>
        <p:sp>
          <p:nvSpPr>
            <p:cNvPr id="24" name="AutoShape 30">
              <a:hlinkClick r:id="" action="ppaction://noaction" highlightClick="1"/>
            </p:cNvPr>
            <p:cNvSpPr>
              <a:spLocks noChangeArrowheads="1"/>
            </p:cNvSpPr>
            <p:nvPr/>
          </p:nvSpPr>
          <p:spPr bwMode="auto">
            <a:xfrm>
              <a:off x="11437257" y="5791200"/>
              <a:ext cx="457200" cy="457200"/>
            </a:xfrm>
            <a:prstGeom prst="actionButtonHelp">
              <a:avLst/>
            </a:prstGeom>
            <a:solidFill>
              <a:schemeClr val="tx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endParaRPr lang="en-US" altLang="en-US" sz="1125" kern="0" dirty="0">
                <a:solidFill>
                  <a:prstClr val="white"/>
                </a:solidFill>
                <a:latin typeface="Arial Rounded MT Bold" panose="020F0704030504030204" pitchFamily="34" charset="0"/>
              </a:endParaRPr>
            </a:p>
          </p:txBody>
        </p:sp>
      </p:grpSp>
      <p:pic>
        <p:nvPicPr>
          <p:cNvPr id="28" name="Picture 5" descr="E:\Millionaire\REAL Millionaire Template\m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46" y="2934350"/>
            <a:ext cx="984509" cy="9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tar: 8 Points 28"/>
          <p:cNvSpPr/>
          <p:nvPr/>
        </p:nvSpPr>
        <p:spPr>
          <a:xfrm>
            <a:off x="2903766" y="1843090"/>
            <a:ext cx="530679" cy="489857"/>
          </a:xfrm>
          <a:prstGeom prst="star8">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r>
              <a:rPr lang="fr-FR" b="1" dirty="0">
                <a:solidFill>
                  <a:srgbClr val="44546A"/>
                </a:solidFill>
                <a:latin typeface="Calibri" panose="020F0502020204030204"/>
              </a:rPr>
              <a:t>5</a:t>
            </a:r>
            <a:endParaRPr lang="en-US" b="1" dirty="0">
              <a:solidFill>
                <a:srgbClr val="44546A"/>
              </a:solidFill>
              <a:latin typeface="Calibri" panose="020F0502020204030204"/>
            </a:endParaRPr>
          </a:p>
        </p:txBody>
      </p:sp>
      <p:sp>
        <p:nvSpPr>
          <p:cNvPr id="30" name="TextBox 29">
            <a:extLst>
              <a:ext uri="{FF2B5EF4-FFF2-40B4-BE49-F238E27FC236}">
                <a16:creationId xmlns:a16="http://schemas.microsoft.com/office/drawing/2014/main" id="{69BBF5DF-6438-4F30-8528-AA2E3328E6AC}"/>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4142775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4" name="Group 3"/>
          <p:cNvGrpSpPr/>
          <p:nvPr/>
        </p:nvGrpSpPr>
        <p:grpSpPr>
          <a:xfrm>
            <a:off x="3524251" y="1608570"/>
            <a:ext cx="5833382" cy="3276268"/>
            <a:chOff x="1524000" y="576324"/>
            <a:chExt cx="10370457" cy="5824476"/>
          </a:xfrm>
        </p:grpSpPr>
        <p:sp>
          <p:nvSpPr>
            <p:cNvPr id="5" name="AutoShape 6"/>
            <p:cNvSpPr>
              <a:spLocks noChangeArrowheads="1"/>
            </p:cNvSpPr>
            <p:nvPr/>
          </p:nvSpPr>
          <p:spPr bwMode="auto">
            <a:xfrm>
              <a:off x="21336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6" name="Text Box 7"/>
            <p:cNvSpPr txBox="1">
              <a:spLocks noChangeArrowheads="1"/>
            </p:cNvSpPr>
            <p:nvPr/>
          </p:nvSpPr>
          <p:spPr bwMode="auto">
            <a:xfrm>
              <a:off x="2209801" y="4800599"/>
              <a:ext cx="1949822"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A. </a:t>
              </a:r>
              <a:r>
                <a:rPr lang="en-US" altLang="en-US" sz="900" u="sng" kern="0" dirty="0">
                  <a:solidFill>
                    <a:prstClr val="white"/>
                  </a:solidFill>
                  <a:latin typeface="Arial Rounded MT Bold" panose="020F0704030504030204" pitchFamily="34" charset="0"/>
                </a:rPr>
                <a:t>Bonne idée ! </a:t>
              </a:r>
            </a:p>
          </p:txBody>
        </p:sp>
        <p:sp>
          <p:nvSpPr>
            <p:cNvPr id="7" name="Line 8"/>
            <p:cNvSpPr>
              <a:spLocks noChangeShapeType="1"/>
            </p:cNvSpPr>
            <p:nvPr/>
          </p:nvSpPr>
          <p:spPr bwMode="auto">
            <a:xfrm>
              <a:off x="5865814" y="50292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8" name="Line 9"/>
            <p:cNvSpPr>
              <a:spLocks noChangeShapeType="1"/>
            </p:cNvSpPr>
            <p:nvPr/>
          </p:nvSpPr>
          <p:spPr bwMode="auto">
            <a:xfrm>
              <a:off x="9906000" y="50292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9" name="Line 10"/>
            <p:cNvSpPr>
              <a:spLocks noChangeShapeType="1"/>
            </p:cNvSpPr>
            <p:nvPr/>
          </p:nvSpPr>
          <p:spPr bwMode="auto">
            <a:xfrm flipH="1">
              <a:off x="1524000" y="50292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0" name="Line 11"/>
            <p:cNvSpPr>
              <a:spLocks noChangeShapeType="1"/>
            </p:cNvSpPr>
            <p:nvPr/>
          </p:nvSpPr>
          <p:spPr bwMode="auto">
            <a:xfrm flipH="1">
              <a:off x="1524000" y="6019800"/>
              <a:ext cx="6096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1" name="Line 12"/>
            <p:cNvSpPr>
              <a:spLocks noChangeShapeType="1"/>
            </p:cNvSpPr>
            <p:nvPr/>
          </p:nvSpPr>
          <p:spPr bwMode="auto">
            <a:xfrm>
              <a:off x="9906000" y="6019800"/>
              <a:ext cx="762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12" name="Line 13"/>
            <p:cNvSpPr>
              <a:spLocks noChangeShapeType="1"/>
            </p:cNvSpPr>
            <p:nvPr/>
          </p:nvSpPr>
          <p:spPr bwMode="auto">
            <a:xfrm>
              <a:off x="5867401" y="6019800"/>
              <a:ext cx="301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grpSp>
          <p:nvGrpSpPr>
            <p:cNvPr id="13" name="Group 14"/>
            <p:cNvGrpSpPr>
              <a:grpSpLocks/>
            </p:cNvGrpSpPr>
            <p:nvPr/>
          </p:nvGrpSpPr>
          <p:grpSpPr bwMode="auto">
            <a:xfrm>
              <a:off x="1524000" y="609600"/>
              <a:ext cx="9144000" cy="3200400"/>
              <a:chOff x="0" y="768"/>
              <a:chExt cx="5760" cy="2016"/>
            </a:xfrm>
          </p:grpSpPr>
          <p:sp>
            <p:nvSpPr>
              <p:cNvPr id="25" name="AutoShape 15"/>
              <p:cNvSpPr>
                <a:spLocks noChangeArrowheads="1"/>
              </p:cNvSpPr>
              <p:nvPr/>
            </p:nvSpPr>
            <p:spPr bwMode="auto">
              <a:xfrm>
                <a:off x="144" y="768"/>
                <a:ext cx="5472" cy="2016"/>
              </a:xfrm>
              <a:prstGeom prst="hexagon">
                <a:avLst>
                  <a:gd name="adj" fmla="val 32446"/>
                  <a:gd name="vf" fmla="val 115470"/>
                </a:avLst>
              </a:prstGeom>
              <a:solidFill>
                <a:srgbClr val="002060"/>
              </a:solidFill>
              <a:ln w="635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26" name="Line 16"/>
              <p:cNvSpPr>
                <a:spLocks noChangeShapeType="1"/>
              </p:cNvSpPr>
              <p:nvPr/>
            </p:nvSpPr>
            <p:spPr bwMode="auto">
              <a:xfrm>
                <a:off x="5616"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sp>
            <p:nvSpPr>
              <p:cNvPr id="27" name="Line 17"/>
              <p:cNvSpPr>
                <a:spLocks noChangeShapeType="1"/>
              </p:cNvSpPr>
              <p:nvPr/>
            </p:nvSpPr>
            <p:spPr bwMode="auto">
              <a:xfrm>
                <a:off x="0" y="1776"/>
                <a:ext cx="144"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514350"/>
                <a:endParaRPr lang="en-US" sz="1013" kern="0">
                  <a:solidFill>
                    <a:sysClr val="windowText" lastClr="000000"/>
                  </a:solidFill>
                  <a:latin typeface="Calibri" panose="020F0502020204030204"/>
                </a:endParaRPr>
              </a:p>
            </p:txBody>
          </p:sp>
        </p:grpSp>
        <p:sp>
          <p:nvSpPr>
            <p:cNvPr id="17" name="Text Box 21"/>
            <p:cNvSpPr txBox="1">
              <a:spLocks noChangeArrowheads="1"/>
            </p:cNvSpPr>
            <p:nvPr/>
          </p:nvSpPr>
          <p:spPr bwMode="auto">
            <a:xfrm>
              <a:off x="2939143" y="576324"/>
              <a:ext cx="661851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50000"/>
                </a:spcBef>
                <a:buNone/>
              </a:pPr>
              <a:r>
                <a:rPr lang="en-US" altLang="en-US" sz="1350" kern="0" dirty="0">
                  <a:solidFill>
                    <a:prstClr val="white"/>
                  </a:solidFill>
                  <a:latin typeface="Arial Rounded MT Bold" panose="020F0704030504030204" pitchFamily="34" charset="0"/>
                </a:rPr>
                <a:t>Un résident du refuge est assez difficile. Il ne respecte pas les règles et parle grossièrement à tout le monde, y compris à vous. La dernière fois, il vous a dit qu'il pouvait vous parler comme il voulait parce que "vous ne pouvez rien lui faire</a:t>
              </a:r>
              <a:r>
                <a:rPr lang="fr-FR" altLang="en-US" sz="1350" kern="0" dirty="0">
                  <a:solidFill>
                    <a:prstClr val="white"/>
                  </a:solidFill>
                  <a:latin typeface="Arial Rounded MT Bold" panose="020F0704030504030204" pitchFamily="34" charset="0"/>
                </a:rPr>
                <a:t>"</a:t>
              </a:r>
              <a:r>
                <a:rPr lang="en-US" altLang="en-US" sz="1350" kern="0" dirty="0">
                  <a:solidFill>
                    <a:prstClr val="white"/>
                  </a:solidFill>
                  <a:latin typeface="Arial Rounded MT Bold" panose="020F0704030504030204" pitchFamily="34" charset="0"/>
                </a:rPr>
                <a:t> ? </a:t>
              </a:r>
            </a:p>
            <a:p>
              <a:pPr defTabSz="514350">
                <a:spcBef>
                  <a:spcPct val="50000"/>
                </a:spcBef>
                <a:buNone/>
              </a:pPr>
              <a:r>
                <a:rPr lang="fr-FR" altLang="en-US" sz="1350" kern="0" dirty="0" err="1">
                  <a:solidFill>
                    <a:prstClr val="white"/>
                  </a:solidFill>
                  <a:latin typeface="Arial Rounded MT Bold" panose="020F0704030504030204" pitchFamily="34" charset="0"/>
                </a:rPr>
                <a:t>Que pensez-vous</a:t>
              </a:r>
              <a:r>
                <a:rPr lang="fr-FR" altLang="en-US" sz="1350" kern="0" dirty="0">
                  <a:solidFill>
                    <a:prstClr val="white"/>
                  </a:solidFill>
                  <a:latin typeface="Arial Rounded MT Bold" panose="020F0704030504030204" pitchFamily="34" charset="0"/>
                </a:rPr>
                <a:t> de </a:t>
              </a:r>
              <a:r>
                <a:rPr lang="fr-FR" altLang="en-US" sz="1350" kern="0" dirty="0" err="1">
                  <a:solidFill>
                    <a:prstClr val="white"/>
                  </a:solidFill>
                  <a:latin typeface="Arial Rounded MT Bold" panose="020F0704030504030204" pitchFamily="34" charset="0"/>
                </a:rPr>
                <a:t>l'exclure du</a:t>
              </a:r>
              <a:r>
                <a:rPr lang="fr-FR" altLang="en-US" sz="1350" kern="0" dirty="0">
                  <a:solidFill>
                    <a:prstClr val="white"/>
                  </a:solidFill>
                  <a:latin typeface="Arial Rounded MT Bold" panose="020F0704030504030204" pitchFamily="34" charset="0"/>
                </a:rPr>
                <a:t> programme ?</a:t>
              </a:r>
              <a:endParaRPr lang="en-US" altLang="en-US" sz="1350" kern="0" dirty="0">
                <a:solidFill>
                  <a:prstClr val="white"/>
                </a:solidFill>
                <a:latin typeface="Arial Rounded MT Bold" panose="020F0704030504030204" pitchFamily="34" charset="0"/>
              </a:endParaRPr>
            </a:p>
          </p:txBody>
        </p:sp>
        <p:sp>
          <p:nvSpPr>
            <p:cNvPr id="18" name="AutoShape 22"/>
            <p:cNvSpPr>
              <a:spLocks noChangeArrowheads="1"/>
            </p:cNvSpPr>
            <p:nvPr/>
          </p:nvSpPr>
          <p:spPr bwMode="auto">
            <a:xfrm>
              <a:off x="6172200" y="46482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19" name="Text Box 23"/>
            <p:cNvSpPr txBox="1">
              <a:spLocks noChangeArrowheads="1"/>
            </p:cNvSpPr>
            <p:nvPr/>
          </p:nvSpPr>
          <p:spPr bwMode="auto">
            <a:xfrm>
              <a:off x="6248400" y="4800599"/>
              <a:ext cx="3041289"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B. </a:t>
              </a:r>
              <a:r>
                <a:rPr lang="en-US" altLang="en-US" sz="900" u="sng" kern="0" dirty="0">
                  <a:solidFill>
                    <a:prstClr val="white"/>
                  </a:solidFill>
                  <a:latin typeface="Arial Rounded MT Bold" panose="020F0704030504030204" pitchFamily="34" charset="0"/>
                </a:rPr>
                <a:t>L'élever avec sa famille </a:t>
              </a:r>
            </a:p>
          </p:txBody>
        </p:sp>
        <p:sp>
          <p:nvSpPr>
            <p:cNvPr id="20" name="AutoShape 24"/>
            <p:cNvSpPr>
              <a:spLocks noChangeArrowheads="1"/>
            </p:cNvSpPr>
            <p:nvPr/>
          </p:nvSpPr>
          <p:spPr bwMode="auto">
            <a:xfrm>
              <a:off x="2133600" y="5638800"/>
              <a:ext cx="3733800" cy="762000"/>
            </a:xfrm>
            <a:prstGeom prst="hexagon">
              <a:avLst>
                <a:gd name="adj" fmla="val 44576"/>
                <a:gd name="vf" fmla="val 115470"/>
              </a:avLst>
            </a:prstGeom>
            <a:solidFill>
              <a:schemeClr val="tx2">
                <a:lumMod val="50000"/>
              </a:schemeClr>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a:solidFill>
                  <a:prstClr val="black"/>
                </a:solidFill>
              </a:endParaRPr>
            </a:p>
          </p:txBody>
        </p:sp>
        <p:sp>
          <p:nvSpPr>
            <p:cNvPr id="21" name="Text Box 25"/>
            <p:cNvSpPr txBox="1">
              <a:spLocks noChangeArrowheads="1"/>
            </p:cNvSpPr>
            <p:nvPr/>
          </p:nvSpPr>
          <p:spPr bwMode="auto">
            <a:xfrm>
              <a:off x="2209801" y="5791200"/>
              <a:ext cx="2921598"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9933"/>
                  </a:solidFill>
                  <a:latin typeface="Arial Rounded MT Bold" panose="020F0704030504030204" pitchFamily="34" charset="0"/>
                </a:rPr>
                <a:t>C. </a:t>
              </a:r>
              <a:r>
                <a:rPr lang="en-US" altLang="en-US" sz="900" u="sng" kern="0" dirty="0">
                  <a:solidFill>
                    <a:prstClr val="white"/>
                  </a:solidFill>
                  <a:latin typeface="Arial Rounded MT Bold" panose="020F0704030504030204" pitchFamily="34" charset="0"/>
                </a:rPr>
                <a:t>Parlez au psychologue</a:t>
              </a:r>
            </a:p>
          </p:txBody>
        </p:sp>
        <p:sp>
          <p:nvSpPr>
            <p:cNvPr id="22" name="AutoShape 26"/>
            <p:cNvSpPr>
              <a:spLocks noChangeArrowheads="1"/>
            </p:cNvSpPr>
            <p:nvPr/>
          </p:nvSpPr>
          <p:spPr bwMode="auto">
            <a:xfrm>
              <a:off x="6172200" y="5638800"/>
              <a:ext cx="3733800" cy="762000"/>
            </a:xfrm>
            <a:prstGeom prst="hexagon">
              <a:avLst>
                <a:gd name="adj" fmla="val 44576"/>
                <a:gd name="vf" fmla="val 115470"/>
              </a:avLst>
            </a:prstGeom>
            <a:solidFill>
              <a:srgbClr val="00B050"/>
            </a:solidFill>
            <a:ln w="254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514350">
                <a:spcBef>
                  <a:spcPct val="0"/>
                </a:spcBef>
                <a:buNone/>
              </a:pPr>
              <a:endParaRPr lang="en-US" altLang="en-US" sz="1350" kern="0" dirty="0">
                <a:solidFill>
                  <a:srgbClr val="FF0000"/>
                </a:solidFill>
              </a:endParaRPr>
            </a:p>
          </p:txBody>
        </p:sp>
        <p:sp>
          <p:nvSpPr>
            <p:cNvPr id="23" name="Text Box 27"/>
            <p:cNvSpPr txBox="1">
              <a:spLocks noChangeArrowheads="1"/>
            </p:cNvSpPr>
            <p:nvPr/>
          </p:nvSpPr>
          <p:spPr bwMode="auto">
            <a:xfrm>
              <a:off x="6248402" y="5791200"/>
              <a:ext cx="4756857"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r>
                <a:rPr lang="en-US" altLang="en-US" sz="1125" kern="0" dirty="0">
                  <a:solidFill>
                    <a:srgbClr val="FF0000"/>
                  </a:solidFill>
                  <a:latin typeface="Arial Rounded MT Bold" panose="020F0704030504030204" pitchFamily="34" charset="0"/>
                </a:rPr>
                <a:t>D. </a:t>
              </a:r>
              <a:r>
                <a:rPr lang="en-US" altLang="en-US" sz="900" u="sng" kern="0" dirty="0">
                  <a:solidFill>
                    <a:srgbClr val="FF0000"/>
                  </a:solidFill>
                  <a:latin typeface="Arial Rounded MT Bold" panose="020F0704030504030204" pitchFamily="34" charset="0"/>
                </a:rPr>
                <a:t>Parlez avec votre supérieur hiérarchique</a:t>
              </a:r>
            </a:p>
          </p:txBody>
        </p:sp>
        <p:sp>
          <p:nvSpPr>
            <p:cNvPr id="24" name="AutoShape 30">
              <a:hlinkClick r:id="" action="ppaction://noaction" highlightClick="1"/>
            </p:cNvPr>
            <p:cNvSpPr>
              <a:spLocks noChangeArrowheads="1"/>
            </p:cNvSpPr>
            <p:nvPr/>
          </p:nvSpPr>
          <p:spPr bwMode="auto">
            <a:xfrm>
              <a:off x="11437257" y="5791200"/>
              <a:ext cx="457200" cy="457200"/>
            </a:xfrm>
            <a:prstGeom prst="actionButtonHelp">
              <a:avLst/>
            </a:prstGeom>
            <a:solidFill>
              <a:schemeClr val="tx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514350">
                <a:spcBef>
                  <a:spcPct val="0"/>
                </a:spcBef>
                <a:buNone/>
              </a:pPr>
              <a:endParaRPr lang="en-US" altLang="en-US" sz="1125" kern="0" dirty="0">
                <a:solidFill>
                  <a:prstClr val="white"/>
                </a:solidFill>
                <a:latin typeface="Arial Rounded MT Bold" panose="020F0704030504030204" pitchFamily="34" charset="0"/>
              </a:endParaRPr>
            </a:p>
          </p:txBody>
        </p:sp>
      </p:grpSp>
      <p:pic>
        <p:nvPicPr>
          <p:cNvPr id="28" name="Picture 5" descr="E:\Millionaire\REAL Millionaire Template\m_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918" y="2946770"/>
            <a:ext cx="984509" cy="98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tar: 8 Points 28"/>
          <p:cNvSpPr/>
          <p:nvPr/>
        </p:nvSpPr>
        <p:spPr>
          <a:xfrm>
            <a:off x="2903766" y="1843090"/>
            <a:ext cx="530679" cy="489857"/>
          </a:xfrm>
          <a:prstGeom prst="star8">
            <a:avLst/>
          </a:prstGeom>
          <a:gradFill>
            <a:gsLst>
              <a:gs pos="0">
                <a:srgbClr val="FFC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514350"/>
            <a:r>
              <a:rPr lang="fr-FR" b="1" dirty="0">
                <a:solidFill>
                  <a:srgbClr val="44546A"/>
                </a:solidFill>
                <a:latin typeface="Calibri" panose="020F0502020204030204"/>
              </a:rPr>
              <a:t>5</a:t>
            </a:r>
            <a:endParaRPr lang="en-US" b="1" dirty="0">
              <a:solidFill>
                <a:srgbClr val="44546A"/>
              </a:solidFill>
              <a:latin typeface="Calibri" panose="020F0502020204030204"/>
            </a:endParaRPr>
          </a:p>
        </p:txBody>
      </p:sp>
      <p:sp>
        <p:nvSpPr>
          <p:cNvPr id="30" name="TextBox 29">
            <a:extLst>
              <a:ext uri="{FF2B5EF4-FFF2-40B4-BE49-F238E27FC236}">
                <a16:creationId xmlns:a16="http://schemas.microsoft.com/office/drawing/2014/main" id="{AE66E237-C819-41FD-886A-8F99D33F9AC0}"/>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591300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8" name="Picture 5" descr="E:\Millionaire\REAL Millionaire Template\m_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499" y="2329317"/>
            <a:ext cx="1679306" cy="167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43714" y="2329316"/>
            <a:ext cx="3624943" cy="1892954"/>
          </a:xfrm>
          <a:prstGeom prst="rect">
            <a:avLst/>
          </a:prstGeom>
          <a:noFill/>
        </p:spPr>
        <p:txBody>
          <a:bodyPr wrap="square" rtlCol="0">
            <a:spAutoFit/>
          </a:bodyPr>
          <a:lstStyle/>
          <a:p>
            <a:pPr defTabSz="514350"/>
            <a:r>
              <a:rPr lang="en-US" dirty="0">
                <a:solidFill>
                  <a:prstClr val="white"/>
                </a:solidFill>
                <a:latin typeface="Calibri" panose="020F0502020204030204"/>
              </a:rPr>
              <a:t>Abus de pouvoir</a:t>
            </a:r>
          </a:p>
          <a:p>
            <a:pPr defTabSz="514350"/>
            <a:r>
              <a:rPr lang="en-US" sz="1125" dirty="0">
                <a:solidFill>
                  <a:prstClr val="white"/>
                </a:solidFill>
                <a:latin typeface="Calibri" panose="020F0502020204030204"/>
              </a:rPr>
              <a:t>Le personnel peut s'attendre à être en sécurité dans son travail, mais ne doit pas utiliser son pouvoir ou sa position pour refuser de l'aide ou des services, ou pour accorder un traitement préférentiel. </a:t>
            </a:r>
          </a:p>
          <a:p>
            <a:pPr defTabSz="514350"/>
            <a:endParaRPr lang="fr-FR" sz="1125" dirty="0">
              <a:solidFill>
                <a:prstClr val="white"/>
              </a:solidFill>
              <a:latin typeface="Calibri" panose="020F0502020204030204"/>
            </a:endParaRPr>
          </a:p>
          <a:p>
            <a:pPr defTabSz="514350"/>
            <a:r>
              <a:rPr lang="fr-FR" sz="1125" dirty="0">
                <a:solidFill>
                  <a:prstClr val="white"/>
                </a:solidFill>
                <a:latin typeface="Calibri" panose="020F0502020204030204"/>
              </a:rPr>
              <a:t>Si une situation </a:t>
            </a:r>
            <a:r>
              <a:rPr lang="fr-FR" sz="1125" dirty="0" err="1">
                <a:solidFill>
                  <a:prstClr val="white"/>
                </a:solidFill>
                <a:latin typeface="Calibri" panose="020F0502020204030204"/>
              </a:rPr>
              <a:t>avec les bénéficiaires est</a:t>
            </a:r>
            <a:r>
              <a:rPr lang="fr-FR" sz="1125" dirty="0">
                <a:solidFill>
                  <a:prstClr val="white"/>
                </a:solidFill>
                <a:latin typeface="Calibri" panose="020F0502020204030204"/>
              </a:rPr>
              <a:t> difficile à gérer, le personnel </a:t>
            </a:r>
            <a:r>
              <a:rPr lang="fr-FR" sz="1125" dirty="0" err="1">
                <a:solidFill>
                  <a:prstClr val="white"/>
                </a:solidFill>
                <a:latin typeface="Calibri" panose="020F0502020204030204"/>
              </a:rPr>
              <a:t>doit en discuter avec son supérieur</a:t>
            </a:r>
            <a:r>
              <a:rPr lang="fr-FR" sz="1125" dirty="0">
                <a:solidFill>
                  <a:prstClr val="white"/>
                </a:solidFill>
                <a:latin typeface="Calibri" panose="020F0502020204030204"/>
              </a:rPr>
              <a:t>.</a:t>
            </a:r>
            <a:endParaRPr lang="en-US" sz="1125" dirty="0">
              <a:solidFill>
                <a:prstClr val="white"/>
              </a:solidFill>
              <a:latin typeface="Calibri" panose="020F0502020204030204"/>
            </a:endParaRPr>
          </a:p>
          <a:p>
            <a:pPr defTabSz="514350"/>
            <a:endParaRPr lang="en-US" sz="1013" dirty="0">
              <a:solidFill>
                <a:prstClr val="white"/>
              </a:solidFill>
              <a:latin typeface="Franklin Gothic Book" pitchFamily="34" charset="0"/>
            </a:endParaRPr>
          </a:p>
          <a:p>
            <a:pPr defTabSz="514350"/>
            <a:endParaRPr lang="en-US" sz="1013"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08E55218-7B06-4D21-B04D-C4D01CDCF877}"/>
              </a:ext>
            </a:extLst>
          </p:cNvPr>
          <p:cNvSpPr txBox="1"/>
          <p:nvPr/>
        </p:nvSpPr>
        <p:spPr>
          <a:xfrm>
            <a:off x="3069500" y="5034593"/>
            <a:ext cx="2707753" cy="248209"/>
          </a:xfrm>
          <a:prstGeom prst="rect">
            <a:avLst/>
          </a:prstGeom>
          <a:solidFill>
            <a:srgbClr val="152543"/>
          </a:solidFill>
        </p:spPr>
        <p:txBody>
          <a:bodyPr wrap="square" rtlCol="0">
            <a:spAutoFit/>
          </a:bodyPr>
          <a:lstStyle/>
          <a:p>
            <a:pPr defTabSz="514350"/>
            <a:endParaRPr lang="en-GB" sz="1013" dirty="0">
              <a:solidFill>
                <a:prstClr val="black"/>
              </a:solidFill>
              <a:latin typeface="Calibri" panose="020F0502020204030204"/>
            </a:endParaRPr>
          </a:p>
        </p:txBody>
      </p:sp>
    </p:spTree>
    <p:extLst>
      <p:ext uri="{BB962C8B-B14F-4D97-AF65-F5344CB8AC3E}">
        <p14:creationId xmlns:p14="http://schemas.microsoft.com/office/powerpoint/2010/main" val="4257384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5B37-DB93-1948-B649-E3DD22AC30F8}"/>
              </a:ext>
            </a:extLst>
          </p:cNvPr>
          <p:cNvSpPr>
            <a:spLocks noGrp="1"/>
          </p:cNvSpPr>
          <p:nvPr>
            <p:ph type="ctrTitle"/>
          </p:nvPr>
        </p:nvSpPr>
        <p:spPr/>
        <p:txBody>
          <a:bodyPr/>
          <a:lstStyle/>
          <a:p>
            <a:r>
              <a:rPr lang="en-US"/>
              <a:t>Merci!</a:t>
            </a:r>
            <a:endParaRPr lang="en-US" dirty="0"/>
          </a:p>
        </p:txBody>
      </p:sp>
    </p:spTree>
    <p:extLst>
      <p:ext uri="{BB962C8B-B14F-4D97-AF65-F5344CB8AC3E}">
        <p14:creationId xmlns:p14="http://schemas.microsoft.com/office/powerpoint/2010/main" val="3793482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7AEBEB-9701-444A-9A76-299F24A48559}"/>
              </a:ext>
            </a:extLst>
          </p:cNvPr>
          <p:cNvSpPr>
            <a:spLocks noGrp="1"/>
          </p:cNvSpPr>
          <p:nvPr>
            <p:ph idx="1"/>
          </p:nvPr>
        </p:nvSpPr>
        <p:spPr/>
        <p:txBody>
          <a:bodyPr/>
          <a:lstStyle/>
          <a:p>
            <a:pPr marL="0" indent="0">
              <a:buNone/>
            </a:pPr>
            <a:endParaRPr lang="en-US" sz="2400" dirty="0"/>
          </a:p>
          <a:p>
            <a:pPr marL="0" indent="0">
              <a:buNone/>
            </a:pPr>
            <a:endParaRPr lang="en-US" sz="2400" dirty="0"/>
          </a:p>
          <a:p>
            <a:pPr marL="0" indent="0">
              <a:buNone/>
            </a:pPr>
            <a:endParaRPr lang="en-US" sz="2400" dirty="0"/>
          </a:p>
        </p:txBody>
      </p:sp>
      <p:sp>
        <p:nvSpPr>
          <p:cNvPr id="3" name="Title 2">
            <a:extLst>
              <a:ext uri="{FF2B5EF4-FFF2-40B4-BE49-F238E27FC236}">
                <a16:creationId xmlns:a16="http://schemas.microsoft.com/office/drawing/2014/main" id="{30854F6E-321F-964E-9804-059D073C12AD}"/>
              </a:ext>
            </a:extLst>
          </p:cNvPr>
          <p:cNvSpPr>
            <a:spLocks noGrp="1"/>
          </p:cNvSpPr>
          <p:nvPr>
            <p:ph type="title"/>
          </p:nvPr>
        </p:nvSpPr>
        <p:spPr/>
        <p:txBody>
          <a:bodyPr/>
          <a:lstStyle/>
          <a:p>
            <a:r>
              <a:rPr lang="en-US" dirty="0"/>
              <a:t>Agenda</a:t>
            </a:r>
          </a:p>
        </p:txBody>
      </p:sp>
      <p:graphicFrame>
        <p:nvGraphicFramePr>
          <p:cNvPr id="4" name="Content Placeholder 3">
            <a:extLst>
              <a:ext uri="{FF2B5EF4-FFF2-40B4-BE49-F238E27FC236}">
                <a16:creationId xmlns:a16="http://schemas.microsoft.com/office/drawing/2014/main" id="{5F44D8B8-8D7B-459E-8681-BD706DD99CE8}"/>
              </a:ext>
            </a:extLst>
          </p:cNvPr>
          <p:cNvGraphicFramePr>
            <a:graphicFrameLocks/>
          </p:cNvGraphicFramePr>
          <p:nvPr/>
        </p:nvGraphicFramePr>
        <p:xfrm>
          <a:off x="914400" y="2297396"/>
          <a:ext cx="8629650" cy="3550954"/>
        </p:xfrm>
        <a:graphic>
          <a:graphicData uri="http://schemas.openxmlformats.org/drawingml/2006/table">
            <a:tbl>
              <a:tblPr firstRow="1" bandRow="1" bandCol="1">
                <a:tableStyleId>{69012ECD-51FC-41F1-AA8D-1B2483CD663E}</a:tableStyleId>
              </a:tblPr>
              <a:tblGrid>
                <a:gridCol w="1198563">
                  <a:extLst>
                    <a:ext uri="{9D8B030D-6E8A-4147-A177-3AD203B41FA5}">
                      <a16:colId xmlns:a16="http://schemas.microsoft.com/office/drawing/2014/main" val="20000"/>
                    </a:ext>
                  </a:extLst>
                </a:gridCol>
                <a:gridCol w="7431087">
                  <a:extLst>
                    <a:ext uri="{9D8B030D-6E8A-4147-A177-3AD203B41FA5}">
                      <a16:colId xmlns:a16="http://schemas.microsoft.com/office/drawing/2014/main" val="20001"/>
                    </a:ext>
                  </a:extLst>
                </a:gridCol>
              </a:tblGrid>
              <a:tr h="355668">
                <a:tc>
                  <a:txBody>
                    <a:bodyPr/>
                    <a:lstStyle/>
                    <a:p>
                      <a:r>
                        <a:rPr lang="fr-FR" sz="1800" noProof="0" dirty="0"/>
                        <a:t>Durée</a:t>
                      </a:r>
                    </a:p>
                  </a:txBody>
                  <a:tcPr marL="63050" marR="63050" marT="34290" marB="34290"/>
                </a:tc>
                <a:tc>
                  <a:txBody>
                    <a:bodyPr/>
                    <a:lstStyle/>
                    <a:p>
                      <a:r>
                        <a:rPr lang="fr-FR" sz="1800" noProof="0"/>
                        <a:t>Contenu</a:t>
                      </a:r>
                    </a:p>
                  </a:txBody>
                  <a:tcPr marL="63050" marR="63050" marT="34290" marB="34290"/>
                </a:tc>
                <a:extLst>
                  <a:ext uri="{0D108BD9-81ED-4DB2-BD59-A6C34878D82A}">
                    <a16:rowId xmlns:a16="http://schemas.microsoft.com/office/drawing/2014/main" val="10000"/>
                  </a:ext>
                </a:extLst>
              </a:tr>
              <a:tr h="355668">
                <a:tc>
                  <a:txBody>
                    <a:bodyPr/>
                    <a:lstStyle/>
                    <a:p>
                      <a:endParaRPr lang="fr-FR" sz="1800" noProof="0"/>
                    </a:p>
                  </a:txBody>
                  <a:tcPr marL="63050" marR="63050" marT="34290" marB="34290"/>
                </a:tc>
                <a:tc>
                  <a:txBody>
                    <a:bodyPr/>
                    <a:lstStyle/>
                    <a:p>
                      <a:endParaRPr lang="fr-FR" sz="1800" noProof="0"/>
                    </a:p>
                  </a:txBody>
                  <a:tcPr marL="63050" marR="63050" marT="34290" marB="34290"/>
                </a:tc>
                <a:extLst>
                  <a:ext uri="{0D108BD9-81ED-4DB2-BD59-A6C34878D82A}">
                    <a16:rowId xmlns:a16="http://schemas.microsoft.com/office/drawing/2014/main" val="10001"/>
                  </a:ext>
                </a:extLst>
              </a:tr>
              <a:tr h="560892">
                <a:tc>
                  <a:txBody>
                    <a:bodyPr/>
                    <a:lstStyle/>
                    <a:p>
                      <a:endParaRPr lang="fr-FR" sz="1800" noProof="0"/>
                    </a:p>
                  </a:txBody>
                  <a:tcPr marL="63050" marR="63050" marT="34290" marB="34290"/>
                </a:tc>
                <a:tc>
                  <a:txBody>
                    <a:bodyPr/>
                    <a:lstStyle/>
                    <a:p>
                      <a:endParaRPr lang="fr-FR" sz="1800" noProof="0"/>
                    </a:p>
                  </a:txBody>
                  <a:tcPr marL="63050" marR="63050" marT="34290" marB="34290"/>
                </a:tc>
                <a:extLst>
                  <a:ext uri="{0D108BD9-81ED-4DB2-BD59-A6C34878D82A}">
                    <a16:rowId xmlns:a16="http://schemas.microsoft.com/office/drawing/2014/main" val="10002"/>
                  </a:ext>
                </a:extLst>
              </a:tr>
              <a:tr h="560892">
                <a:tc>
                  <a:txBody>
                    <a:bodyPr/>
                    <a:lstStyle/>
                    <a:p>
                      <a:endParaRPr lang="fr-FR" sz="1800" noProof="0"/>
                    </a:p>
                  </a:txBody>
                  <a:tcPr marL="63050" marR="63050" marT="34290" marB="34290"/>
                </a:tc>
                <a:tc>
                  <a:txBody>
                    <a:bodyPr/>
                    <a:lstStyle/>
                    <a:p>
                      <a:endParaRPr lang="fr-FR" sz="1800" noProof="0"/>
                    </a:p>
                  </a:txBody>
                  <a:tcPr marL="63050" marR="63050" marT="34290" marB="34290"/>
                </a:tc>
                <a:extLst>
                  <a:ext uri="{0D108BD9-81ED-4DB2-BD59-A6C34878D82A}">
                    <a16:rowId xmlns:a16="http://schemas.microsoft.com/office/drawing/2014/main" val="10003"/>
                  </a:ext>
                </a:extLst>
              </a:tr>
              <a:tr h="355668">
                <a:tc>
                  <a:txBody>
                    <a:bodyPr/>
                    <a:lstStyle/>
                    <a:p>
                      <a:endParaRPr lang="fr-FR" sz="1800" noProof="0"/>
                    </a:p>
                  </a:txBody>
                  <a:tcPr marL="63050" marR="63050" marT="34290" marB="34290"/>
                </a:tc>
                <a:tc>
                  <a:txBody>
                    <a:bodyPr/>
                    <a:lstStyle/>
                    <a:p>
                      <a:endParaRPr lang="fr-FR" sz="1800" noProof="0" dirty="0"/>
                    </a:p>
                  </a:txBody>
                  <a:tcPr marL="63050" marR="63050" marT="34290" marB="34290"/>
                </a:tc>
                <a:extLst>
                  <a:ext uri="{0D108BD9-81ED-4DB2-BD59-A6C34878D82A}">
                    <a16:rowId xmlns:a16="http://schemas.microsoft.com/office/drawing/2014/main" val="10004"/>
                  </a:ext>
                </a:extLst>
              </a:tr>
              <a:tr h="801274">
                <a:tc>
                  <a:txBody>
                    <a:bodyPr/>
                    <a:lstStyle/>
                    <a:p>
                      <a:endParaRPr lang="fr-FR" sz="1800" noProof="0"/>
                    </a:p>
                  </a:txBody>
                  <a:tcPr marL="63050" marR="63050" marT="34290" marB="34290"/>
                </a:tc>
                <a:tc>
                  <a:txBody>
                    <a:bodyPr/>
                    <a:lstStyle/>
                    <a:p>
                      <a:endParaRPr lang="fr-FR" sz="1800" noProof="0"/>
                    </a:p>
                  </a:txBody>
                  <a:tcPr marL="63050" marR="63050" marT="34290" marB="34290"/>
                </a:tc>
                <a:extLst>
                  <a:ext uri="{0D108BD9-81ED-4DB2-BD59-A6C34878D82A}">
                    <a16:rowId xmlns:a16="http://schemas.microsoft.com/office/drawing/2014/main" val="10005"/>
                  </a:ext>
                </a:extLst>
              </a:tr>
              <a:tr h="560892">
                <a:tc>
                  <a:txBody>
                    <a:bodyPr/>
                    <a:lstStyle/>
                    <a:p>
                      <a:endParaRPr lang="fr-FR" sz="1800" noProof="0" dirty="0"/>
                    </a:p>
                  </a:txBody>
                  <a:tcPr marL="63050" marR="63050" marT="34290" marB="34290"/>
                </a:tc>
                <a:tc>
                  <a:txBody>
                    <a:bodyPr/>
                    <a:lstStyle/>
                    <a:p>
                      <a:endParaRPr lang="fr-FR" sz="1800" noProof="0" dirty="0"/>
                    </a:p>
                  </a:txBody>
                  <a:tcPr marL="63050" marR="6305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865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7AEBEB-9701-444A-9A76-299F24A48559}"/>
              </a:ext>
            </a:extLst>
          </p:cNvPr>
          <p:cNvSpPr>
            <a:spLocks noGrp="1"/>
          </p:cNvSpPr>
          <p:nvPr>
            <p:ph idx="1"/>
          </p:nvPr>
        </p:nvSpPr>
        <p:spPr/>
        <p:txBody>
          <a:bodyPr/>
          <a:lstStyle/>
          <a:p>
            <a:r>
              <a:rPr lang="fr-FR" sz="2600" dirty="0"/>
              <a:t>Informer et sensibiliser l’ensemble du personnel des organisations partenaires aux concepts et principes clés de la protection contre l’exploitation et les abus sexuels (PEAS) au travers de la compréhension de la terminologie et des définitions propres au domaine, et au travers de la compréhension des conséquences des incidents liés à la PEAS ;</a:t>
            </a:r>
          </a:p>
          <a:p>
            <a:r>
              <a:rPr lang="fr-FR" sz="2600" dirty="0"/>
              <a:t>Comprendre l’importance d’une approche centrée sur les personnes survivantes et sur leur dignité, leur sécurité et leurs intérêts ;</a:t>
            </a:r>
          </a:p>
          <a:p>
            <a:r>
              <a:rPr lang="fr-FR" sz="2600" dirty="0"/>
              <a:t>Souligner l’importance d’avoir une culture organisationnelle qui promeut des valeurs positives et la sécurité, l’élaboration de politiques et de procédures de PEAS, et le respect des normes relatives à la sauvegarde/PEAS.</a:t>
            </a:r>
            <a:endParaRPr lang="en-US" sz="2600" dirty="0"/>
          </a:p>
        </p:txBody>
      </p:sp>
      <p:sp>
        <p:nvSpPr>
          <p:cNvPr id="3" name="Title 2">
            <a:extLst>
              <a:ext uri="{FF2B5EF4-FFF2-40B4-BE49-F238E27FC236}">
                <a16:creationId xmlns:a16="http://schemas.microsoft.com/office/drawing/2014/main" id="{30854F6E-321F-964E-9804-059D073C12AD}"/>
              </a:ext>
            </a:extLst>
          </p:cNvPr>
          <p:cNvSpPr>
            <a:spLocks noGrp="1"/>
          </p:cNvSpPr>
          <p:nvPr>
            <p:ph type="title"/>
          </p:nvPr>
        </p:nvSpPr>
        <p:spPr/>
        <p:txBody>
          <a:bodyPr/>
          <a:lstStyle/>
          <a:p>
            <a:r>
              <a:rPr lang="en-US" dirty="0" err="1"/>
              <a:t>Objectifs</a:t>
            </a:r>
            <a:r>
              <a:rPr lang="en-US" dirty="0"/>
              <a:t> </a:t>
            </a:r>
            <a:r>
              <a:rPr lang="en-US" dirty="0" err="1"/>
              <a:t>d’apprentissage</a:t>
            </a:r>
            <a:r>
              <a:rPr lang="en-US" dirty="0"/>
              <a:t> de </a:t>
            </a:r>
            <a:r>
              <a:rPr lang="en-US" dirty="0" err="1"/>
              <a:t>l’atelier</a:t>
            </a:r>
            <a:endParaRPr lang="en-US" dirty="0"/>
          </a:p>
        </p:txBody>
      </p:sp>
    </p:spTree>
    <p:extLst>
      <p:ext uri="{BB962C8B-B14F-4D97-AF65-F5344CB8AC3E}">
        <p14:creationId xmlns:p14="http://schemas.microsoft.com/office/powerpoint/2010/main" val="366431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11E865-2B72-4A29-8FFC-EFBF02FA3658}"/>
              </a:ext>
            </a:extLst>
          </p:cNvPr>
          <p:cNvSpPr>
            <a:spLocks noGrp="1"/>
          </p:cNvSpPr>
          <p:nvPr>
            <p:ph type="title"/>
          </p:nvPr>
        </p:nvSpPr>
        <p:spPr/>
        <p:txBody>
          <a:bodyPr>
            <a:normAutofit/>
          </a:bodyPr>
          <a:lstStyle/>
          <a:p>
            <a:r>
              <a:rPr lang="fr-FR" dirty="0"/>
              <a:t>Exercice</a:t>
            </a:r>
            <a:r>
              <a:rPr lang="en-US" dirty="0"/>
              <a:t> – Presentations </a:t>
            </a:r>
          </a:p>
        </p:txBody>
      </p:sp>
      <p:pic>
        <p:nvPicPr>
          <p:cNvPr id="5" name="Content Placeholder 4">
            <a:extLst>
              <a:ext uri="{FF2B5EF4-FFF2-40B4-BE49-F238E27FC236}">
                <a16:creationId xmlns:a16="http://schemas.microsoft.com/office/drawing/2014/main" id="{B1D7CD01-42D8-43D4-AB53-32E53BF702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212" t="21227" r="25883" b="19643"/>
          <a:stretch/>
        </p:blipFill>
        <p:spPr>
          <a:xfrm>
            <a:off x="3023409" y="1938241"/>
            <a:ext cx="5628567" cy="4167284"/>
          </a:xfrm>
          <a:prstGeom prst="rect">
            <a:avLst/>
          </a:prstGeom>
        </p:spPr>
      </p:pic>
    </p:spTree>
    <p:extLst>
      <p:ext uri="{BB962C8B-B14F-4D97-AF65-F5344CB8AC3E}">
        <p14:creationId xmlns:p14="http://schemas.microsoft.com/office/powerpoint/2010/main" val="342869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62EB1A-A84E-4054-8F34-63798FA9C776}"/>
              </a:ext>
            </a:extLst>
          </p:cNvPr>
          <p:cNvSpPr>
            <a:spLocks noGrp="1"/>
          </p:cNvSpPr>
          <p:nvPr>
            <p:ph type="title"/>
          </p:nvPr>
        </p:nvSpPr>
        <p:spPr/>
        <p:txBody>
          <a:bodyPr/>
          <a:lstStyle/>
          <a:p>
            <a:r>
              <a:rPr lang="fr-FR" dirty="0"/>
              <a:t>Quelques règles pour commencer</a:t>
            </a:r>
          </a:p>
        </p:txBody>
      </p:sp>
      <p:pic>
        <p:nvPicPr>
          <p:cNvPr id="5" name="Content Placeholder 4">
            <a:extLst>
              <a:ext uri="{FF2B5EF4-FFF2-40B4-BE49-F238E27FC236}">
                <a16:creationId xmlns:a16="http://schemas.microsoft.com/office/drawing/2014/main" id="{DA7A124F-2D8A-474E-A658-A2078C0D53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543" b="26436"/>
          <a:stretch/>
        </p:blipFill>
        <p:spPr>
          <a:xfrm>
            <a:off x="1524000" y="2453794"/>
            <a:ext cx="9144000" cy="2753688"/>
          </a:xfrm>
          <a:prstGeom prst="rect">
            <a:avLst/>
          </a:prstGeom>
        </p:spPr>
      </p:pic>
    </p:spTree>
    <p:extLst>
      <p:ext uri="{BB962C8B-B14F-4D97-AF65-F5344CB8AC3E}">
        <p14:creationId xmlns:p14="http://schemas.microsoft.com/office/powerpoint/2010/main" val="230351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CDA22A-279E-4B51-A472-D5185C0AF0DA}"/>
              </a:ext>
            </a:extLst>
          </p:cNvPr>
          <p:cNvPicPr>
            <a:picLocks noChangeAspect="1"/>
          </p:cNvPicPr>
          <p:nvPr/>
        </p:nvPicPr>
        <p:blipFill>
          <a:blip r:embed="rId2"/>
          <a:stretch>
            <a:fillRect/>
          </a:stretch>
        </p:blipFill>
        <p:spPr>
          <a:xfrm>
            <a:off x="967811" y="1484671"/>
            <a:ext cx="10256378" cy="4692292"/>
          </a:xfrm>
          <a:prstGeom prst="rect">
            <a:avLst/>
          </a:prstGeom>
          <a:noFill/>
        </p:spPr>
      </p:pic>
      <p:sp>
        <p:nvSpPr>
          <p:cNvPr id="3" name="Title 2">
            <a:extLst>
              <a:ext uri="{FF2B5EF4-FFF2-40B4-BE49-F238E27FC236}">
                <a16:creationId xmlns:a16="http://schemas.microsoft.com/office/drawing/2014/main" id="{9D0AEB26-5AC1-4825-B920-FDC9C7BF2939}"/>
              </a:ext>
            </a:extLst>
          </p:cNvPr>
          <p:cNvSpPr>
            <a:spLocks noGrp="1"/>
          </p:cNvSpPr>
          <p:nvPr>
            <p:ph type="title"/>
          </p:nvPr>
        </p:nvSpPr>
        <p:spPr>
          <a:xfrm>
            <a:off x="839788" y="365126"/>
            <a:ext cx="10515600" cy="1031056"/>
          </a:xfrm>
        </p:spPr>
        <p:txBody>
          <a:bodyPr anchor="b">
            <a:normAutofit/>
          </a:bodyPr>
          <a:lstStyle/>
          <a:p>
            <a:r>
              <a:rPr lang="fr-FR" dirty="0"/>
              <a:t>Observations sur la formation</a:t>
            </a:r>
          </a:p>
        </p:txBody>
      </p:sp>
    </p:spTree>
    <p:extLst>
      <p:ext uri="{BB962C8B-B14F-4D97-AF65-F5344CB8AC3E}">
        <p14:creationId xmlns:p14="http://schemas.microsoft.com/office/powerpoint/2010/main" val="3525946024"/>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DA01A52F4CA9F47A9B8A740FE4E660B" ma:contentTypeVersion="4" ma:contentTypeDescription="Crear nuevo documento." ma:contentTypeScope="" ma:versionID="cac3a16c13895d64b713e68472927ef7">
  <xsd:schema xmlns:xsd="http://www.w3.org/2001/XMLSchema" xmlns:xs="http://www.w3.org/2001/XMLSchema" xmlns:p="http://schemas.microsoft.com/office/2006/metadata/properties" xmlns:ns2="7685d9b9-ccba-467f-9eeb-f8583d84f2a4" targetNamespace="http://schemas.microsoft.com/office/2006/metadata/properties" ma:root="true" ma:fieldsID="25a5b1623b89f1a9f6d1e1496a2c3110" ns2:_="">
    <xsd:import namespace="7685d9b9-ccba-467f-9eeb-f8583d84f2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d9b9-ccba-467f-9eeb-f8583d84f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65592D-35A7-4DB5-8F44-5EC659C15EB9}"/>
</file>

<file path=customXml/itemProps2.xml><?xml version="1.0" encoding="utf-8"?>
<ds:datastoreItem xmlns:ds="http://schemas.openxmlformats.org/officeDocument/2006/customXml" ds:itemID="{7878CB9D-9159-4106-AEA1-653A3F65CB26}">
  <ds:schemaRefs>
    <ds:schemaRef ds:uri="http://schemas.microsoft.com/sharepoint/v3/contenttype/forms"/>
  </ds:schemaRefs>
</ds:datastoreItem>
</file>

<file path=customXml/itemProps3.xml><?xml version="1.0" encoding="utf-8"?>
<ds:datastoreItem xmlns:ds="http://schemas.openxmlformats.org/officeDocument/2006/customXml" ds:itemID="{ED8A33EE-F859-4516-AE45-9BB484985809}">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0a539ca5-6902-4a22-bbd1-022bb52566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1482</TotalTime>
  <Words>2722</Words>
  <Application>Microsoft Office PowerPoint</Application>
  <PresentationFormat>Widescreen</PresentationFormat>
  <Paragraphs>294</Paragraphs>
  <Slides>48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Arial Rounded MT Bold</vt:lpstr>
      <vt:lpstr>Calibri</vt:lpstr>
      <vt:lpstr>Calibri Light</vt:lpstr>
      <vt:lpstr>Franklin Gothic Book</vt:lpstr>
      <vt:lpstr>Symbol</vt:lpstr>
      <vt:lpstr>Times</vt:lpstr>
      <vt:lpstr>Times New Roman</vt:lpstr>
      <vt:lpstr>CRS_2020_Microsoft</vt:lpstr>
      <vt:lpstr>Module à distribuer : Introduction à la PEAS</vt:lpstr>
      <vt:lpstr>Bienvenue!
</vt:lpstr>
      <vt:lpstr>Présentation du module</vt:lpstr>
      <vt:lpstr>Session 0</vt:lpstr>
      <vt:lpstr>Agenda</vt:lpstr>
      <vt:lpstr>Objectifs d’apprentissage de l’atelier</vt:lpstr>
      <vt:lpstr>Exercice – Presentations </vt:lpstr>
      <vt:lpstr>Quelques règles pour commencer</vt:lpstr>
      <vt:lpstr>Observations sur la formation</vt:lpstr>
      <vt:lpstr>Session 1</vt:lpstr>
      <vt:lpstr>Concepts clés</vt:lpstr>
      <vt:lpstr>Exercice – Marche de pouvoir </vt:lpstr>
      <vt:lpstr>Droits de l’homme et VBG</vt:lpstr>
      <vt:lpstr>Déclaration universelle des droits de l’homme </vt:lpstr>
      <vt:lpstr>Violence  </vt:lpstr>
      <vt:lpstr>Gender</vt:lpstr>
      <vt:lpstr>Violence basée sur le genre (VGB)</vt:lpstr>
      <vt:lpstr>Genre et droits de l’homme
</vt:lpstr>
      <vt:lpstr>Gender Based Violence (GBV)</vt:lpstr>
      <vt:lpstr>Wrap up Session 1: Key concepts</vt:lpstr>
      <vt:lpstr>Session 2</vt:lpstr>
      <vt:lpstr>Sexual Exploitation and abuse – Definitions </vt:lpstr>
      <vt:lpstr>Exercice : Exemples d’exploitation et d’abus sexuels</vt:lpstr>
      <vt:lpstr>Conséquences de l’exploitation et des abus sexuels
</vt:lpstr>
      <vt:lpstr>Protection contre l’exploitation et les abus sexuels (PEAS)</vt:lpstr>
      <vt:lpstr>Exercice - normes minimales de fonctionnement pour la PEAS</vt:lpstr>
      <vt:lpstr>Principes de l’approche centrée sur le survivant</vt:lpstr>
      <vt:lpstr>Confidentialité </vt:lpstr>
      <vt:lpstr>Récapitulatif Session 2 : comprendre la PEAS</vt:lpstr>
      <vt:lpstr>Session 3</vt:lpstr>
      <vt:lpstr>Exercice : Cartes de valeurs </vt:lpstr>
      <vt:lpstr>Exercice : Cartes de valeurs </vt:lpstr>
      <vt:lpstr>Récapitulatif Session 3 - Valeurs de l’organisation</vt:lpstr>
      <vt:lpstr>Session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1: Introduction to PSEA training of trainers (ToT) </dc:title>
  <dc:creator>Archambault, Aude</dc:creator>
  <cp:lastModifiedBy>Archambault, Aude</cp:lastModifiedBy>
  <cp:revision>1</cp:revision>
  <dcterms:created xsi:type="dcterms:W3CDTF">2020-11-03T10:56:52Z</dcterms:created>
  <dcterms:modified xsi:type="dcterms:W3CDTF">2021-03-05T10:54:19Z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0x010100ADA01A52F4CA9F47A9B8A740FE4E660B</vt:lpwstr>
  </property>
</Properties>
</file>