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2148-3D36-4C64-881B-3D7F00BC42B3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A33CC-2EEB-403B-A56F-CE73F81AB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2148-3D36-4C64-881B-3D7F00BC42B3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A33CC-2EEB-403B-A56F-CE73F81AB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2148-3D36-4C64-881B-3D7F00BC42B3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A33CC-2EEB-403B-A56F-CE73F81AB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2148-3D36-4C64-881B-3D7F00BC42B3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A33CC-2EEB-403B-A56F-CE73F81AB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2148-3D36-4C64-881B-3D7F00BC42B3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A33CC-2EEB-403B-A56F-CE73F81AB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2148-3D36-4C64-881B-3D7F00BC42B3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A33CC-2EEB-403B-A56F-CE73F81AB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2148-3D36-4C64-881B-3D7F00BC42B3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A33CC-2EEB-403B-A56F-CE73F81AB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2148-3D36-4C64-881B-3D7F00BC42B3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A33CC-2EEB-403B-A56F-CE73F81AB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2148-3D36-4C64-881B-3D7F00BC42B3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A33CC-2EEB-403B-A56F-CE73F81AB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2148-3D36-4C64-881B-3D7F00BC42B3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A33CC-2EEB-403B-A56F-CE73F81AB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2148-3D36-4C64-881B-3D7F00BC42B3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A33CC-2EEB-403B-A56F-CE73F81AB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42148-3D36-4C64-881B-3D7F00BC42B3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A33CC-2EEB-403B-A56F-CE73F81AB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On-the-Spot:  Needs Assessment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Objectives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/>
              <a:t>To recognize the importance of conducting a rapid initial assessment before deciding whether and how to respond to an emergency.</a:t>
            </a:r>
          </a:p>
          <a:p>
            <a:pPr lvl="0"/>
            <a:r>
              <a:rPr lang="en-US" sz="3600" dirty="0"/>
              <a:t>To identify information needs required to make key decisions in an emergency response.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Objectives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3600" dirty="0" smtClean="0"/>
              <a:t>Participants able to identify stakeholders in a disaster situation &amp;  identify who should take part in an assessment</a:t>
            </a:r>
          </a:p>
          <a:p>
            <a:pPr lvl="0"/>
            <a:r>
              <a:rPr lang="en-US" sz="3600" dirty="0" smtClean="0"/>
              <a:t>To reflect on biases &amp; prejudices that exist in any emergency assessments &amp; identify ways to overcome</a:t>
            </a:r>
          </a:p>
          <a:p>
            <a:pPr lvl="0"/>
            <a:r>
              <a:rPr lang="en-US" sz="3600" dirty="0" smtClean="0"/>
              <a:t>To know what to do &amp; what not to do when conducting an interview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do assessments?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2450" indent="-552450"/>
            <a:r>
              <a:rPr lang="en-US" dirty="0" smtClean="0"/>
              <a:t>Decide whether we should intervene or not</a:t>
            </a:r>
          </a:p>
          <a:p>
            <a:pPr marL="552450" indent="-552450"/>
            <a:r>
              <a:rPr lang="en-US" dirty="0" smtClean="0"/>
              <a:t>Understand the priority need(s)</a:t>
            </a:r>
          </a:p>
          <a:p>
            <a:pPr marL="552450" indent="-552450"/>
            <a:r>
              <a:rPr lang="en-US" dirty="0" smtClean="0"/>
              <a:t>Target the response</a:t>
            </a:r>
          </a:p>
          <a:p>
            <a:pPr marL="552450" indent="-552450"/>
            <a:r>
              <a:rPr lang="en-US" dirty="0" smtClean="0"/>
              <a:t>Complement government interventions </a:t>
            </a:r>
          </a:p>
          <a:p>
            <a:pPr marL="552450" indent="-552450"/>
            <a:r>
              <a:rPr lang="en-US" dirty="0" smtClean="0"/>
              <a:t>Design appropriate responses</a:t>
            </a:r>
          </a:p>
          <a:p>
            <a:pPr marL="552450" indent="-552450"/>
            <a:r>
              <a:rPr lang="en-US" dirty="0" smtClean="0"/>
              <a:t>Access initial resources for the intervention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19088" indent="-319088"/>
            <a:r>
              <a:rPr lang="en-US" dirty="0" smtClean="0"/>
              <a:t>Be intentional about who you talk to</a:t>
            </a:r>
          </a:p>
          <a:p>
            <a:pPr marL="319088" indent="-319088"/>
            <a:r>
              <a:rPr lang="en-US" dirty="0" smtClean="0"/>
              <a:t>Focus less on numbers, more on “how, who, why”</a:t>
            </a:r>
          </a:p>
          <a:p>
            <a:pPr marL="319088" indent="-319088"/>
            <a:r>
              <a:rPr lang="en-US" dirty="0" smtClean="0"/>
              <a:t>Document your [sampling] choices</a:t>
            </a:r>
          </a:p>
          <a:p>
            <a:pPr marL="319088" indent="-319088"/>
            <a:r>
              <a:rPr lang="en-US" dirty="0" smtClean="0"/>
              <a:t>Triangulate information</a:t>
            </a:r>
          </a:p>
          <a:p>
            <a:pPr marL="319088" indent="-319088"/>
            <a:r>
              <a:rPr lang="en-US" dirty="0" smtClean="0"/>
              <a:t>Analyze findings on-site (same or next day) </a:t>
            </a:r>
          </a:p>
          <a:p>
            <a:pPr marL="319088" indent="-319088"/>
            <a:r>
              <a:rPr lang="en-US" dirty="0" smtClean="0"/>
              <a:t>Collect ONLY information that you will use </a:t>
            </a:r>
          </a:p>
          <a:p>
            <a:pPr lvl="1"/>
            <a:r>
              <a:rPr lang="en-US" sz="3200" i="1" dirty="0"/>
              <a:t>Uses: planning, communication, decision-making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Keep it to a defined period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Combine assessments with other activities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Communicate trends (before writing)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Adapt to the evolving situation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Vary your methods, keep it simple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Reassess the situation and make adjustments, as necessary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Adopt a phased approach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sz="3600" dirty="0"/>
              <a:t>The aim is to confirm how urgent the needs are &amp;</a:t>
            </a:r>
            <a:r>
              <a:rPr lang="en-US" sz="3600" dirty="0" smtClean="0"/>
              <a:t> </a:t>
            </a:r>
            <a:r>
              <a:rPr lang="en-US" sz="3600" b="1" dirty="0"/>
              <a:t>whether</a:t>
            </a:r>
            <a:r>
              <a:rPr lang="en-US" sz="3600" dirty="0"/>
              <a:t> a CRS/Partners response is required.  If so, field assessments should trigger the decision on </a:t>
            </a:r>
            <a:r>
              <a:rPr lang="en-US" sz="3600" b="1" dirty="0"/>
              <a:t>what type</a:t>
            </a:r>
            <a:r>
              <a:rPr lang="en-US" sz="3600" dirty="0"/>
              <a:t> of emergency response to start.</a:t>
            </a:r>
          </a:p>
          <a:p>
            <a:pPr lvl="0"/>
            <a:r>
              <a:rPr lang="en-US" sz="3600" dirty="0"/>
              <a:t>A</a:t>
            </a:r>
            <a:r>
              <a:rPr lang="en-US" sz="3600" dirty="0" smtClean="0"/>
              <a:t>ssessment </a:t>
            </a:r>
            <a:r>
              <a:rPr lang="en-US" sz="3600" dirty="0"/>
              <a:t>information should provide information on </a:t>
            </a:r>
            <a:r>
              <a:rPr lang="en-US" sz="3600" b="1" dirty="0"/>
              <a:t>where</a:t>
            </a:r>
            <a:r>
              <a:rPr lang="en-US" sz="3600" dirty="0"/>
              <a:t> to conduct an initial response.</a:t>
            </a:r>
          </a:p>
          <a:p>
            <a:pPr lvl="0"/>
            <a:r>
              <a:rPr lang="en-US" sz="3600" dirty="0"/>
              <a:t>Emergency assessments should be focused &amp;</a:t>
            </a:r>
            <a:r>
              <a:rPr lang="en-US" sz="3600" dirty="0" smtClean="0"/>
              <a:t> </a:t>
            </a:r>
            <a:r>
              <a:rPr lang="en-US" sz="3600" dirty="0"/>
              <a:t>time bound - one tool should be developed &amp;</a:t>
            </a:r>
            <a:r>
              <a:rPr lang="en-US" sz="3600" dirty="0" smtClean="0"/>
              <a:t> </a:t>
            </a:r>
            <a:r>
              <a:rPr lang="en-US" sz="3600" dirty="0"/>
              <a:t>used with a well defined period of time.</a:t>
            </a:r>
          </a:p>
          <a:p>
            <a:pPr lvl="0"/>
            <a:r>
              <a:rPr lang="en-US" sz="3600" dirty="0"/>
              <a:t>Focus on collecting timely, reliable information that you will use.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sz="3300" dirty="0" smtClean="0"/>
              <a:t>Biases &amp; prejudices can influence our understanding of a situation.  Bias is natural. We are all biased by whom we are. There is little we can do to </a:t>
            </a:r>
            <a:r>
              <a:rPr lang="en-US" sz="3300" u="sng" dirty="0" smtClean="0"/>
              <a:t>prevent</a:t>
            </a:r>
            <a:r>
              <a:rPr lang="en-US" sz="3300" dirty="0" smtClean="0"/>
              <a:t> it. The issue is how to </a:t>
            </a:r>
            <a:r>
              <a:rPr lang="en-US" sz="3300" u="sng" dirty="0" smtClean="0"/>
              <a:t>mitigate</a:t>
            </a:r>
            <a:r>
              <a:rPr lang="en-US" sz="3300" dirty="0" smtClean="0"/>
              <a:t> it. Recognizing our biases and prejudices is the first step in overcoming them.</a:t>
            </a:r>
          </a:p>
          <a:p>
            <a:pPr lvl="0"/>
            <a:r>
              <a:rPr lang="en-US" sz="3300" dirty="0" smtClean="0"/>
              <a:t>Triangulation reduces the risk of bias in a needs assessment.  Triangulation means the assessment is conducted by a diverse, multi-disciplinary team, using multiple tools &amp; techniques, with individuals &amp; groups of people who represent the diversity of the community.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To do a good interview one must: be prepared &amp; use a checklist; introduce oneself to the community leaders; ask permission to conduct the interview; sit, behave &amp; dress in a culturally appropriate manner; empathize with the interviewee; be polite; avoid raising expectations; avoid leading questions.</a:t>
            </a:r>
          </a:p>
          <a:p>
            <a:pPr lvl="0"/>
            <a:r>
              <a:rPr lang="en-US" dirty="0" smtClean="0"/>
              <a:t>Decide carefully who to interview, according to the information required &amp; cultural considerations, for example interviewing women &amp; men separately &amp; in appropriate surroundings.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494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On-the-Spot:  Needs Assessment</vt:lpstr>
      <vt:lpstr>Objectives</vt:lpstr>
      <vt:lpstr>Objectives</vt:lpstr>
      <vt:lpstr>Why do we do assessments?</vt:lpstr>
      <vt:lpstr>Assessment Tips</vt:lpstr>
      <vt:lpstr>Assessment Tips</vt:lpstr>
      <vt:lpstr>Key Messages</vt:lpstr>
      <vt:lpstr>Key Messages</vt:lpstr>
      <vt:lpstr>Key Messages</vt:lpstr>
    </vt:vector>
  </TitlesOfParts>
  <Company>Catholic Relief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On-the-Spot:  Needs Assessment</dc:title>
  <dc:creator>ehenning</dc:creator>
  <cp:lastModifiedBy>ehenning</cp:lastModifiedBy>
  <cp:revision>2</cp:revision>
  <dcterms:created xsi:type="dcterms:W3CDTF">2011-08-23T07:55:07Z</dcterms:created>
  <dcterms:modified xsi:type="dcterms:W3CDTF">2011-08-23T08:14:43Z</dcterms:modified>
</cp:coreProperties>
</file>