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On-the-Spot: </a:t>
            </a:r>
            <a:r>
              <a:rPr lang="en-US" sz="6000" dirty="0" smtClean="0"/>
              <a:t>Distributions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Objectives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To be capable of organizing a transparent, participatory, equitable relief distribution.  </a:t>
            </a:r>
          </a:p>
          <a:p>
            <a:pPr lvl="0"/>
            <a:r>
              <a:rPr lang="en-US" sz="4000" dirty="0" smtClean="0"/>
              <a:t>To practice organizing a transparent, participatory, equitable relief distribution.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3600" dirty="0" smtClean="0"/>
              <a:t>Based on the site layout &amp;</a:t>
            </a:r>
            <a:r>
              <a:rPr lang="en-GB" sz="3600" dirty="0" smtClean="0"/>
              <a:t> </a:t>
            </a:r>
            <a:r>
              <a:rPr lang="en-GB" sz="3600" dirty="0" smtClean="0"/>
              <a:t>distribution information, draw a site plan of how you would organise a distribution. (consider security, location of IDP camp, number of IDPs per day, delivery arriving on second day, natural boundaries, local resources, etc)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lvl="0"/>
            <a:r>
              <a:rPr lang="en-GB" sz="4000" dirty="0" smtClean="0"/>
              <a:t>Careful planning is essential to ensure security, dignity &amp;</a:t>
            </a:r>
            <a:r>
              <a:rPr lang="en-GB" sz="4000" dirty="0" smtClean="0"/>
              <a:t> </a:t>
            </a:r>
            <a:r>
              <a:rPr lang="en-GB" sz="4000" dirty="0" smtClean="0"/>
              <a:t>respect for beneficiaries at a distribution.</a:t>
            </a:r>
            <a:endParaRPr lang="en-US" sz="4000" dirty="0" smtClean="0"/>
          </a:p>
          <a:p>
            <a:pPr lvl="0"/>
            <a:r>
              <a:rPr lang="en-US" sz="4000" dirty="0" smtClean="0"/>
              <a:t>Transparency &amp;</a:t>
            </a:r>
            <a:r>
              <a:rPr lang="en-US" sz="4000" dirty="0" smtClean="0"/>
              <a:t> </a:t>
            </a:r>
            <a:r>
              <a:rPr lang="en-US" sz="4000" dirty="0" smtClean="0"/>
              <a:t>information sharing with the community is critical to effective &amp;</a:t>
            </a:r>
            <a:r>
              <a:rPr lang="en-US" sz="4000" dirty="0" smtClean="0"/>
              <a:t> </a:t>
            </a:r>
            <a:r>
              <a:rPr lang="en-US" sz="4000" dirty="0" smtClean="0"/>
              <a:t>accountable distributions.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600" dirty="0" smtClean="0"/>
              <a:t>A distribution committee which is representative of all groups in the community &amp;</a:t>
            </a:r>
            <a:r>
              <a:rPr lang="en-US" sz="3600" dirty="0" smtClean="0"/>
              <a:t> </a:t>
            </a:r>
            <a:r>
              <a:rPr lang="en-US" sz="3600" dirty="0" smtClean="0"/>
              <a:t>gender balanced should be involved in distribution planning &amp;</a:t>
            </a:r>
            <a:r>
              <a:rPr lang="en-US" sz="3600" dirty="0" smtClean="0"/>
              <a:t> </a:t>
            </a:r>
            <a:r>
              <a:rPr lang="en-US" sz="3600" dirty="0" smtClean="0"/>
              <a:t>implementation. </a:t>
            </a:r>
          </a:p>
          <a:p>
            <a:pPr lvl="0"/>
            <a:r>
              <a:rPr lang="en-US" sz="3600" dirty="0" smtClean="0"/>
              <a:t>Planning &amp;</a:t>
            </a:r>
            <a:r>
              <a:rPr lang="en-US" sz="3600" dirty="0" smtClean="0"/>
              <a:t> </a:t>
            </a:r>
            <a:r>
              <a:rPr lang="en-US" sz="3600" dirty="0" smtClean="0"/>
              <a:t>clear divisions of roles &amp;</a:t>
            </a:r>
            <a:r>
              <a:rPr lang="en-US" sz="3600" dirty="0" smtClean="0"/>
              <a:t> </a:t>
            </a:r>
            <a:r>
              <a:rPr lang="en-US" sz="3600" dirty="0" smtClean="0"/>
              <a:t>responsibilities are essential for a smooth distribution.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Tools for a distribution include the beneficiary registration list, tokens, distribution ledger, master verification sheet, daily &amp;</a:t>
            </a:r>
            <a:r>
              <a:rPr lang="en-US" sz="3600" dirty="0" smtClean="0"/>
              <a:t> </a:t>
            </a:r>
            <a:r>
              <a:rPr lang="en-US" sz="3600" dirty="0" smtClean="0"/>
              <a:t>weekly distribution reports.</a:t>
            </a:r>
          </a:p>
          <a:p>
            <a:pPr lvl="0"/>
            <a:r>
              <a:rPr lang="en-US" sz="3600" dirty="0" smtClean="0"/>
              <a:t>A distribution report must be completed at the end of every distribution.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196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On-the-Spot: Distributions</vt:lpstr>
      <vt:lpstr>Objectives</vt:lpstr>
      <vt:lpstr>Exercise</vt:lpstr>
      <vt:lpstr>Key Messages</vt:lpstr>
      <vt:lpstr>Key Messages</vt:lpstr>
      <vt:lpstr>Key Messages</vt:lpstr>
    </vt:vector>
  </TitlesOfParts>
  <Company>Catholic Relief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On-the-Spot:  Needs Assessment</dc:title>
  <dc:creator>ehenning</dc:creator>
  <cp:lastModifiedBy>ehenning</cp:lastModifiedBy>
  <cp:revision>6</cp:revision>
  <dcterms:created xsi:type="dcterms:W3CDTF">2011-08-23T07:55:07Z</dcterms:created>
  <dcterms:modified xsi:type="dcterms:W3CDTF">2011-08-23T11:32:40Z</dcterms:modified>
</cp:coreProperties>
</file>