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42148-3D36-4C64-881B-3D7F00BC42B3}" type="datetimeFigureOut">
              <a:rPr lang="en-US" smtClean="0"/>
              <a:pPr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33CC-2EEB-403B-A56F-CE73F81A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On-the-Spot</a:t>
            </a:r>
            <a:r>
              <a:rPr lang="en-US" sz="6000" dirty="0" smtClean="0"/>
              <a:t>: Beneficiary Registration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Objectives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 smtClean="0"/>
              <a:t>To be capable of implementing transparent, accountable beneficiary registration. </a:t>
            </a:r>
          </a:p>
          <a:p>
            <a:pPr lvl="0"/>
            <a:r>
              <a:rPr lang="en-GB" sz="4000" dirty="0" smtClean="0"/>
              <a:t>To be familiar with the registration form &amp;</a:t>
            </a:r>
            <a:r>
              <a:rPr lang="en-GB" sz="4000" dirty="0" smtClean="0"/>
              <a:t> </a:t>
            </a:r>
            <a:r>
              <a:rPr lang="en-GB" sz="4000" dirty="0" smtClean="0"/>
              <a:t>distribution token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Transparency &amp;</a:t>
            </a:r>
            <a:r>
              <a:rPr lang="en-US" dirty="0" smtClean="0"/>
              <a:t> </a:t>
            </a:r>
            <a:r>
              <a:rPr lang="en-US" dirty="0" smtClean="0"/>
              <a:t>information sharing with the community is critical to effective &amp;</a:t>
            </a:r>
            <a:r>
              <a:rPr lang="en-US" dirty="0" smtClean="0"/>
              <a:t> </a:t>
            </a:r>
            <a:r>
              <a:rPr lang="en-US" dirty="0" smtClean="0"/>
              <a:t>accountable registration &amp;</a:t>
            </a:r>
            <a:r>
              <a:rPr lang="en-US" dirty="0" smtClean="0"/>
              <a:t> </a:t>
            </a:r>
            <a:r>
              <a:rPr lang="en-US" dirty="0" smtClean="0"/>
              <a:t>distributions.</a:t>
            </a:r>
          </a:p>
          <a:p>
            <a:pPr lvl="0"/>
            <a:r>
              <a:rPr lang="en-US" dirty="0" smtClean="0"/>
              <a:t>Registration processes are required for any effective distribution &amp;</a:t>
            </a:r>
            <a:r>
              <a:rPr lang="en-US" dirty="0" smtClean="0"/>
              <a:t> </a:t>
            </a:r>
            <a:r>
              <a:rPr lang="en-US" dirty="0" smtClean="0"/>
              <a:t>should be done directly, not based on secondary (government/army) data.</a:t>
            </a:r>
          </a:p>
          <a:p>
            <a:pPr lvl="0"/>
            <a:r>
              <a:rPr lang="en-US" dirty="0" smtClean="0"/>
              <a:t>Each beneficiary (head of household) must have a distribution token before the day of the distribution.  (Distribution token is often the term used for simple tokens redeemable for a single distribution.  When there are multiple rounds, the term “beneficiary card” may be used instead.)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The serial number on the distribution token must match the serial number on the family registration form held by the NGO.</a:t>
            </a:r>
          </a:p>
          <a:p>
            <a:pPr lvl="0"/>
            <a:r>
              <a:rPr lang="en-US" dirty="0" smtClean="0"/>
              <a:t>Registration of beneficiaries &amp;</a:t>
            </a:r>
            <a:r>
              <a:rPr lang="en-US" dirty="0" smtClean="0"/>
              <a:t> </a:t>
            </a:r>
            <a:r>
              <a:rPr lang="en-US" dirty="0" smtClean="0"/>
              <a:t>distribution of tokens can be done on separate days, for additional checks &amp;</a:t>
            </a:r>
            <a:r>
              <a:rPr lang="en-US" dirty="0" smtClean="0"/>
              <a:t> </a:t>
            </a:r>
            <a:r>
              <a:rPr lang="en-US" dirty="0" smtClean="0"/>
              <a:t>controls.  However, if it is urgent, they can be done at the same time.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Only collect information that will be useful.  What is useful depends on your distribution strategy.  F</a:t>
            </a:r>
            <a:r>
              <a:rPr lang="en-US" dirty="0" smtClean="0"/>
              <a:t>ood </a:t>
            </a:r>
            <a:r>
              <a:rPr lang="en-US" dirty="0" smtClean="0"/>
              <a:t>ration may be the same for everyone or it may change according to family size &amp;</a:t>
            </a:r>
            <a:r>
              <a:rPr lang="en-US" dirty="0" smtClean="0"/>
              <a:t> </a:t>
            </a:r>
            <a:r>
              <a:rPr lang="en-US" dirty="0" smtClean="0"/>
              <a:t>number of pregnant &amp;</a:t>
            </a:r>
            <a:r>
              <a:rPr lang="en-US" dirty="0" smtClean="0"/>
              <a:t> </a:t>
            </a:r>
            <a:r>
              <a:rPr lang="en-US" dirty="0" smtClean="0"/>
              <a:t>lactating women; going-to-school kits may require information about number of children of primary school age; shelter kits may require categorization of level of damage to the </a:t>
            </a:r>
            <a:r>
              <a:rPr lang="en-US" dirty="0" smtClean="0"/>
              <a:t>house.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251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On-the-Spot: Beneficiary Registration</vt:lpstr>
      <vt:lpstr>Objectives</vt:lpstr>
      <vt:lpstr>Key Messages</vt:lpstr>
      <vt:lpstr>Key Messages</vt:lpstr>
      <vt:lpstr>Key Messages</vt:lpstr>
    </vt:vector>
  </TitlesOfParts>
  <Company>Catholic Relief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On-the-Spot:  Needs Assessment</dc:title>
  <dc:creator>ehenning</dc:creator>
  <cp:lastModifiedBy>ehenning</cp:lastModifiedBy>
  <cp:revision>4</cp:revision>
  <dcterms:created xsi:type="dcterms:W3CDTF">2011-08-23T07:55:07Z</dcterms:created>
  <dcterms:modified xsi:type="dcterms:W3CDTF">2011-08-23T08:53:43Z</dcterms:modified>
</cp:coreProperties>
</file>